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yTgEw777bIqX1aVKjbjtXszt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86080-AD7E-4A8E-9366-0FB0C2E9F744}">
  <a:tblStyle styleId="{96786080-AD7E-4A8E-9366-0FB0C2E9F7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625331" y="2438233"/>
            <a:ext cx="8941336" cy="1913774"/>
            <a:chOff x="3331" y="1278712"/>
            <a:chExt cx="8941336" cy="1913774"/>
          </a:xfrm>
        </p:grpSpPr>
        <p:sp>
          <p:nvSpPr>
            <p:cNvPr id="85" name="Google Shape;85;p1"/>
            <p:cNvSpPr/>
            <p:nvPr/>
          </p:nvSpPr>
          <p:spPr>
            <a:xfrm>
              <a:off x="8042331" y="2431037"/>
              <a:ext cx="451168" cy="2147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7591163" y="2431037"/>
              <a:ext cx="451168" cy="21471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7" name="Google Shape;87;p1"/>
            <p:cNvSpPr/>
            <p:nvPr/>
          </p:nvSpPr>
          <p:spPr>
            <a:xfrm>
              <a:off x="4658568" y="1747517"/>
              <a:ext cx="3383762" cy="2147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6237658" y="2431037"/>
              <a:ext cx="451168" cy="2147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5786489" y="2431037"/>
              <a:ext cx="451168" cy="21471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4658568" y="1747517"/>
              <a:ext cx="1579089" cy="2147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3981816" y="2431037"/>
              <a:ext cx="902336" cy="2147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3936096" y="2431037"/>
              <a:ext cx="91440" cy="21471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3" name="Google Shape;93;p1"/>
            <p:cNvSpPr/>
            <p:nvPr/>
          </p:nvSpPr>
          <p:spPr>
            <a:xfrm>
              <a:off x="3079479" y="2431037"/>
              <a:ext cx="902336" cy="21471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4" name="Google Shape;94;p1"/>
            <p:cNvSpPr/>
            <p:nvPr/>
          </p:nvSpPr>
          <p:spPr>
            <a:xfrm>
              <a:off x="3981816" y="1747517"/>
              <a:ext cx="676752" cy="21471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5" name="Google Shape;95;p1"/>
            <p:cNvSpPr/>
            <p:nvPr/>
          </p:nvSpPr>
          <p:spPr>
            <a:xfrm>
              <a:off x="1274806" y="2431037"/>
              <a:ext cx="902336" cy="2147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1229086" y="2431037"/>
              <a:ext cx="91440" cy="21471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7" name="Google Shape;97;p1"/>
            <p:cNvSpPr/>
            <p:nvPr/>
          </p:nvSpPr>
          <p:spPr>
            <a:xfrm>
              <a:off x="372469" y="2431037"/>
              <a:ext cx="902336" cy="21471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8" name="Google Shape;98;p1"/>
            <p:cNvSpPr/>
            <p:nvPr/>
          </p:nvSpPr>
          <p:spPr>
            <a:xfrm>
              <a:off x="1274806" y="1747517"/>
              <a:ext cx="3383762" cy="21471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9" name="Google Shape;99;p1"/>
            <p:cNvSpPr/>
            <p:nvPr/>
          </p:nvSpPr>
          <p:spPr>
            <a:xfrm>
              <a:off x="4289431" y="1278712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371461" y="1356641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385192" y="1370372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SPM</a:t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905668" y="1962232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987698" y="204016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001429" y="205389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1.REPLACEMENT HVAC</a:t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331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5362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99093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1.1CUERRENT SYSTEM ASSESSMENT</a:t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05668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987698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1001429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1.2 Purchase equipment 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808005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90035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1903766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1.3 HVAC installation</a:t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612678" y="1962232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694709" y="204016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3708440" y="205389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2.REPLACEMENT OF OFFICES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710341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792372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2806103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2.1SURVEY THE TEAMS REPLACEMENT</a:t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612678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694709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3708440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2.2 FURNITURE SECOND FLOOR</a:t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515015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597045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4610776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2.3 VACUATE THE BASEMENT</a:t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868520" y="1962232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950551" y="204016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5964282" y="205389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3.DEVELOPMENT AND TRAINING FOR SUPERVISORY POSITIONS</a:t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417352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499382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5513113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3.1TRAINING CONTENT PREPARATION</a:t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6319688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401719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 txBox="1"/>
            <p:nvPr/>
          </p:nvSpPr>
          <p:spPr>
            <a:xfrm>
              <a:off x="6415450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3.2TRAINING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673193" y="1962232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755224" y="204016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 txBox="1"/>
            <p:nvPr/>
          </p:nvSpPr>
          <p:spPr>
            <a:xfrm>
              <a:off x="7768955" y="205389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4.Utilization of PUE Matrices</a:t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7222025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7304056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 txBox="1"/>
            <p:nvPr/>
          </p:nvSpPr>
          <p:spPr>
            <a:xfrm>
              <a:off x="7317787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4.1Equipment Power management</a:t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8124362" y="2645753"/>
              <a:ext cx="738275" cy="468804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206392" y="2723682"/>
              <a:ext cx="738275" cy="4688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 txBox="1"/>
            <p:nvPr/>
          </p:nvSpPr>
          <p:spPr>
            <a:xfrm>
              <a:off x="8220123" y="2737413"/>
              <a:ext cx="710813" cy="441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b="0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4.2 PUE Measurement</a:t>
              </a:r>
              <a:endParaRPr/>
            </a:p>
          </p:txBody>
        </p:sp>
      </p:grpSp>
      <p:sp>
        <p:nvSpPr>
          <p:cNvPr id="144" name="Google Shape;144;p1"/>
          <p:cNvSpPr txBox="1"/>
          <p:nvPr/>
        </p:nvSpPr>
        <p:spPr>
          <a:xfrm>
            <a:off x="4619545" y="1164428"/>
            <a:ext cx="3433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work breakdown structure(WBS)</a:t>
            </a:r>
            <a:endParaRPr b="1" i="0" sz="1800" u="none" cap="none" strike="noStrike">
              <a:solidFill>
                <a:srgbClr val="942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4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"/>
          <p:cNvGraphicFramePr/>
          <p:nvPr/>
        </p:nvGraphicFramePr>
        <p:xfrm>
          <a:off x="838200" y="20109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{96786080-AD7E-4A8E-9366-0FB0C2E9F744}</a:tableStyleId>
              </a:tblPr>
              <a:tblGrid>
                <a:gridCol w="2840325"/>
                <a:gridCol w="1204750"/>
                <a:gridCol w="2138225"/>
                <a:gridCol w="3151500"/>
                <a:gridCol w="1180800"/>
              </a:tblGrid>
              <a:tr h="42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Milestones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CODE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Tasks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Owner 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Duration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1.REPLACEMENT HVAC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 </a:t>
                      </a:r>
                      <a:r>
                        <a:rPr lang="en-US" sz="1200"/>
                        <a:t>CURRENT</a:t>
                      </a:r>
                      <a:r>
                        <a:rPr lang="en-US" sz="1200" u="none" cap="none" strike="noStrike"/>
                        <a:t> SYSTEM ASSESSMENT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HVAC power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2 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1.2 Purchase equipment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HVAC power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8W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1.3 HVAC installation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HVAC  power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4W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2.REPLACEMENT OF OFFICES TO BETTER CONDITIONS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2.1 SURVEY THE TEAMS REPLACEMENT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Facility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2 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2.2 FURNITURE SECOND FLOOR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Facility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8W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2.3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VACUATE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BASEMENT</a:t>
                      </a:r>
                      <a:endParaRPr/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Facility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3W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3.DEVELOPMENT AND TRAINING FOR SUPERVISORY POSITIONS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3.1 TRAINING CONTENT PREPARATION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 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3.2 TRAINING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HR development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7W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4.Utilization to PUE Matrices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4.1 Equipment Power management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CLS 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3W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4.2 PUE Measurement</a:t>
                      </a:r>
                      <a:br>
                        <a:rPr lang="en-US" sz="1200" u="none" cap="none" strike="noStrike"/>
                      </a:b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CLS 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4W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"/>
          <p:cNvSpPr txBox="1"/>
          <p:nvPr/>
        </p:nvSpPr>
        <p:spPr>
          <a:xfrm>
            <a:off x="4619545" y="1164428"/>
            <a:ext cx="3433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work breakdown structure(WBS)</a:t>
            </a:r>
            <a:endParaRPr b="1" i="0" sz="1800" u="none" cap="none" strike="noStrike">
              <a:solidFill>
                <a:srgbClr val="942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2024-10-21T07:57:52Z</dcterms:created>
  <dc:creator>عبدالرحمن محمد عبدالعظيم عبدالفتاح</dc:creator>
</cp:coreProperties>
</file>