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4" r:id="rId1"/>
    <p:sldMasterId id="2147483660" r:id="rId2"/>
  </p:sldMasterIdLst>
  <p:notesMasterIdLst>
    <p:notesMasterId r:id="rId17"/>
  </p:notesMasterIdLst>
  <p:sldIdLst>
    <p:sldId id="256" r:id="rId3"/>
    <p:sldId id="257" r:id="rId4"/>
    <p:sldId id="258" r:id="rId5"/>
    <p:sldId id="259" r:id="rId6"/>
    <p:sldId id="261" r:id="rId7"/>
    <p:sldId id="262" r:id="rId8"/>
    <p:sldId id="273" r:id="rId9"/>
    <p:sldId id="264" r:id="rId10"/>
    <p:sldId id="265" r:id="rId11"/>
    <p:sldId id="266" r:id="rId12"/>
    <p:sldId id="267" r:id="rId13"/>
    <p:sldId id="268" r:id="rId14"/>
    <p:sldId id="269" r:id="rId15"/>
    <p:sldId id="270" r:id="rId1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3279A48-4229-440D-AAE5-FBC5F483A3A2}" v="19" dt="2020-01-27T15:26:26.11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microsoft.com/office/2015/10/relationships/revisionInfo" Target="revisionInfo.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do ragab" userId="ae59e71c16101e9c" providerId="Windows Live" clId="Web-{93279A48-4229-440D-AAE5-FBC5F483A3A2}"/>
    <pc:docChg chg="addSld delSld modSld addMainMaster modMainMaster">
      <pc:chgData name="abdo ragab" userId="ae59e71c16101e9c" providerId="Windows Live" clId="Web-{93279A48-4229-440D-AAE5-FBC5F483A3A2}" dt="2020-01-27T15:26:26.115" v="12"/>
      <pc:docMkLst>
        <pc:docMk/>
      </pc:docMkLst>
      <pc:sldChg chg="modSp">
        <pc:chgData name="abdo ragab" userId="ae59e71c16101e9c" providerId="Windows Live" clId="Web-{93279A48-4229-440D-AAE5-FBC5F483A3A2}" dt="2020-01-27T15:22:16.833" v="0" actId="20577"/>
        <pc:sldMkLst>
          <pc:docMk/>
          <pc:sldMk cId="0" sldId="256"/>
        </pc:sldMkLst>
        <pc:spChg chg="mod">
          <ac:chgData name="abdo ragab" userId="ae59e71c16101e9c" providerId="Windows Live" clId="Web-{93279A48-4229-440D-AAE5-FBC5F483A3A2}" dt="2020-01-27T15:22:16.833" v="0" actId="20577"/>
          <ac:spMkLst>
            <pc:docMk/>
            <pc:sldMk cId="0" sldId="256"/>
            <ac:spMk id="77" creationId="{00000000-0000-0000-0000-000000000000}"/>
          </ac:spMkLst>
        </pc:spChg>
      </pc:sldChg>
      <pc:sldChg chg="del">
        <pc:chgData name="abdo ragab" userId="ae59e71c16101e9c" providerId="Windows Live" clId="Web-{93279A48-4229-440D-AAE5-FBC5F483A3A2}" dt="2020-01-27T15:26:08.475" v="11"/>
        <pc:sldMkLst>
          <pc:docMk/>
          <pc:sldMk cId="0" sldId="260"/>
        </pc:sldMkLst>
      </pc:sldChg>
      <pc:sldChg chg="del">
        <pc:chgData name="abdo ragab" userId="ae59e71c16101e9c" providerId="Windows Live" clId="Web-{93279A48-4229-440D-AAE5-FBC5F483A3A2}" dt="2020-01-27T15:23:23.739" v="8"/>
        <pc:sldMkLst>
          <pc:docMk/>
          <pc:sldMk cId="0" sldId="263"/>
        </pc:sldMkLst>
      </pc:sldChg>
      <pc:sldChg chg="modSp">
        <pc:chgData name="abdo ragab" userId="ae59e71c16101e9c" providerId="Windows Live" clId="Web-{93279A48-4229-440D-AAE5-FBC5F483A3A2}" dt="2020-01-27T15:24:45.662" v="10" actId="20577"/>
        <pc:sldMkLst>
          <pc:docMk/>
          <pc:sldMk cId="0" sldId="264"/>
        </pc:sldMkLst>
        <pc:spChg chg="mod">
          <ac:chgData name="abdo ragab" userId="ae59e71c16101e9c" providerId="Windows Live" clId="Web-{93279A48-4229-440D-AAE5-FBC5F483A3A2}" dt="2020-01-27T15:24:45.662" v="10" actId="20577"/>
          <ac:spMkLst>
            <pc:docMk/>
            <pc:sldMk cId="0" sldId="264"/>
            <ac:spMk id="128" creationId="{00000000-0000-0000-0000-000000000000}"/>
          </ac:spMkLst>
        </pc:spChg>
      </pc:sldChg>
      <pc:sldChg chg="del">
        <pc:chgData name="abdo ragab" userId="ae59e71c16101e9c" providerId="Windows Live" clId="Web-{93279A48-4229-440D-AAE5-FBC5F483A3A2}" dt="2020-01-27T15:26:26.115" v="12"/>
        <pc:sldMkLst>
          <pc:docMk/>
          <pc:sldMk cId="0" sldId="271"/>
        </pc:sldMkLst>
      </pc:sldChg>
      <pc:sldChg chg="modSp new del">
        <pc:chgData name="abdo ragab" userId="ae59e71c16101e9c" providerId="Windows Live" clId="Web-{93279A48-4229-440D-AAE5-FBC5F483A3A2}" dt="2020-01-27T15:23:24.958" v="9"/>
        <pc:sldMkLst>
          <pc:docMk/>
          <pc:sldMk cId="500832252" sldId="272"/>
        </pc:sldMkLst>
        <pc:spChg chg="mod">
          <ac:chgData name="abdo ragab" userId="ae59e71c16101e9c" providerId="Windows Live" clId="Web-{93279A48-4229-440D-AAE5-FBC5F483A3A2}" dt="2020-01-27T15:23:05.286" v="5" actId="20577"/>
          <ac:spMkLst>
            <pc:docMk/>
            <pc:sldMk cId="500832252" sldId="272"/>
            <ac:spMk id="2" creationId="{A8D999DB-9712-4420-B04F-F9FC1A3D104F}"/>
          </ac:spMkLst>
        </pc:spChg>
        <pc:spChg chg="mod">
          <ac:chgData name="abdo ragab" userId="ae59e71c16101e9c" providerId="Windows Live" clId="Web-{93279A48-4229-440D-AAE5-FBC5F483A3A2}" dt="2020-01-27T15:23:07.739" v="6" actId="20577"/>
          <ac:spMkLst>
            <pc:docMk/>
            <pc:sldMk cId="500832252" sldId="272"/>
            <ac:spMk id="3" creationId="{F64ED149-C825-46A0-A89C-B4DFC8863958}"/>
          </ac:spMkLst>
        </pc:spChg>
      </pc:sldChg>
      <pc:sldChg chg="add">
        <pc:chgData name="abdo ragab" userId="ae59e71c16101e9c" providerId="Windows Live" clId="Web-{93279A48-4229-440D-AAE5-FBC5F483A3A2}" dt="2020-01-27T15:23:20.271" v="7"/>
        <pc:sldMkLst>
          <pc:docMk/>
          <pc:sldMk cId="782578823" sldId="273"/>
        </pc:sldMkLst>
      </pc:sldChg>
      <pc:sldMasterChg chg="add addSldLayout">
        <pc:chgData name="abdo ragab" userId="ae59e71c16101e9c" providerId="Windows Live" clId="Web-{93279A48-4229-440D-AAE5-FBC5F483A3A2}" dt="2020-01-27T15:23:20.271" v="7"/>
        <pc:sldMasterMkLst>
          <pc:docMk/>
          <pc:sldMasterMk cId="2460954070" sldId="2147483660"/>
        </pc:sldMasterMkLst>
        <pc:sldLayoutChg chg="add">
          <pc:chgData name="abdo ragab" userId="ae59e71c16101e9c" providerId="Windows Live" clId="Web-{93279A48-4229-440D-AAE5-FBC5F483A3A2}" dt="2020-01-27T15:23:20.271" v="7"/>
          <pc:sldLayoutMkLst>
            <pc:docMk/>
            <pc:sldMasterMk cId="2460954070" sldId="2147483660"/>
            <pc:sldLayoutMk cId="2385387890" sldId="2147483661"/>
          </pc:sldLayoutMkLst>
        </pc:sldLayoutChg>
        <pc:sldLayoutChg chg="add">
          <pc:chgData name="abdo ragab" userId="ae59e71c16101e9c" providerId="Windows Live" clId="Web-{93279A48-4229-440D-AAE5-FBC5F483A3A2}" dt="2020-01-27T15:23:20.271" v="7"/>
          <pc:sldLayoutMkLst>
            <pc:docMk/>
            <pc:sldMasterMk cId="2460954070" sldId="2147483660"/>
            <pc:sldLayoutMk cId="949138452" sldId="2147483662"/>
          </pc:sldLayoutMkLst>
        </pc:sldLayoutChg>
        <pc:sldLayoutChg chg="add">
          <pc:chgData name="abdo ragab" userId="ae59e71c16101e9c" providerId="Windows Live" clId="Web-{93279A48-4229-440D-AAE5-FBC5F483A3A2}" dt="2020-01-27T15:23:20.271" v="7"/>
          <pc:sldLayoutMkLst>
            <pc:docMk/>
            <pc:sldMasterMk cId="2460954070" sldId="2147483660"/>
            <pc:sldLayoutMk cId="2591524520" sldId="2147483663"/>
          </pc:sldLayoutMkLst>
        </pc:sldLayoutChg>
        <pc:sldLayoutChg chg="add">
          <pc:chgData name="abdo ragab" userId="ae59e71c16101e9c" providerId="Windows Live" clId="Web-{93279A48-4229-440D-AAE5-FBC5F483A3A2}" dt="2020-01-27T15:23:20.271" v="7"/>
          <pc:sldLayoutMkLst>
            <pc:docMk/>
            <pc:sldMasterMk cId="2460954070" sldId="2147483660"/>
            <pc:sldLayoutMk cId="1203092039" sldId="2147483664"/>
          </pc:sldLayoutMkLst>
        </pc:sldLayoutChg>
        <pc:sldLayoutChg chg="add">
          <pc:chgData name="abdo ragab" userId="ae59e71c16101e9c" providerId="Windows Live" clId="Web-{93279A48-4229-440D-AAE5-FBC5F483A3A2}" dt="2020-01-27T15:23:20.271" v="7"/>
          <pc:sldLayoutMkLst>
            <pc:docMk/>
            <pc:sldMasterMk cId="2460954070" sldId="2147483660"/>
            <pc:sldLayoutMk cId="3733172339" sldId="2147483665"/>
          </pc:sldLayoutMkLst>
        </pc:sldLayoutChg>
        <pc:sldLayoutChg chg="add">
          <pc:chgData name="abdo ragab" userId="ae59e71c16101e9c" providerId="Windows Live" clId="Web-{93279A48-4229-440D-AAE5-FBC5F483A3A2}" dt="2020-01-27T15:23:20.271" v="7"/>
          <pc:sldLayoutMkLst>
            <pc:docMk/>
            <pc:sldMasterMk cId="2460954070" sldId="2147483660"/>
            <pc:sldLayoutMk cId="3210312558" sldId="2147483666"/>
          </pc:sldLayoutMkLst>
        </pc:sldLayoutChg>
        <pc:sldLayoutChg chg="add">
          <pc:chgData name="abdo ragab" userId="ae59e71c16101e9c" providerId="Windows Live" clId="Web-{93279A48-4229-440D-AAE5-FBC5F483A3A2}" dt="2020-01-27T15:23:20.271" v="7"/>
          <pc:sldLayoutMkLst>
            <pc:docMk/>
            <pc:sldMasterMk cId="2460954070" sldId="2147483660"/>
            <pc:sldLayoutMk cId="3146388984" sldId="2147483667"/>
          </pc:sldLayoutMkLst>
        </pc:sldLayoutChg>
        <pc:sldLayoutChg chg="add">
          <pc:chgData name="abdo ragab" userId="ae59e71c16101e9c" providerId="Windows Live" clId="Web-{93279A48-4229-440D-AAE5-FBC5F483A3A2}" dt="2020-01-27T15:23:20.271" v="7"/>
          <pc:sldLayoutMkLst>
            <pc:docMk/>
            <pc:sldMasterMk cId="2460954070" sldId="2147483660"/>
            <pc:sldLayoutMk cId="3171841454" sldId="2147483668"/>
          </pc:sldLayoutMkLst>
        </pc:sldLayoutChg>
        <pc:sldLayoutChg chg="add">
          <pc:chgData name="abdo ragab" userId="ae59e71c16101e9c" providerId="Windows Live" clId="Web-{93279A48-4229-440D-AAE5-FBC5F483A3A2}" dt="2020-01-27T15:23:20.271" v="7"/>
          <pc:sldLayoutMkLst>
            <pc:docMk/>
            <pc:sldMasterMk cId="2460954070" sldId="2147483660"/>
            <pc:sldLayoutMk cId="1718958274" sldId="2147483669"/>
          </pc:sldLayoutMkLst>
        </pc:sldLayoutChg>
        <pc:sldLayoutChg chg="add">
          <pc:chgData name="abdo ragab" userId="ae59e71c16101e9c" providerId="Windows Live" clId="Web-{93279A48-4229-440D-AAE5-FBC5F483A3A2}" dt="2020-01-27T15:23:20.271" v="7"/>
          <pc:sldLayoutMkLst>
            <pc:docMk/>
            <pc:sldMasterMk cId="2460954070" sldId="2147483660"/>
            <pc:sldLayoutMk cId="2202905451" sldId="2147483670"/>
          </pc:sldLayoutMkLst>
        </pc:sldLayoutChg>
        <pc:sldLayoutChg chg="add">
          <pc:chgData name="abdo ragab" userId="ae59e71c16101e9c" providerId="Windows Live" clId="Web-{93279A48-4229-440D-AAE5-FBC5F483A3A2}" dt="2020-01-27T15:23:20.271" v="7"/>
          <pc:sldLayoutMkLst>
            <pc:docMk/>
            <pc:sldMasterMk cId="2460954070" sldId="2147483660"/>
            <pc:sldLayoutMk cId="3479445657" sldId="2147483671"/>
          </pc:sldLayoutMkLst>
        </pc:sldLayoutChg>
      </pc:sldMasterChg>
      <pc:sldMasterChg chg="replId modSldLayout">
        <pc:chgData name="abdo ragab" userId="ae59e71c16101e9c" providerId="Windows Live" clId="Web-{93279A48-4229-440D-AAE5-FBC5F483A3A2}" dt="2020-01-27T15:23:20.271" v="7"/>
        <pc:sldMasterMkLst>
          <pc:docMk/>
          <pc:sldMasterMk cId="0" sldId="2147483674"/>
        </pc:sldMasterMkLst>
        <pc:sldLayoutChg chg="replId">
          <pc:chgData name="abdo ragab" userId="ae59e71c16101e9c" providerId="Windows Live" clId="Web-{93279A48-4229-440D-AAE5-FBC5F483A3A2}" dt="2020-01-27T15:23:20.271" v="7"/>
          <pc:sldLayoutMkLst>
            <pc:docMk/>
            <pc:sldMasterMk cId="0" sldId="2147483674"/>
            <pc:sldLayoutMk cId="0" sldId="2147483672"/>
          </pc:sldLayoutMkLst>
        </pc:sldLayoutChg>
        <pc:sldLayoutChg chg="replId">
          <pc:chgData name="abdo ragab" userId="ae59e71c16101e9c" providerId="Windows Live" clId="Web-{93279A48-4229-440D-AAE5-FBC5F483A3A2}" dt="2020-01-27T15:23:20.271" v="7"/>
          <pc:sldLayoutMkLst>
            <pc:docMk/>
            <pc:sldMasterMk cId="0" sldId="2147483674"/>
            <pc:sldLayoutMk cId="0" sldId="2147483673"/>
          </pc:sldLayoutMkLst>
        </pc:sldLayoutChg>
      </pc:sldMaster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D875846F-B6DE-44AB-A249-271ADDC169A4}"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702B7387-4B64-4F88-B867-BC820E4EEF14}">
      <dgm:prSet/>
      <dgm:spPr/>
      <dgm:t>
        <a:bodyPr/>
        <a:lstStyle/>
        <a:p>
          <a:r>
            <a:rPr lang="en-GB"/>
            <a:t>Find lanes</a:t>
          </a:r>
          <a:endParaRPr lang="en-US"/>
        </a:p>
      </dgm:t>
    </dgm:pt>
    <dgm:pt modelId="{5F6594A4-52C4-4AC4-8A68-1C88CE020834}" type="parTrans" cxnId="{4F579C70-8B72-4F12-9BA4-43CD26B60796}">
      <dgm:prSet/>
      <dgm:spPr/>
      <dgm:t>
        <a:bodyPr/>
        <a:lstStyle/>
        <a:p>
          <a:endParaRPr lang="en-US"/>
        </a:p>
      </dgm:t>
    </dgm:pt>
    <dgm:pt modelId="{4ADBECCA-5540-4F79-BD74-CE87AAD364B2}" type="sibTrans" cxnId="{4F579C70-8B72-4F12-9BA4-43CD26B60796}">
      <dgm:prSet/>
      <dgm:spPr/>
      <dgm:t>
        <a:bodyPr/>
        <a:lstStyle/>
        <a:p>
          <a:endParaRPr lang="en-US"/>
        </a:p>
      </dgm:t>
    </dgm:pt>
    <dgm:pt modelId="{73DAF04E-504D-4063-8404-865C19CB525B}">
      <dgm:prSet/>
      <dgm:spPr/>
      <dgm:t>
        <a:bodyPr/>
        <a:lstStyle/>
        <a:p>
          <a:r>
            <a:rPr lang="en-GB"/>
            <a:t>Detect cars</a:t>
          </a:r>
          <a:endParaRPr lang="en-US"/>
        </a:p>
      </dgm:t>
    </dgm:pt>
    <dgm:pt modelId="{172019C6-92BD-45EF-B046-1BF1FFB63EBF}" type="parTrans" cxnId="{D5E33063-EB5C-468C-9D3F-ED3F1A76189C}">
      <dgm:prSet/>
      <dgm:spPr/>
      <dgm:t>
        <a:bodyPr/>
        <a:lstStyle/>
        <a:p>
          <a:endParaRPr lang="en-US"/>
        </a:p>
      </dgm:t>
    </dgm:pt>
    <dgm:pt modelId="{99E140DA-8733-4780-82BC-EE8FE8CEA085}" type="sibTrans" cxnId="{D5E33063-EB5C-468C-9D3F-ED3F1A76189C}">
      <dgm:prSet/>
      <dgm:spPr/>
      <dgm:t>
        <a:bodyPr/>
        <a:lstStyle/>
        <a:p>
          <a:endParaRPr lang="en-US"/>
        </a:p>
      </dgm:t>
    </dgm:pt>
    <dgm:pt modelId="{B88E9F8A-CDFE-4F8A-A10B-6710AF4DF398}">
      <dgm:prSet/>
      <dgm:spPr/>
      <dgm:t>
        <a:bodyPr/>
        <a:lstStyle/>
        <a:p>
          <a:r>
            <a:rPr lang="en-GB"/>
            <a:t>Draw 2d map </a:t>
          </a:r>
          <a:endParaRPr lang="en-US"/>
        </a:p>
      </dgm:t>
    </dgm:pt>
    <dgm:pt modelId="{32C8D641-347D-456F-944F-ACC94C6F1F46}" type="parTrans" cxnId="{AAD36009-4E10-47A4-9292-8A6A31CE400F}">
      <dgm:prSet/>
      <dgm:spPr/>
      <dgm:t>
        <a:bodyPr/>
        <a:lstStyle/>
        <a:p>
          <a:endParaRPr lang="en-US"/>
        </a:p>
      </dgm:t>
    </dgm:pt>
    <dgm:pt modelId="{9E21E316-800D-4219-A679-E29B20921666}" type="sibTrans" cxnId="{AAD36009-4E10-47A4-9292-8A6A31CE400F}">
      <dgm:prSet/>
      <dgm:spPr/>
      <dgm:t>
        <a:bodyPr/>
        <a:lstStyle/>
        <a:p>
          <a:endParaRPr lang="en-US"/>
        </a:p>
      </dgm:t>
    </dgm:pt>
    <dgm:pt modelId="{EFFB7E81-BC61-47E3-AD2F-15B076A6476B}">
      <dgm:prSet/>
      <dgm:spPr/>
      <dgm:t>
        <a:bodyPr/>
        <a:lstStyle/>
        <a:p>
          <a:r>
            <a:rPr lang="en-GB"/>
            <a:t>Detect right overtaking</a:t>
          </a:r>
          <a:endParaRPr lang="en-US"/>
        </a:p>
      </dgm:t>
    </dgm:pt>
    <dgm:pt modelId="{336A32A0-D4DA-46F7-AB8B-1DEBF6625E0C}" type="parTrans" cxnId="{47DD510F-3A89-4A83-8AF2-59342D1F69B6}">
      <dgm:prSet/>
      <dgm:spPr/>
      <dgm:t>
        <a:bodyPr/>
        <a:lstStyle/>
        <a:p>
          <a:endParaRPr lang="en-US"/>
        </a:p>
      </dgm:t>
    </dgm:pt>
    <dgm:pt modelId="{474C58AC-11B6-4467-944A-F7FDC92D3838}" type="sibTrans" cxnId="{47DD510F-3A89-4A83-8AF2-59342D1F69B6}">
      <dgm:prSet/>
      <dgm:spPr/>
      <dgm:t>
        <a:bodyPr/>
        <a:lstStyle/>
        <a:p>
          <a:endParaRPr lang="en-US"/>
        </a:p>
      </dgm:t>
    </dgm:pt>
    <dgm:pt modelId="{96FD3617-BFA0-44AF-A119-3005ED65115A}" type="pres">
      <dgm:prSet presAssocID="{D875846F-B6DE-44AB-A249-271ADDC169A4}" presName="root" presStyleCnt="0">
        <dgm:presLayoutVars>
          <dgm:dir/>
          <dgm:resizeHandles val="exact"/>
        </dgm:presLayoutVars>
      </dgm:prSet>
      <dgm:spPr/>
    </dgm:pt>
    <dgm:pt modelId="{9A9CEEAB-311E-45D7-95B6-0DFC41389CB3}" type="pres">
      <dgm:prSet presAssocID="{702B7387-4B64-4F88-B867-BC820E4EEF14}" presName="compNode" presStyleCnt="0"/>
      <dgm:spPr/>
    </dgm:pt>
    <dgm:pt modelId="{41EA7B7A-29A0-487A-BC2C-9A1F4CAD20CB}" type="pres">
      <dgm:prSet presAssocID="{702B7387-4B64-4F88-B867-BC820E4EEF14}" presName="bgRect" presStyleLbl="bgShp" presStyleIdx="0" presStyleCnt="4"/>
      <dgm:spPr/>
    </dgm:pt>
    <dgm:pt modelId="{85EACEE1-1B7B-490B-8A3C-04C954886E5D}" type="pres">
      <dgm:prSet presAssocID="{702B7387-4B64-4F88-B867-BC820E4EEF14}"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CDFFA49F-65A2-41A0-97F0-4523DE95A231}" type="pres">
      <dgm:prSet presAssocID="{702B7387-4B64-4F88-B867-BC820E4EEF14}" presName="spaceRect" presStyleCnt="0"/>
      <dgm:spPr/>
    </dgm:pt>
    <dgm:pt modelId="{0F691500-8AA6-4B1E-8236-46093326C8C9}" type="pres">
      <dgm:prSet presAssocID="{702B7387-4B64-4F88-B867-BC820E4EEF14}" presName="parTx" presStyleLbl="revTx" presStyleIdx="0" presStyleCnt="4">
        <dgm:presLayoutVars>
          <dgm:chMax val="0"/>
          <dgm:chPref val="0"/>
        </dgm:presLayoutVars>
      </dgm:prSet>
      <dgm:spPr/>
    </dgm:pt>
    <dgm:pt modelId="{D370F022-C0BE-4996-B8D1-03D47A57E003}" type="pres">
      <dgm:prSet presAssocID="{4ADBECCA-5540-4F79-BD74-CE87AAD364B2}" presName="sibTrans" presStyleCnt="0"/>
      <dgm:spPr/>
    </dgm:pt>
    <dgm:pt modelId="{1763ACA5-1C17-46D3-AA9D-ED583086E55F}" type="pres">
      <dgm:prSet presAssocID="{73DAF04E-504D-4063-8404-865C19CB525B}" presName="compNode" presStyleCnt="0"/>
      <dgm:spPr/>
    </dgm:pt>
    <dgm:pt modelId="{8D9522D7-3E47-4FE7-A201-ED1FAD28500D}" type="pres">
      <dgm:prSet presAssocID="{73DAF04E-504D-4063-8404-865C19CB525B}" presName="bgRect" presStyleLbl="bgShp" presStyleIdx="1" presStyleCnt="4"/>
      <dgm:spPr/>
    </dgm:pt>
    <dgm:pt modelId="{97B0B15C-AED5-4DE4-9145-19FF8411C3A9}" type="pres">
      <dgm:prSet presAssocID="{73DAF04E-504D-4063-8404-865C19CB525B}"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ar"/>
        </a:ext>
      </dgm:extLst>
    </dgm:pt>
    <dgm:pt modelId="{4AD35ABC-5800-47D8-AC9C-A4B176175204}" type="pres">
      <dgm:prSet presAssocID="{73DAF04E-504D-4063-8404-865C19CB525B}" presName="spaceRect" presStyleCnt="0"/>
      <dgm:spPr/>
    </dgm:pt>
    <dgm:pt modelId="{CE96425A-7ABD-42A2-8E7D-DFCC14B8EDD9}" type="pres">
      <dgm:prSet presAssocID="{73DAF04E-504D-4063-8404-865C19CB525B}" presName="parTx" presStyleLbl="revTx" presStyleIdx="1" presStyleCnt="4">
        <dgm:presLayoutVars>
          <dgm:chMax val="0"/>
          <dgm:chPref val="0"/>
        </dgm:presLayoutVars>
      </dgm:prSet>
      <dgm:spPr/>
    </dgm:pt>
    <dgm:pt modelId="{2FFCD32B-D673-4C37-83A4-C369B5BA296D}" type="pres">
      <dgm:prSet presAssocID="{99E140DA-8733-4780-82BC-EE8FE8CEA085}" presName="sibTrans" presStyleCnt="0"/>
      <dgm:spPr/>
    </dgm:pt>
    <dgm:pt modelId="{E0A9DFD7-F6EA-4A76-9F3D-6D63487F91C0}" type="pres">
      <dgm:prSet presAssocID="{B88E9F8A-CDFE-4F8A-A10B-6710AF4DF398}" presName="compNode" presStyleCnt="0"/>
      <dgm:spPr/>
    </dgm:pt>
    <dgm:pt modelId="{6702143E-7AA1-418C-A060-BC678AEFE46C}" type="pres">
      <dgm:prSet presAssocID="{B88E9F8A-CDFE-4F8A-A10B-6710AF4DF398}" presName="bgRect" presStyleLbl="bgShp" presStyleIdx="2" presStyleCnt="4"/>
      <dgm:spPr/>
    </dgm:pt>
    <dgm:pt modelId="{BBF9A925-E3CD-4164-ABD8-F21CB4E17562}" type="pres">
      <dgm:prSet presAssocID="{B88E9F8A-CDFE-4F8A-A10B-6710AF4DF39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encil"/>
        </a:ext>
      </dgm:extLst>
    </dgm:pt>
    <dgm:pt modelId="{5C4618FC-3DD4-412E-B1A2-D33CDA353219}" type="pres">
      <dgm:prSet presAssocID="{B88E9F8A-CDFE-4F8A-A10B-6710AF4DF398}" presName="spaceRect" presStyleCnt="0"/>
      <dgm:spPr/>
    </dgm:pt>
    <dgm:pt modelId="{543B9A06-D700-4FCE-8A08-424EC64C85AE}" type="pres">
      <dgm:prSet presAssocID="{B88E9F8A-CDFE-4F8A-A10B-6710AF4DF398}" presName="parTx" presStyleLbl="revTx" presStyleIdx="2" presStyleCnt="4">
        <dgm:presLayoutVars>
          <dgm:chMax val="0"/>
          <dgm:chPref val="0"/>
        </dgm:presLayoutVars>
      </dgm:prSet>
      <dgm:spPr/>
    </dgm:pt>
    <dgm:pt modelId="{5F4D08B1-723B-43F9-9CC2-244C7945038A}" type="pres">
      <dgm:prSet presAssocID="{9E21E316-800D-4219-A679-E29B20921666}" presName="sibTrans" presStyleCnt="0"/>
      <dgm:spPr/>
    </dgm:pt>
    <dgm:pt modelId="{FFD9B0E6-663A-4E1E-AA89-03AE191AF7BA}" type="pres">
      <dgm:prSet presAssocID="{EFFB7E81-BC61-47E3-AD2F-15B076A6476B}" presName="compNode" presStyleCnt="0"/>
      <dgm:spPr/>
    </dgm:pt>
    <dgm:pt modelId="{AC62D97D-5EEA-4920-A2D3-C506F2D19E98}" type="pres">
      <dgm:prSet presAssocID="{EFFB7E81-BC61-47E3-AD2F-15B076A6476B}" presName="bgRect" presStyleLbl="bgShp" presStyleIdx="3" presStyleCnt="4"/>
      <dgm:spPr/>
    </dgm:pt>
    <dgm:pt modelId="{19EF5A24-2E1E-4558-9CD3-9D5A1BA6A49D}" type="pres">
      <dgm:prSet presAssocID="{EFFB7E81-BC61-47E3-AD2F-15B076A6476B}"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ecurity Camera"/>
        </a:ext>
      </dgm:extLst>
    </dgm:pt>
    <dgm:pt modelId="{46D42AE8-381C-4B88-B6E7-48B49332A110}" type="pres">
      <dgm:prSet presAssocID="{EFFB7E81-BC61-47E3-AD2F-15B076A6476B}" presName="spaceRect" presStyleCnt="0"/>
      <dgm:spPr/>
    </dgm:pt>
    <dgm:pt modelId="{7EF1E1AD-5946-4481-AB99-2B1FBB813996}" type="pres">
      <dgm:prSet presAssocID="{EFFB7E81-BC61-47E3-AD2F-15B076A6476B}" presName="parTx" presStyleLbl="revTx" presStyleIdx="3" presStyleCnt="4">
        <dgm:presLayoutVars>
          <dgm:chMax val="0"/>
          <dgm:chPref val="0"/>
        </dgm:presLayoutVars>
      </dgm:prSet>
      <dgm:spPr/>
    </dgm:pt>
  </dgm:ptLst>
  <dgm:cxnLst>
    <dgm:cxn modelId="{AAD36009-4E10-47A4-9292-8A6A31CE400F}" srcId="{D875846F-B6DE-44AB-A249-271ADDC169A4}" destId="{B88E9F8A-CDFE-4F8A-A10B-6710AF4DF398}" srcOrd="2" destOrd="0" parTransId="{32C8D641-347D-456F-944F-ACC94C6F1F46}" sibTransId="{9E21E316-800D-4219-A679-E29B20921666}"/>
    <dgm:cxn modelId="{47DD510F-3A89-4A83-8AF2-59342D1F69B6}" srcId="{D875846F-B6DE-44AB-A249-271ADDC169A4}" destId="{EFFB7E81-BC61-47E3-AD2F-15B076A6476B}" srcOrd="3" destOrd="0" parTransId="{336A32A0-D4DA-46F7-AB8B-1DEBF6625E0C}" sibTransId="{474C58AC-11B6-4467-944A-F7FDC92D3838}"/>
    <dgm:cxn modelId="{FBF09B17-1D71-4E62-8614-86D384B15970}" type="presOf" srcId="{B88E9F8A-CDFE-4F8A-A10B-6710AF4DF398}" destId="{543B9A06-D700-4FCE-8A08-424EC64C85AE}" srcOrd="0" destOrd="0" presId="urn:microsoft.com/office/officeart/2018/2/layout/IconVerticalSolidList"/>
    <dgm:cxn modelId="{4754AC61-6862-4404-9DDB-7CAB781025BF}" type="presOf" srcId="{702B7387-4B64-4F88-B867-BC820E4EEF14}" destId="{0F691500-8AA6-4B1E-8236-46093326C8C9}" srcOrd="0" destOrd="0" presId="urn:microsoft.com/office/officeart/2018/2/layout/IconVerticalSolidList"/>
    <dgm:cxn modelId="{D5E33063-EB5C-468C-9D3F-ED3F1A76189C}" srcId="{D875846F-B6DE-44AB-A249-271ADDC169A4}" destId="{73DAF04E-504D-4063-8404-865C19CB525B}" srcOrd="1" destOrd="0" parTransId="{172019C6-92BD-45EF-B046-1BF1FFB63EBF}" sibTransId="{99E140DA-8733-4780-82BC-EE8FE8CEA085}"/>
    <dgm:cxn modelId="{4F579C70-8B72-4F12-9BA4-43CD26B60796}" srcId="{D875846F-B6DE-44AB-A249-271ADDC169A4}" destId="{702B7387-4B64-4F88-B867-BC820E4EEF14}" srcOrd="0" destOrd="0" parTransId="{5F6594A4-52C4-4AC4-8A68-1C88CE020834}" sibTransId="{4ADBECCA-5540-4F79-BD74-CE87AAD364B2}"/>
    <dgm:cxn modelId="{479A7A71-5B26-4257-87D3-F06F898CFE3E}" type="presOf" srcId="{EFFB7E81-BC61-47E3-AD2F-15B076A6476B}" destId="{7EF1E1AD-5946-4481-AB99-2B1FBB813996}" srcOrd="0" destOrd="0" presId="urn:microsoft.com/office/officeart/2018/2/layout/IconVerticalSolidList"/>
    <dgm:cxn modelId="{763C7872-B5CB-4CC4-B6CD-15DFDDBD850C}" type="presOf" srcId="{73DAF04E-504D-4063-8404-865C19CB525B}" destId="{CE96425A-7ABD-42A2-8E7D-DFCC14B8EDD9}" srcOrd="0" destOrd="0" presId="urn:microsoft.com/office/officeart/2018/2/layout/IconVerticalSolidList"/>
    <dgm:cxn modelId="{986A41B0-D8DE-4939-BDCD-6A1E3F99F604}" type="presOf" srcId="{D875846F-B6DE-44AB-A249-271ADDC169A4}" destId="{96FD3617-BFA0-44AF-A119-3005ED65115A}" srcOrd="0" destOrd="0" presId="urn:microsoft.com/office/officeart/2018/2/layout/IconVerticalSolidList"/>
    <dgm:cxn modelId="{8BFD04E7-25C5-4B06-A1C0-99AB206C523F}" type="presParOf" srcId="{96FD3617-BFA0-44AF-A119-3005ED65115A}" destId="{9A9CEEAB-311E-45D7-95B6-0DFC41389CB3}" srcOrd="0" destOrd="0" presId="urn:microsoft.com/office/officeart/2018/2/layout/IconVerticalSolidList"/>
    <dgm:cxn modelId="{228777E2-695A-497C-B3C3-642C2E11A075}" type="presParOf" srcId="{9A9CEEAB-311E-45D7-95B6-0DFC41389CB3}" destId="{41EA7B7A-29A0-487A-BC2C-9A1F4CAD20CB}" srcOrd="0" destOrd="0" presId="urn:microsoft.com/office/officeart/2018/2/layout/IconVerticalSolidList"/>
    <dgm:cxn modelId="{E659D141-4D7C-4CF4-8720-B40FE52EBCB9}" type="presParOf" srcId="{9A9CEEAB-311E-45D7-95B6-0DFC41389CB3}" destId="{85EACEE1-1B7B-490B-8A3C-04C954886E5D}" srcOrd="1" destOrd="0" presId="urn:microsoft.com/office/officeart/2018/2/layout/IconVerticalSolidList"/>
    <dgm:cxn modelId="{71E6344C-5DCE-42FD-949B-2BBCA6F05ED1}" type="presParOf" srcId="{9A9CEEAB-311E-45D7-95B6-0DFC41389CB3}" destId="{CDFFA49F-65A2-41A0-97F0-4523DE95A231}" srcOrd="2" destOrd="0" presId="urn:microsoft.com/office/officeart/2018/2/layout/IconVerticalSolidList"/>
    <dgm:cxn modelId="{A4730F62-225D-4CAB-9CA9-DA49EE81C1E8}" type="presParOf" srcId="{9A9CEEAB-311E-45D7-95B6-0DFC41389CB3}" destId="{0F691500-8AA6-4B1E-8236-46093326C8C9}" srcOrd="3" destOrd="0" presId="urn:microsoft.com/office/officeart/2018/2/layout/IconVerticalSolidList"/>
    <dgm:cxn modelId="{F2879043-D4F0-4E11-9B61-E049A7C52361}" type="presParOf" srcId="{96FD3617-BFA0-44AF-A119-3005ED65115A}" destId="{D370F022-C0BE-4996-B8D1-03D47A57E003}" srcOrd="1" destOrd="0" presId="urn:microsoft.com/office/officeart/2018/2/layout/IconVerticalSolidList"/>
    <dgm:cxn modelId="{74D5AF56-2FF0-4050-AA6D-F91A02A02F25}" type="presParOf" srcId="{96FD3617-BFA0-44AF-A119-3005ED65115A}" destId="{1763ACA5-1C17-46D3-AA9D-ED583086E55F}" srcOrd="2" destOrd="0" presId="urn:microsoft.com/office/officeart/2018/2/layout/IconVerticalSolidList"/>
    <dgm:cxn modelId="{3851C676-C4AB-46C7-807D-DBC5385C1EAA}" type="presParOf" srcId="{1763ACA5-1C17-46D3-AA9D-ED583086E55F}" destId="{8D9522D7-3E47-4FE7-A201-ED1FAD28500D}" srcOrd="0" destOrd="0" presId="urn:microsoft.com/office/officeart/2018/2/layout/IconVerticalSolidList"/>
    <dgm:cxn modelId="{DD89AF26-C4F0-4997-89EB-CE079D0B4CDF}" type="presParOf" srcId="{1763ACA5-1C17-46D3-AA9D-ED583086E55F}" destId="{97B0B15C-AED5-4DE4-9145-19FF8411C3A9}" srcOrd="1" destOrd="0" presId="urn:microsoft.com/office/officeart/2018/2/layout/IconVerticalSolidList"/>
    <dgm:cxn modelId="{344AC352-0E28-4532-AD71-E869F116ECD9}" type="presParOf" srcId="{1763ACA5-1C17-46D3-AA9D-ED583086E55F}" destId="{4AD35ABC-5800-47D8-AC9C-A4B176175204}" srcOrd="2" destOrd="0" presId="urn:microsoft.com/office/officeart/2018/2/layout/IconVerticalSolidList"/>
    <dgm:cxn modelId="{105C0819-D6E6-45D8-9767-0EC487D77F34}" type="presParOf" srcId="{1763ACA5-1C17-46D3-AA9D-ED583086E55F}" destId="{CE96425A-7ABD-42A2-8E7D-DFCC14B8EDD9}" srcOrd="3" destOrd="0" presId="urn:microsoft.com/office/officeart/2018/2/layout/IconVerticalSolidList"/>
    <dgm:cxn modelId="{9CB16E00-75F4-4E13-8C98-309EF5A47FCB}" type="presParOf" srcId="{96FD3617-BFA0-44AF-A119-3005ED65115A}" destId="{2FFCD32B-D673-4C37-83A4-C369B5BA296D}" srcOrd="3" destOrd="0" presId="urn:microsoft.com/office/officeart/2018/2/layout/IconVerticalSolidList"/>
    <dgm:cxn modelId="{970E0D17-A7C2-49B3-B71A-7F25B1C68A7E}" type="presParOf" srcId="{96FD3617-BFA0-44AF-A119-3005ED65115A}" destId="{E0A9DFD7-F6EA-4A76-9F3D-6D63487F91C0}" srcOrd="4" destOrd="0" presId="urn:microsoft.com/office/officeart/2018/2/layout/IconVerticalSolidList"/>
    <dgm:cxn modelId="{9BB91EF0-3F9B-4886-B689-D408B20A7D5C}" type="presParOf" srcId="{E0A9DFD7-F6EA-4A76-9F3D-6D63487F91C0}" destId="{6702143E-7AA1-418C-A060-BC678AEFE46C}" srcOrd="0" destOrd="0" presId="urn:microsoft.com/office/officeart/2018/2/layout/IconVerticalSolidList"/>
    <dgm:cxn modelId="{6E646E3B-56C2-4E97-B798-30AC07CFD568}" type="presParOf" srcId="{E0A9DFD7-F6EA-4A76-9F3D-6D63487F91C0}" destId="{BBF9A925-E3CD-4164-ABD8-F21CB4E17562}" srcOrd="1" destOrd="0" presId="urn:microsoft.com/office/officeart/2018/2/layout/IconVerticalSolidList"/>
    <dgm:cxn modelId="{7ED4C679-E58F-4E9C-9B1B-CD65D4CA3B48}" type="presParOf" srcId="{E0A9DFD7-F6EA-4A76-9F3D-6D63487F91C0}" destId="{5C4618FC-3DD4-412E-B1A2-D33CDA353219}" srcOrd="2" destOrd="0" presId="urn:microsoft.com/office/officeart/2018/2/layout/IconVerticalSolidList"/>
    <dgm:cxn modelId="{5804BF5F-7E38-46D3-8B36-02413A7ED0B1}" type="presParOf" srcId="{E0A9DFD7-F6EA-4A76-9F3D-6D63487F91C0}" destId="{543B9A06-D700-4FCE-8A08-424EC64C85AE}" srcOrd="3" destOrd="0" presId="urn:microsoft.com/office/officeart/2018/2/layout/IconVerticalSolidList"/>
    <dgm:cxn modelId="{62085B50-166C-4743-89F2-711C25CC84EE}" type="presParOf" srcId="{96FD3617-BFA0-44AF-A119-3005ED65115A}" destId="{5F4D08B1-723B-43F9-9CC2-244C7945038A}" srcOrd="5" destOrd="0" presId="urn:microsoft.com/office/officeart/2018/2/layout/IconVerticalSolidList"/>
    <dgm:cxn modelId="{1C622459-A9F7-4C94-A4A5-6B1DDF33768A}" type="presParOf" srcId="{96FD3617-BFA0-44AF-A119-3005ED65115A}" destId="{FFD9B0E6-663A-4E1E-AA89-03AE191AF7BA}" srcOrd="6" destOrd="0" presId="urn:microsoft.com/office/officeart/2018/2/layout/IconVerticalSolidList"/>
    <dgm:cxn modelId="{B3E586DA-962A-4A46-B32C-92C3869D051F}" type="presParOf" srcId="{FFD9B0E6-663A-4E1E-AA89-03AE191AF7BA}" destId="{AC62D97D-5EEA-4920-A2D3-C506F2D19E98}" srcOrd="0" destOrd="0" presId="urn:microsoft.com/office/officeart/2018/2/layout/IconVerticalSolidList"/>
    <dgm:cxn modelId="{ACC5CAB3-37B2-4A02-AA4A-CEB0CFF35111}" type="presParOf" srcId="{FFD9B0E6-663A-4E1E-AA89-03AE191AF7BA}" destId="{19EF5A24-2E1E-4558-9CD3-9D5A1BA6A49D}" srcOrd="1" destOrd="0" presId="urn:microsoft.com/office/officeart/2018/2/layout/IconVerticalSolidList"/>
    <dgm:cxn modelId="{58A0ACE4-04C7-484C-9F18-25A6F75E6045}" type="presParOf" srcId="{FFD9B0E6-663A-4E1E-AA89-03AE191AF7BA}" destId="{46D42AE8-381C-4B88-B6E7-48B49332A110}" srcOrd="2" destOrd="0" presId="urn:microsoft.com/office/officeart/2018/2/layout/IconVerticalSolidList"/>
    <dgm:cxn modelId="{001B126B-4113-4E80-8CB9-D7286F769170}" type="presParOf" srcId="{FFD9B0E6-663A-4E1E-AA89-03AE191AF7BA}" destId="{7EF1E1AD-5946-4481-AB99-2B1FBB81399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EA7B7A-29A0-487A-BC2C-9A1F4CAD20CB}">
      <dsp:nvSpPr>
        <dsp:cNvPr id="0" name=""/>
        <dsp:cNvSpPr/>
      </dsp:nvSpPr>
      <dsp:spPr>
        <a:xfrm>
          <a:off x="0" y="1832"/>
          <a:ext cx="4885203" cy="928506"/>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5EACEE1-1B7B-490B-8A3C-04C954886E5D}">
      <dsp:nvSpPr>
        <dsp:cNvPr id="0" name=""/>
        <dsp:cNvSpPr/>
      </dsp:nvSpPr>
      <dsp:spPr>
        <a:xfrm>
          <a:off x="280873" y="210745"/>
          <a:ext cx="510678" cy="51067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F691500-8AA6-4B1E-8236-46093326C8C9}">
      <dsp:nvSpPr>
        <dsp:cNvPr id="0" name=""/>
        <dsp:cNvSpPr/>
      </dsp:nvSpPr>
      <dsp:spPr>
        <a:xfrm>
          <a:off x="1072425" y="1832"/>
          <a:ext cx="3812777" cy="9285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267" tIns="98267" rIns="98267" bIns="98267" numCol="1" spcCol="1270" anchor="ctr" anchorCtr="0">
          <a:noAutofit/>
        </a:bodyPr>
        <a:lstStyle/>
        <a:p>
          <a:pPr marL="0" lvl="0" indent="0" algn="l" defTabSz="977900">
            <a:lnSpc>
              <a:spcPct val="90000"/>
            </a:lnSpc>
            <a:spcBef>
              <a:spcPct val="0"/>
            </a:spcBef>
            <a:spcAft>
              <a:spcPct val="35000"/>
            </a:spcAft>
            <a:buNone/>
          </a:pPr>
          <a:r>
            <a:rPr lang="en-GB" sz="2200" kern="1200"/>
            <a:t>Find lanes</a:t>
          </a:r>
          <a:endParaRPr lang="en-US" sz="2200" kern="1200"/>
        </a:p>
      </dsp:txBody>
      <dsp:txXfrm>
        <a:off x="1072425" y="1832"/>
        <a:ext cx="3812777" cy="928506"/>
      </dsp:txXfrm>
    </dsp:sp>
    <dsp:sp modelId="{8D9522D7-3E47-4FE7-A201-ED1FAD28500D}">
      <dsp:nvSpPr>
        <dsp:cNvPr id="0" name=""/>
        <dsp:cNvSpPr/>
      </dsp:nvSpPr>
      <dsp:spPr>
        <a:xfrm>
          <a:off x="0" y="1162465"/>
          <a:ext cx="4885203" cy="928506"/>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7B0B15C-AED5-4DE4-9145-19FF8411C3A9}">
      <dsp:nvSpPr>
        <dsp:cNvPr id="0" name=""/>
        <dsp:cNvSpPr/>
      </dsp:nvSpPr>
      <dsp:spPr>
        <a:xfrm>
          <a:off x="280873" y="1371379"/>
          <a:ext cx="510678" cy="51067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E96425A-7ABD-42A2-8E7D-DFCC14B8EDD9}">
      <dsp:nvSpPr>
        <dsp:cNvPr id="0" name=""/>
        <dsp:cNvSpPr/>
      </dsp:nvSpPr>
      <dsp:spPr>
        <a:xfrm>
          <a:off x="1072425" y="1162465"/>
          <a:ext cx="3812777" cy="9285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267" tIns="98267" rIns="98267" bIns="98267" numCol="1" spcCol="1270" anchor="ctr" anchorCtr="0">
          <a:noAutofit/>
        </a:bodyPr>
        <a:lstStyle/>
        <a:p>
          <a:pPr marL="0" lvl="0" indent="0" algn="l" defTabSz="977900">
            <a:lnSpc>
              <a:spcPct val="90000"/>
            </a:lnSpc>
            <a:spcBef>
              <a:spcPct val="0"/>
            </a:spcBef>
            <a:spcAft>
              <a:spcPct val="35000"/>
            </a:spcAft>
            <a:buNone/>
          </a:pPr>
          <a:r>
            <a:rPr lang="en-GB" sz="2200" kern="1200"/>
            <a:t>Detect cars</a:t>
          </a:r>
          <a:endParaRPr lang="en-US" sz="2200" kern="1200"/>
        </a:p>
      </dsp:txBody>
      <dsp:txXfrm>
        <a:off x="1072425" y="1162465"/>
        <a:ext cx="3812777" cy="928506"/>
      </dsp:txXfrm>
    </dsp:sp>
    <dsp:sp modelId="{6702143E-7AA1-418C-A060-BC678AEFE46C}">
      <dsp:nvSpPr>
        <dsp:cNvPr id="0" name=""/>
        <dsp:cNvSpPr/>
      </dsp:nvSpPr>
      <dsp:spPr>
        <a:xfrm>
          <a:off x="0" y="2323098"/>
          <a:ext cx="4885203" cy="928506"/>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BF9A925-E3CD-4164-ABD8-F21CB4E17562}">
      <dsp:nvSpPr>
        <dsp:cNvPr id="0" name=""/>
        <dsp:cNvSpPr/>
      </dsp:nvSpPr>
      <dsp:spPr>
        <a:xfrm>
          <a:off x="280873" y="2532012"/>
          <a:ext cx="510678" cy="51067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43B9A06-D700-4FCE-8A08-424EC64C85AE}">
      <dsp:nvSpPr>
        <dsp:cNvPr id="0" name=""/>
        <dsp:cNvSpPr/>
      </dsp:nvSpPr>
      <dsp:spPr>
        <a:xfrm>
          <a:off x="1072425" y="2323098"/>
          <a:ext cx="3812777" cy="9285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267" tIns="98267" rIns="98267" bIns="98267" numCol="1" spcCol="1270" anchor="ctr" anchorCtr="0">
          <a:noAutofit/>
        </a:bodyPr>
        <a:lstStyle/>
        <a:p>
          <a:pPr marL="0" lvl="0" indent="0" algn="l" defTabSz="977900">
            <a:lnSpc>
              <a:spcPct val="90000"/>
            </a:lnSpc>
            <a:spcBef>
              <a:spcPct val="0"/>
            </a:spcBef>
            <a:spcAft>
              <a:spcPct val="35000"/>
            </a:spcAft>
            <a:buNone/>
          </a:pPr>
          <a:r>
            <a:rPr lang="en-GB" sz="2200" kern="1200"/>
            <a:t>Draw 2d map </a:t>
          </a:r>
          <a:endParaRPr lang="en-US" sz="2200" kern="1200"/>
        </a:p>
      </dsp:txBody>
      <dsp:txXfrm>
        <a:off x="1072425" y="2323098"/>
        <a:ext cx="3812777" cy="928506"/>
      </dsp:txXfrm>
    </dsp:sp>
    <dsp:sp modelId="{AC62D97D-5EEA-4920-A2D3-C506F2D19E98}">
      <dsp:nvSpPr>
        <dsp:cNvPr id="0" name=""/>
        <dsp:cNvSpPr/>
      </dsp:nvSpPr>
      <dsp:spPr>
        <a:xfrm>
          <a:off x="0" y="3483731"/>
          <a:ext cx="4885203" cy="928506"/>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EF5A24-2E1E-4558-9CD3-9D5A1BA6A49D}">
      <dsp:nvSpPr>
        <dsp:cNvPr id="0" name=""/>
        <dsp:cNvSpPr/>
      </dsp:nvSpPr>
      <dsp:spPr>
        <a:xfrm>
          <a:off x="280873" y="3692645"/>
          <a:ext cx="510678" cy="51067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EF1E1AD-5946-4481-AB99-2B1FBB813996}">
      <dsp:nvSpPr>
        <dsp:cNvPr id="0" name=""/>
        <dsp:cNvSpPr/>
      </dsp:nvSpPr>
      <dsp:spPr>
        <a:xfrm>
          <a:off x="1072425" y="3483731"/>
          <a:ext cx="3812777" cy="9285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267" tIns="98267" rIns="98267" bIns="98267" numCol="1" spcCol="1270" anchor="ctr" anchorCtr="0">
          <a:noAutofit/>
        </a:bodyPr>
        <a:lstStyle/>
        <a:p>
          <a:pPr marL="0" lvl="0" indent="0" algn="l" defTabSz="977900">
            <a:lnSpc>
              <a:spcPct val="90000"/>
            </a:lnSpc>
            <a:spcBef>
              <a:spcPct val="0"/>
            </a:spcBef>
            <a:spcAft>
              <a:spcPct val="35000"/>
            </a:spcAft>
            <a:buNone/>
          </a:pPr>
          <a:r>
            <a:rPr lang="en-GB" sz="2200" kern="1200"/>
            <a:t>Detect right overtaking</a:t>
          </a:r>
          <a:endParaRPr lang="en-US" sz="2200" kern="1200"/>
        </a:p>
      </dsp:txBody>
      <dsp:txXfrm>
        <a:off x="1072425" y="3483731"/>
        <a:ext cx="3812777" cy="928506"/>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traffic.moi.gov.eg/Arabic/OurServices/InfoServices/InteriorMinisterDecision/Pages/Traffic-rules-etiquette-signs.aspx"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traffic.moi.gov.eg/Arabic/OurServices/InfoServices/InteriorMinisterDecision/Pages/Traffic-rules-etiquette-signs.aspx"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s://www.highwaycodeuk.co.uk/overtaking.html"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thewindscreenco.co.uk/help-advice/uk-overtaking-laws/"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6e27974c6c_0_19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6e27974c6c_0_19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6e27974c6c_0_19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6e27974c6c_0_19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6e27974c6c_0_20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6e27974c6c_0_20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6e27974c6c_0_20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6e27974c6c_0_20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6e27974c6c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6e27974c6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6e27974c6c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6e27974c6c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https://traffic.moi.gov.eg/Arabic/OurServices/InfoServices/InteriorMinisterDecision/Pages/Traffic-rules-etiquette-signs.aspx</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6e27974c6c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6e27974c6c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https://traffic.moi.gov.eg/Arabic/OurServices/InfoServices/InteriorMinisterDecision/Pages/Traffic-rules-etiquette-signs.aspx</a:t>
            </a:r>
            <a:endParaRPr/>
          </a:p>
          <a:p>
            <a:pPr marL="0" lvl="0" indent="0" algn="l" rtl="0">
              <a:spcBef>
                <a:spcPts val="0"/>
              </a:spcBef>
              <a:spcAft>
                <a:spcPts val="0"/>
              </a:spcAft>
              <a:buNone/>
            </a:pPr>
            <a:endParaRPr/>
          </a:p>
          <a:p>
            <a:pPr marL="0" lvl="0" indent="0" algn="l" rtl="0">
              <a:spcBef>
                <a:spcPts val="0"/>
              </a:spcBef>
              <a:spcAft>
                <a:spcPts val="0"/>
              </a:spcAft>
              <a:buNone/>
            </a:pPr>
            <a:r>
              <a:rPr lang="en" u="sng">
                <a:solidFill>
                  <a:schemeClr val="hlink"/>
                </a:solidFill>
                <a:hlinkClick r:id="rId4"/>
              </a:rPr>
              <a:t>https://www.highwaycodeuk.co.uk/overtaking.html</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6e27974c6c_0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6e27974c6c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u="sng">
                <a:solidFill>
                  <a:schemeClr val="accent5"/>
                </a:solidFill>
                <a:hlinkClick r:id="rId3"/>
              </a:rPr>
              <a:t>https://www.thewindscreenco.co.uk/help-advice/uk-overtaking-laws/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6e27974c6c_0_11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6e27974c6c_0_1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6e27974c6c_0_19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6e27974c6c_0_19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6e27974c6c_0_19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6e27974c6c_0_19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6e27974c6c_0_19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6e27974c6c_0_19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ustom layout 1">
  <p:cSld name="AUTOLAYOUT_1">
    <p:bg>
      <p:bgPr>
        <a:solidFill>
          <a:srgbClr val="FFFFFF"/>
        </a:solidFill>
        <a:effectLst/>
      </p:bgPr>
    </p:bg>
    <p:spTree>
      <p:nvGrpSpPr>
        <p:cNvPr id="1" name="Shape 50"/>
        <p:cNvGrpSpPr/>
        <p:nvPr/>
      </p:nvGrpSpPr>
      <p:grpSpPr>
        <a:xfrm>
          <a:off x="0" y="0"/>
          <a:ext cx="0" cy="0"/>
          <a:chOff x="0" y="0"/>
          <a:chExt cx="0" cy="0"/>
        </a:xfrm>
      </p:grpSpPr>
      <p:sp>
        <p:nvSpPr>
          <p:cNvPr id="51" name="Google Shape;51;p13"/>
          <p:cNvSpPr/>
          <p:nvPr/>
        </p:nvSpPr>
        <p:spPr>
          <a:xfrm>
            <a:off x="0" y="0"/>
            <a:ext cx="91440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3"/>
          <p:cNvSpPr/>
          <p:nvPr/>
        </p:nvSpPr>
        <p:spPr>
          <a:xfrm>
            <a:off x="4308425" y="308000"/>
            <a:ext cx="4527600" cy="45117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3"/>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ustom layout 2">
  <p:cSld name="AUTOLAYOUT_2">
    <p:bg>
      <p:bgPr>
        <a:solidFill>
          <a:srgbClr val="FFFFFF"/>
        </a:solidFill>
        <a:effectLst/>
      </p:bgPr>
    </p:bg>
    <p:spTree>
      <p:nvGrpSpPr>
        <p:cNvPr id="1" name="Shape 54"/>
        <p:cNvGrpSpPr/>
        <p:nvPr/>
      </p:nvGrpSpPr>
      <p:grpSpPr>
        <a:xfrm>
          <a:off x="0" y="0"/>
          <a:ext cx="0" cy="0"/>
          <a:chOff x="0" y="0"/>
          <a:chExt cx="0" cy="0"/>
        </a:xfrm>
      </p:grpSpPr>
      <p:sp>
        <p:nvSpPr>
          <p:cNvPr id="55" name="Google Shape;55;p14"/>
          <p:cNvSpPr/>
          <p:nvPr/>
        </p:nvSpPr>
        <p:spPr>
          <a:xfrm>
            <a:off x="0" y="0"/>
            <a:ext cx="91440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4"/>
          <p:cNvSpPr/>
          <p:nvPr/>
        </p:nvSpPr>
        <p:spPr>
          <a:xfrm>
            <a:off x="188400" y="188400"/>
            <a:ext cx="8767200" cy="476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4"/>
          <p:cNvSpPr/>
          <p:nvPr/>
        </p:nvSpPr>
        <p:spPr>
          <a:xfrm>
            <a:off x="282600" y="282600"/>
            <a:ext cx="8578800" cy="4578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8" name="Google Shape;58;p14"/>
          <p:cNvCxnSpPr/>
          <p:nvPr/>
        </p:nvCxnSpPr>
        <p:spPr>
          <a:xfrm>
            <a:off x="282600" y="4607275"/>
            <a:ext cx="423000" cy="0"/>
          </a:xfrm>
          <a:prstGeom prst="straightConnector1">
            <a:avLst/>
          </a:prstGeom>
          <a:noFill/>
          <a:ln w="19050" cap="flat" cmpd="sng">
            <a:solidFill>
              <a:schemeClr val="dk1"/>
            </a:solidFill>
            <a:prstDash val="solid"/>
            <a:round/>
            <a:headEnd type="none" w="sm" len="sm"/>
            <a:tailEnd type="none" w="sm" len="sm"/>
          </a:ln>
        </p:spPr>
      </p:cxnSp>
      <p:cxnSp>
        <p:nvCxnSpPr>
          <p:cNvPr id="59" name="Google Shape;59;p14"/>
          <p:cNvCxnSpPr/>
          <p:nvPr/>
        </p:nvCxnSpPr>
        <p:spPr>
          <a:xfrm>
            <a:off x="8438400" y="536225"/>
            <a:ext cx="423000" cy="0"/>
          </a:xfrm>
          <a:prstGeom prst="straightConnector1">
            <a:avLst/>
          </a:prstGeom>
          <a:noFill/>
          <a:ln w="19050" cap="flat" cmpd="sng">
            <a:solidFill>
              <a:schemeClr val="dk1"/>
            </a:solidFill>
            <a:prstDash val="solid"/>
            <a:round/>
            <a:headEnd type="none" w="sm" len="sm"/>
            <a:tailEnd type="none" w="sm" len="sm"/>
          </a:ln>
        </p:spPr>
      </p:cxnSp>
      <p:sp>
        <p:nvSpPr>
          <p:cNvPr id="60" name="Google Shape;60;p14"/>
          <p:cNvSpPr txBox="1">
            <a:spLocks noGrp="1"/>
          </p:cNvSpPr>
          <p:nvPr>
            <p:ph type="title"/>
          </p:nvPr>
        </p:nvSpPr>
        <p:spPr>
          <a:xfrm>
            <a:off x="1960500" y="1897200"/>
            <a:ext cx="5223000" cy="980700"/>
          </a:xfrm>
          <a:prstGeom prst="rect">
            <a:avLst/>
          </a:prstGeom>
          <a:noFill/>
        </p:spPr>
        <p:txBody>
          <a:bodyPr spcFirstLastPara="1" wrap="square" lIns="91425" tIns="91425" rIns="91425" bIns="91425" anchor="ctr" anchorCtr="0">
            <a:noAutofit/>
          </a:bodyPr>
          <a:lstStyle>
            <a:lvl1pPr lvl="0" algn="ctr">
              <a:lnSpc>
                <a:spcPct val="100000"/>
              </a:lnSpc>
              <a:spcBef>
                <a:spcPts val="0"/>
              </a:spcBef>
              <a:spcAft>
                <a:spcPts val="0"/>
              </a:spcAft>
              <a:buNone/>
              <a:defRPr sz="2400" b="1">
                <a:solidFill>
                  <a:schemeClr val="dk1"/>
                </a:solidFill>
              </a:defRPr>
            </a:lvl1pPr>
            <a:lvl2pPr lvl="1" algn="ctr">
              <a:lnSpc>
                <a:spcPct val="100000"/>
              </a:lnSpc>
              <a:spcBef>
                <a:spcPts val="0"/>
              </a:spcBef>
              <a:spcAft>
                <a:spcPts val="0"/>
              </a:spcAft>
              <a:buNone/>
              <a:defRPr sz="2400" b="1">
                <a:solidFill>
                  <a:schemeClr val="dk1"/>
                </a:solidFill>
              </a:defRPr>
            </a:lvl2pPr>
            <a:lvl3pPr lvl="2" algn="ctr">
              <a:lnSpc>
                <a:spcPct val="100000"/>
              </a:lnSpc>
              <a:spcBef>
                <a:spcPts val="0"/>
              </a:spcBef>
              <a:spcAft>
                <a:spcPts val="0"/>
              </a:spcAft>
              <a:buNone/>
              <a:defRPr sz="2400" b="1">
                <a:solidFill>
                  <a:schemeClr val="dk1"/>
                </a:solidFill>
              </a:defRPr>
            </a:lvl3pPr>
            <a:lvl4pPr lvl="3" algn="ctr">
              <a:lnSpc>
                <a:spcPct val="100000"/>
              </a:lnSpc>
              <a:spcBef>
                <a:spcPts val="0"/>
              </a:spcBef>
              <a:spcAft>
                <a:spcPts val="0"/>
              </a:spcAft>
              <a:buNone/>
              <a:defRPr sz="2400" b="1">
                <a:solidFill>
                  <a:schemeClr val="dk1"/>
                </a:solidFill>
              </a:defRPr>
            </a:lvl4pPr>
            <a:lvl5pPr lvl="4" algn="ctr">
              <a:lnSpc>
                <a:spcPct val="100000"/>
              </a:lnSpc>
              <a:spcBef>
                <a:spcPts val="0"/>
              </a:spcBef>
              <a:spcAft>
                <a:spcPts val="0"/>
              </a:spcAft>
              <a:buNone/>
              <a:defRPr sz="2400" b="1">
                <a:solidFill>
                  <a:schemeClr val="dk1"/>
                </a:solidFill>
              </a:defRPr>
            </a:lvl5pPr>
            <a:lvl6pPr lvl="5" algn="ctr">
              <a:lnSpc>
                <a:spcPct val="100000"/>
              </a:lnSpc>
              <a:spcBef>
                <a:spcPts val="0"/>
              </a:spcBef>
              <a:spcAft>
                <a:spcPts val="0"/>
              </a:spcAft>
              <a:buNone/>
              <a:defRPr sz="2400" b="1">
                <a:solidFill>
                  <a:schemeClr val="dk1"/>
                </a:solidFill>
              </a:defRPr>
            </a:lvl6pPr>
            <a:lvl7pPr lvl="6" algn="ctr">
              <a:lnSpc>
                <a:spcPct val="100000"/>
              </a:lnSpc>
              <a:spcBef>
                <a:spcPts val="0"/>
              </a:spcBef>
              <a:spcAft>
                <a:spcPts val="0"/>
              </a:spcAft>
              <a:buNone/>
              <a:defRPr sz="2400" b="1">
                <a:solidFill>
                  <a:schemeClr val="dk1"/>
                </a:solidFill>
              </a:defRPr>
            </a:lvl7pPr>
            <a:lvl8pPr lvl="7" algn="ctr">
              <a:lnSpc>
                <a:spcPct val="100000"/>
              </a:lnSpc>
              <a:spcBef>
                <a:spcPts val="0"/>
              </a:spcBef>
              <a:spcAft>
                <a:spcPts val="0"/>
              </a:spcAft>
              <a:buNone/>
              <a:defRPr sz="2400" b="1">
                <a:solidFill>
                  <a:schemeClr val="dk1"/>
                </a:solidFill>
              </a:defRPr>
            </a:lvl8pPr>
            <a:lvl9pPr lvl="8" algn="ctr">
              <a:lnSpc>
                <a:spcPct val="100000"/>
              </a:lnSpc>
              <a:spcBef>
                <a:spcPts val="0"/>
              </a:spcBef>
              <a:spcAft>
                <a:spcPts val="0"/>
              </a:spcAft>
              <a:buNone/>
              <a:defRPr sz="2400" b="1">
                <a:solidFill>
                  <a:schemeClr val="dk1"/>
                </a:solidFill>
              </a:defRPr>
            </a:lvl9pPr>
          </a:lstStyle>
          <a:p>
            <a:endParaRPr/>
          </a:p>
        </p:txBody>
      </p:sp>
      <p:sp>
        <p:nvSpPr>
          <p:cNvPr id="61" name="Google Shape;61;p14"/>
          <p:cNvSpPr txBox="1">
            <a:spLocks noGrp="1"/>
          </p:cNvSpPr>
          <p:nvPr>
            <p:ph type="subTitle" idx="1"/>
          </p:nvPr>
        </p:nvSpPr>
        <p:spPr>
          <a:xfrm>
            <a:off x="1960500" y="2892024"/>
            <a:ext cx="5223000" cy="354300"/>
          </a:xfrm>
          <a:prstGeom prst="rect">
            <a:avLst/>
          </a:prstGeom>
          <a:noFill/>
        </p:spPr>
        <p:txBody>
          <a:bodyPr spcFirstLastPara="1" wrap="square" lIns="91425" tIns="91425" rIns="91425" bIns="91425" anchor="ctr" anchorCtr="0">
            <a:noAutofit/>
          </a:bodyPr>
          <a:lstStyle>
            <a:lvl1pPr lvl="0" algn="ctr">
              <a:lnSpc>
                <a:spcPct val="100000"/>
              </a:lnSpc>
              <a:spcBef>
                <a:spcPts val="0"/>
              </a:spcBef>
              <a:spcAft>
                <a:spcPts val="0"/>
              </a:spcAft>
              <a:buClr>
                <a:schemeClr val="dk2"/>
              </a:buClr>
              <a:buSzPts val="1200"/>
              <a:buNone/>
              <a:defRPr sz="1200">
                <a:solidFill>
                  <a:schemeClr val="dk2"/>
                </a:solidFill>
              </a:defRPr>
            </a:lvl1pPr>
            <a:lvl2pPr lvl="1" algn="ctr">
              <a:lnSpc>
                <a:spcPct val="100000"/>
              </a:lnSpc>
              <a:spcBef>
                <a:spcPts val="0"/>
              </a:spcBef>
              <a:spcAft>
                <a:spcPts val="0"/>
              </a:spcAft>
              <a:buClr>
                <a:schemeClr val="dk2"/>
              </a:buClr>
              <a:buSzPts val="1200"/>
              <a:buNone/>
              <a:defRPr sz="1200">
                <a:solidFill>
                  <a:schemeClr val="dk2"/>
                </a:solidFill>
              </a:defRPr>
            </a:lvl2pPr>
            <a:lvl3pPr lvl="2" algn="ctr">
              <a:lnSpc>
                <a:spcPct val="100000"/>
              </a:lnSpc>
              <a:spcBef>
                <a:spcPts val="0"/>
              </a:spcBef>
              <a:spcAft>
                <a:spcPts val="0"/>
              </a:spcAft>
              <a:buClr>
                <a:schemeClr val="dk2"/>
              </a:buClr>
              <a:buSzPts val="1200"/>
              <a:buNone/>
              <a:defRPr sz="1200">
                <a:solidFill>
                  <a:schemeClr val="dk2"/>
                </a:solidFill>
              </a:defRPr>
            </a:lvl3pPr>
            <a:lvl4pPr lvl="3" algn="ctr">
              <a:lnSpc>
                <a:spcPct val="100000"/>
              </a:lnSpc>
              <a:spcBef>
                <a:spcPts val="0"/>
              </a:spcBef>
              <a:spcAft>
                <a:spcPts val="0"/>
              </a:spcAft>
              <a:buClr>
                <a:schemeClr val="dk2"/>
              </a:buClr>
              <a:buSzPts val="1200"/>
              <a:buNone/>
              <a:defRPr sz="1200">
                <a:solidFill>
                  <a:schemeClr val="dk2"/>
                </a:solidFill>
              </a:defRPr>
            </a:lvl4pPr>
            <a:lvl5pPr lvl="4" algn="ctr">
              <a:lnSpc>
                <a:spcPct val="100000"/>
              </a:lnSpc>
              <a:spcBef>
                <a:spcPts val="0"/>
              </a:spcBef>
              <a:spcAft>
                <a:spcPts val="0"/>
              </a:spcAft>
              <a:buClr>
                <a:schemeClr val="dk2"/>
              </a:buClr>
              <a:buSzPts val="1200"/>
              <a:buNone/>
              <a:defRPr sz="1200">
                <a:solidFill>
                  <a:schemeClr val="dk2"/>
                </a:solidFill>
              </a:defRPr>
            </a:lvl5pPr>
            <a:lvl6pPr lvl="5" algn="ctr">
              <a:lnSpc>
                <a:spcPct val="100000"/>
              </a:lnSpc>
              <a:spcBef>
                <a:spcPts val="0"/>
              </a:spcBef>
              <a:spcAft>
                <a:spcPts val="0"/>
              </a:spcAft>
              <a:buClr>
                <a:schemeClr val="dk2"/>
              </a:buClr>
              <a:buSzPts val="1200"/>
              <a:buNone/>
              <a:defRPr sz="1200">
                <a:solidFill>
                  <a:schemeClr val="dk2"/>
                </a:solidFill>
              </a:defRPr>
            </a:lvl6pPr>
            <a:lvl7pPr lvl="6" algn="ctr">
              <a:lnSpc>
                <a:spcPct val="100000"/>
              </a:lnSpc>
              <a:spcBef>
                <a:spcPts val="0"/>
              </a:spcBef>
              <a:spcAft>
                <a:spcPts val="0"/>
              </a:spcAft>
              <a:buClr>
                <a:schemeClr val="dk2"/>
              </a:buClr>
              <a:buSzPts val="1200"/>
              <a:buNone/>
              <a:defRPr sz="1200">
                <a:solidFill>
                  <a:schemeClr val="dk2"/>
                </a:solidFill>
              </a:defRPr>
            </a:lvl7pPr>
            <a:lvl8pPr lvl="7" algn="ctr">
              <a:lnSpc>
                <a:spcPct val="100000"/>
              </a:lnSpc>
              <a:spcBef>
                <a:spcPts val="0"/>
              </a:spcBef>
              <a:spcAft>
                <a:spcPts val="0"/>
              </a:spcAft>
              <a:buClr>
                <a:schemeClr val="dk2"/>
              </a:buClr>
              <a:buSzPts val="1200"/>
              <a:buNone/>
              <a:defRPr sz="1200">
                <a:solidFill>
                  <a:schemeClr val="dk2"/>
                </a:solidFill>
              </a:defRPr>
            </a:lvl8pPr>
            <a:lvl9pPr lvl="8" algn="ctr">
              <a:lnSpc>
                <a:spcPct val="100000"/>
              </a:lnSpc>
              <a:spcBef>
                <a:spcPts val="0"/>
              </a:spcBef>
              <a:spcAft>
                <a:spcPts val="0"/>
              </a:spcAft>
              <a:buClr>
                <a:schemeClr val="dk2"/>
              </a:buClr>
              <a:buSzPts val="1200"/>
              <a:buNone/>
              <a:defRPr sz="1200">
                <a:solidFill>
                  <a:schemeClr val="dk2"/>
                </a:solidFill>
              </a:defRPr>
            </a:lvl9pPr>
          </a:lstStyle>
          <a:p>
            <a:endParaRPr/>
          </a:p>
        </p:txBody>
      </p:sp>
      <p:sp>
        <p:nvSpPr>
          <p:cNvPr id="62" name="Google Shape;62;p14"/>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ustom layout 3">
  <p:cSld name="AUTOLAYOUT_5">
    <p:bg>
      <p:bgPr>
        <a:solidFill>
          <a:srgbClr val="FFFFFF"/>
        </a:solidFill>
        <a:effectLst/>
      </p:bgPr>
    </p:bg>
    <p:spTree>
      <p:nvGrpSpPr>
        <p:cNvPr id="1" name="Shape 63"/>
        <p:cNvGrpSpPr/>
        <p:nvPr/>
      </p:nvGrpSpPr>
      <p:grpSpPr>
        <a:xfrm>
          <a:off x="0" y="0"/>
          <a:ext cx="0" cy="0"/>
          <a:chOff x="0" y="0"/>
          <a:chExt cx="0" cy="0"/>
        </a:xfrm>
      </p:grpSpPr>
      <p:sp>
        <p:nvSpPr>
          <p:cNvPr id="64" name="Google Shape;64;p15"/>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 name="Google Shape;65;p15"/>
          <p:cNvGrpSpPr/>
          <p:nvPr/>
        </p:nvGrpSpPr>
        <p:grpSpPr>
          <a:xfrm>
            <a:off x="2" y="4713898"/>
            <a:ext cx="3047923" cy="429600"/>
            <a:chOff x="-73" y="4713898"/>
            <a:chExt cx="3047923" cy="429600"/>
          </a:xfrm>
        </p:grpSpPr>
        <p:sp>
          <p:nvSpPr>
            <p:cNvPr id="66" name="Google Shape;66;p15"/>
            <p:cNvSpPr/>
            <p:nvPr/>
          </p:nvSpPr>
          <p:spPr>
            <a:xfrm rot="-5400000">
              <a:off x="2452050" y="4547698"/>
              <a:ext cx="429600" cy="762000"/>
            </a:xfrm>
            <a:prstGeom prst="rtTriangl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5"/>
            <p:cNvSpPr/>
            <p:nvPr/>
          </p:nvSpPr>
          <p:spPr>
            <a:xfrm rot="-5400000">
              <a:off x="928119" y="4547698"/>
              <a:ext cx="429600" cy="762000"/>
            </a:xfrm>
            <a:prstGeom prst="rtTriangle">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5"/>
            <p:cNvSpPr/>
            <p:nvPr/>
          </p:nvSpPr>
          <p:spPr>
            <a:xfrm rot="5400000" flipH="1">
              <a:off x="1689952" y="4547698"/>
              <a:ext cx="429600" cy="762000"/>
            </a:xfrm>
            <a:prstGeom prst="rtTriangle">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5"/>
            <p:cNvSpPr/>
            <p:nvPr/>
          </p:nvSpPr>
          <p:spPr>
            <a:xfrm rot="5400000" flipH="1">
              <a:off x="166127" y="4547698"/>
              <a:ext cx="429600" cy="762000"/>
            </a:xfrm>
            <a:prstGeom prst="rtTriangle">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 name="Google Shape;70;p15"/>
          <p:cNvSpPr/>
          <p:nvPr/>
        </p:nvSpPr>
        <p:spPr>
          <a:xfrm>
            <a:off x="3047650" y="0"/>
            <a:ext cx="60963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txBox="1">
            <a:spLocks noGrp="1"/>
          </p:cNvSpPr>
          <p:nvPr>
            <p:ph type="title"/>
          </p:nvPr>
        </p:nvSpPr>
        <p:spPr>
          <a:xfrm>
            <a:off x="185350" y="352000"/>
            <a:ext cx="2683200" cy="4078800"/>
          </a:xfrm>
          <a:prstGeom prst="rect">
            <a:avLst/>
          </a:prstGeom>
          <a:noFill/>
        </p:spPr>
        <p:txBody>
          <a:bodyPr spcFirstLastPara="1" wrap="square" lIns="91425" tIns="91425" rIns="91425" bIns="91425" anchor="t" anchorCtr="0">
            <a:noAutofit/>
          </a:bodyPr>
          <a:lstStyle>
            <a:lvl1pPr lvl="0" algn="l">
              <a:lnSpc>
                <a:spcPct val="100000"/>
              </a:lnSpc>
              <a:spcBef>
                <a:spcPts val="0"/>
              </a:spcBef>
              <a:spcAft>
                <a:spcPts val="0"/>
              </a:spcAft>
              <a:buNone/>
              <a:defRPr sz="3000" b="1">
                <a:solidFill>
                  <a:srgbClr val="212121"/>
                </a:solidFill>
              </a:defRPr>
            </a:lvl1pPr>
            <a:lvl2pPr lvl="1" algn="l">
              <a:lnSpc>
                <a:spcPct val="100000"/>
              </a:lnSpc>
              <a:spcBef>
                <a:spcPts val="0"/>
              </a:spcBef>
              <a:spcAft>
                <a:spcPts val="0"/>
              </a:spcAft>
              <a:buNone/>
              <a:defRPr sz="3000" b="1">
                <a:solidFill>
                  <a:srgbClr val="212121"/>
                </a:solidFill>
              </a:defRPr>
            </a:lvl2pPr>
            <a:lvl3pPr lvl="2" algn="l">
              <a:lnSpc>
                <a:spcPct val="100000"/>
              </a:lnSpc>
              <a:spcBef>
                <a:spcPts val="0"/>
              </a:spcBef>
              <a:spcAft>
                <a:spcPts val="0"/>
              </a:spcAft>
              <a:buNone/>
              <a:defRPr sz="3000" b="1">
                <a:solidFill>
                  <a:srgbClr val="212121"/>
                </a:solidFill>
              </a:defRPr>
            </a:lvl3pPr>
            <a:lvl4pPr lvl="3" algn="l">
              <a:lnSpc>
                <a:spcPct val="100000"/>
              </a:lnSpc>
              <a:spcBef>
                <a:spcPts val="0"/>
              </a:spcBef>
              <a:spcAft>
                <a:spcPts val="0"/>
              </a:spcAft>
              <a:buNone/>
              <a:defRPr sz="3000" b="1">
                <a:solidFill>
                  <a:srgbClr val="212121"/>
                </a:solidFill>
              </a:defRPr>
            </a:lvl4pPr>
            <a:lvl5pPr lvl="4" algn="l">
              <a:lnSpc>
                <a:spcPct val="100000"/>
              </a:lnSpc>
              <a:spcBef>
                <a:spcPts val="0"/>
              </a:spcBef>
              <a:spcAft>
                <a:spcPts val="0"/>
              </a:spcAft>
              <a:buNone/>
              <a:defRPr sz="3000" b="1">
                <a:solidFill>
                  <a:srgbClr val="212121"/>
                </a:solidFill>
              </a:defRPr>
            </a:lvl5pPr>
            <a:lvl6pPr lvl="5" algn="l">
              <a:lnSpc>
                <a:spcPct val="100000"/>
              </a:lnSpc>
              <a:spcBef>
                <a:spcPts val="0"/>
              </a:spcBef>
              <a:spcAft>
                <a:spcPts val="0"/>
              </a:spcAft>
              <a:buNone/>
              <a:defRPr sz="3000" b="1">
                <a:solidFill>
                  <a:srgbClr val="212121"/>
                </a:solidFill>
              </a:defRPr>
            </a:lvl6pPr>
            <a:lvl7pPr lvl="6" algn="l">
              <a:lnSpc>
                <a:spcPct val="100000"/>
              </a:lnSpc>
              <a:spcBef>
                <a:spcPts val="0"/>
              </a:spcBef>
              <a:spcAft>
                <a:spcPts val="0"/>
              </a:spcAft>
              <a:buNone/>
              <a:defRPr sz="3000" b="1">
                <a:solidFill>
                  <a:srgbClr val="212121"/>
                </a:solidFill>
              </a:defRPr>
            </a:lvl7pPr>
            <a:lvl8pPr lvl="7" algn="l">
              <a:lnSpc>
                <a:spcPct val="100000"/>
              </a:lnSpc>
              <a:spcBef>
                <a:spcPts val="0"/>
              </a:spcBef>
              <a:spcAft>
                <a:spcPts val="0"/>
              </a:spcAft>
              <a:buNone/>
              <a:defRPr sz="3000" b="1">
                <a:solidFill>
                  <a:srgbClr val="212121"/>
                </a:solidFill>
              </a:defRPr>
            </a:lvl8pPr>
            <a:lvl9pPr lvl="8" algn="l">
              <a:lnSpc>
                <a:spcPct val="100000"/>
              </a:lnSpc>
              <a:spcBef>
                <a:spcPts val="0"/>
              </a:spcBef>
              <a:spcAft>
                <a:spcPts val="0"/>
              </a:spcAft>
              <a:buNone/>
              <a:defRPr sz="3000" b="1">
                <a:solidFill>
                  <a:srgbClr val="212121"/>
                </a:solidFill>
              </a:defRPr>
            </a:lvl9pPr>
          </a:lstStyle>
          <a:p>
            <a:endParaRPr/>
          </a:p>
        </p:txBody>
      </p:sp>
      <p:sp>
        <p:nvSpPr>
          <p:cNvPr id="72" name="Google Shape;72;p15"/>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GB"/>
              <a:t>Click to edit Master title style</a:t>
            </a:r>
            <a:endParaRPr lang="en-GB"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a:t>Click to edit Master subtitle style</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27/01/2020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27/01/2020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GB"/>
              <a:t>Click to edit Master title style</a:t>
            </a:r>
            <a:endParaRPr lang="en-GB"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4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27/01/2020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sz="half" idx="1"/>
          </p:nvPr>
        </p:nvSpPr>
        <p:spPr>
          <a:xfrm>
            <a:off x="628650" y="1369219"/>
            <a:ext cx="3886200" cy="326350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Content Placeholder 3"/>
          <p:cNvSpPr>
            <a:spLocks noGrp="1"/>
          </p:cNvSpPr>
          <p:nvPr>
            <p:ph sz="half" idx="2"/>
          </p:nvPr>
        </p:nvSpPr>
        <p:spPr>
          <a:xfrm>
            <a:off x="4629150" y="1369219"/>
            <a:ext cx="3886200" cy="326350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Date Placeholder 4"/>
          <p:cNvSpPr>
            <a:spLocks noGrp="1"/>
          </p:cNvSpPr>
          <p:nvPr>
            <p:ph type="dt" sz="half" idx="10"/>
          </p:nvPr>
        </p:nvSpPr>
        <p:spPr/>
        <p:txBody>
          <a:bodyPr/>
          <a:lstStyle/>
          <a:p>
            <a:fld id="{846CE7D5-CF57-46EF-B807-FDD0502418D4}" type="datetimeFigureOut">
              <a:rPr lang="en-GB" smtClean="0"/>
              <a:t>27/01/2020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GB"/>
              <a:t>Click to edit Master title style</a:t>
            </a:r>
            <a:endParaRPr lang="en-GB"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7" name="Date Placeholder 6"/>
          <p:cNvSpPr>
            <a:spLocks noGrp="1"/>
          </p:cNvSpPr>
          <p:nvPr>
            <p:ph type="dt" sz="half" idx="10"/>
          </p:nvPr>
        </p:nvSpPr>
        <p:spPr/>
        <p:txBody>
          <a:bodyPr/>
          <a:lstStyle/>
          <a:p>
            <a:fld id="{846CE7D5-CF57-46EF-B807-FDD0502418D4}" type="datetimeFigureOut">
              <a:rPr lang="en-GB" smtClean="0"/>
              <a:t>27/01/2020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Date Placeholder 2"/>
          <p:cNvSpPr>
            <a:spLocks noGrp="1"/>
          </p:cNvSpPr>
          <p:nvPr>
            <p:ph type="dt" sz="half" idx="10"/>
          </p:nvPr>
        </p:nvSpPr>
        <p:spPr/>
        <p:txBody>
          <a:bodyPr/>
          <a:lstStyle/>
          <a:p>
            <a:fld id="{846CE7D5-CF57-46EF-B807-FDD0502418D4}" type="datetimeFigureOut">
              <a:rPr lang="en-GB" smtClean="0"/>
              <a:t>27/01/2020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27/01/2020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GB"/>
              <a:t>Click to edit Master title style</a:t>
            </a:r>
            <a:endParaRPr lang="en-GB"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100"/>
            </a:lvl2pPr>
            <a:lvl3pPr marL="685800" indent="0">
              <a:buNone/>
              <a:defRPr sz="900"/>
            </a:lvl3pPr>
            <a:lvl4pPr marL="1028700" indent="0">
              <a:buNone/>
              <a:defRPr sz="800"/>
            </a:lvl4pPr>
            <a:lvl5pPr marL="1371600" indent="0">
              <a:buNone/>
              <a:defRPr sz="800"/>
            </a:lvl5pPr>
            <a:lvl6pPr marL="1714500" indent="0">
              <a:buNone/>
              <a:defRPr sz="800"/>
            </a:lvl6pPr>
            <a:lvl7pPr marL="2057400" indent="0">
              <a:buNone/>
              <a:defRPr sz="800"/>
            </a:lvl7pPr>
            <a:lvl8pPr marL="2400300" indent="0">
              <a:buNone/>
              <a:defRPr sz="800"/>
            </a:lvl8pPr>
            <a:lvl9pPr marL="2743200" indent="0">
              <a:buNone/>
              <a:defRPr sz="8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27/01/2020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GB"/>
              <a:t>Click to edit Master title style</a:t>
            </a:r>
            <a:endParaRPr lang="en-GB"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GB"/>
              <a:t>Click icon to add picture</a:t>
            </a:r>
            <a:endParaRPr lang="en-GB"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100"/>
            </a:lvl2pPr>
            <a:lvl3pPr marL="685800" indent="0">
              <a:buNone/>
              <a:defRPr sz="900"/>
            </a:lvl3pPr>
            <a:lvl4pPr marL="1028700" indent="0">
              <a:buNone/>
              <a:defRPr sz="800"/>
            </a:lvl4pPr>
            <a:lvl5pPr marL="1371600" indent="0">
              <a:buNone/>
              <a:defRPr sz="800"/>
            </a:lvl5pPr>
            <a:lvl6pPr marL="1714500" indent="0">
              <a:buNone/>
              <a:defRPr sz="800"/>
            </a:lvl6pPr>
            <a:lvl7pPr marL="2057400" indent="0">
              <a:buNone/>
              <a:defRPr sz="800"/>
            </a:lvl7pPr>
            <a:lvl8pPr marL="2400300" indent="0">
              <a:buNone/>
              <a:defRPr sz="800"/>
            </a:lvl8pPr>
            <a:lvl9pPr marL="2743200" indent="0">
              <a:buNone/>
              <a:defRPr sz="8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27/01/2020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27/01/2020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GB"/>
              <a:t>Click to edit Master title style</a:t>
            </a:r>
            <a:endParaRPr lang="en-GB"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27/01/2020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72" r:id="rId13"/>
    <p:sldLayoutId id="2147483673"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GB"/>
              <a:t>Click to edit Master title style</a:t>
            </a:r>
            <a:endParaRPr lang="en-GB"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846CE7D5-CF57-46EF-B807-FDD0502418D4}" type="datetimeFigureOut">
              <a:rPr lang="en-GB" smtClean="0"/>
              <a:t>27/01/2020</a:t>
            </a:fld>
            <a:endParaRPr lang="en-GB"/>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en-GB"/>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image" Target="../media/image15.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hyperlink" Target="https://traffic.moi.gov.eg/Arabic/OurServices/InfoServices/InteriorMinisterDecision/Pages/Traffic-rules-etiquette-signs.aspx"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4.jpg"/></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txBox="1">
            <a:spLocks noGrp="1"/>
          </p:cNvSpPr>
          <p:nvPr>
            <p:ph type="title"/>
          </p:nvPr>
        </p:nvSpPr>
        <p:spPr>
          <a:xfrm>
            <a:off x="1960500" y="1897200"/>
            <a:ext cx="5223000" cy="980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What the heck am I doing ?!</a:t>
            </a:r>
            <a:endParaRPr dirty="0"/>
          </a:p>
        </p:txBody>
      </p:sp>
      <p:sp>
        <p:nvSpPr>
          <p:cNvPr id="78" name="Google Shape;78;p16"/>
          <p:cNvSpPr txBox="1">
            <a:spLocks noGrp="1"/>
          </p:cNvSpPr>
          <p:nvPr>
            <p:ph type="subTitle" idx="1"/>
          </p:nvPr>
        </p:nvSpPr>
        <p:spPr>
          <a:xfrm>
            <a:off x="1960500" y="2892024"/>
            <a:ext cx="5223000" cy="354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Visual representation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Find lanes</a:t>
            </a:r>
            <a:endParaRPr/>
          </a:p>
        </p:txBody>
      </p:sp>
      <p:pic>
        <p:nvPicPr>
          <p:cNvPr id="144" name="Google Shape;144;p26"/>
          <p:cNvPicPr preferRelativeResize="0"/>
          <p:nvPr/>
        </p:nvPicPr>
        <p:blipFill>
          <a:blip r:embed="rId3">
            <a:alphaModFix/>
          </a:blip>
          <a:stretch>
            <a:fillRect/>
          </a:stretch>
        </p:blipFill>
        <p:spPr>
          <a:xfrm>
            <a:off x="540350" y="1017725"/>
            <a:ext cx="6812536" cy="3820975"/>
          </a:xfrm>
          <a:prstGeom prst="rect">
            <a:avLst/>
          </a:prstGeom>
          <a:noFill/>
          <a:ln>
            <a:noFill/>
          </a:ln>
        </p:spPr>
      </p:pic>
      <p:cxnSp>
        <p:nvCxnSpPr>
          <p:cNvPr id="145" name="Google Shape;145;p26"/>
          <p:cNvCxnSpPr/>
          <p:nvPr/>
        </p:nvCxnSpPr>
        <p:spPr>
          <a:xfrm rot="10800000" flipH="1">
            <a:off x="524325" y="2846475"/>
            <a:ext cx="2759100" cy="1123500"/>
          </a:xfrm>
          <a:prstGeom prst="straightConnector1">
            <a:avLst/>
          </a:prstGeom>
          <a:noFill/>
          <a:ln w="76200" cap="flat" cmpd="sng">
            <a:solidFill>
              <a:srgbClr val="00FFFF"/>
            </a:solidFill>
            <a:prstDash val="solid"/>
            <a:round/>
            <a:headEnd type="none" w="med" len="med"/>
            <a:tailEnd type="none" w="med" len="med"/>
          </a:ln>
        </p:spPr>
      </p:cxnSp>
      <p:cxnSp>
        <p:nvCxnSpPr>
          <p:cNvPr id="146" name="Google Shape;146;p26"/>
          <p:cNvCxnSpPr/>
          <p:nvPr/>
        </p:nvCxnSpPr>
        <p:spPr>
          <a:xfrm>
            <a:off x="3682850" y="2771500"/>
            <a:ext cx="2671500" cy="2122200"/>
          </a:xfrm>
          <a:prstGeom prst="straightConnector1">
            <a:avLst/>
          </a:prstGeom>
          <a:noFill/>
          <a:ln w="76200" cap="flat" cmpd="sng">
            <a:solidFill>
              <a:srgbClr val="00FFFF"/>
            </a:solidFill>
            <a:prstDash val="solid"/>
            <a:round/>
            <a:headEnd type="none" w="med" len="med"/>
            <a:tailEnd type="none" w="med" len="med"/>
          </a:ln>
        </p:spPr>
      </p:cxnSp>
      <p:cxnSp>
        <p:nvCxnSpPr>
          <p:cNvPr id="147" name="Google Shape;147;p26"/>
          <p:cNvCxnSpPr/>
          <p:nvPr/>
        </p:nvCxnSpPr>
        <p:spPr>
          <a:xfrm>
            <a:off x="4119800" y="2771500"/>
            <a:ext cx="3258300" cy="561900"/>
          </a:xfrm>
          <a:prstGeom prst="straightConnector1">
            <a:avLst/>
          </a:prstGeom>
          <a:noFill/>
          <a:ln w="76200" cap="flat" cmpd="sng">
            <a:solidFill>
              <a:srgbClr val="00FFFF"/>
            </a:solidFill>
            <a:prstDash val="solid"/>
            <a:round/>
            <a:headEnd type="none" w="med" len="med"/>
            <a:tailEnd type="none" w="med" len="med"/>
          </a:ln>
        </p:spPr>
      </p:cxnSp>
      <p:sp>
        <p:nvSpPr>
          <p:cNvPr id="148" name="Google Shape;148;p26"/>
          <p:cNvSpPr/>
          <p:nvPr/>
        </p:nvSpPr>
        <p:spPr>
          <a:xfrm>
            <a:off x="574275" y="2821425"/>
            <a:ext cx="5330775" cy="1797750"/>
          </a:xfrm>
          <a:custGeom>
            <a:avLst/>
            <a:gdLst/>
            <a:ahLst/>
            <a:cxnLst/>
            <a:rect l="l" t="t" r="r" b="b"/>
            <a:pathLst>
              <a:path w="213231" h="71910" extrusionOk="0">
                <a:moveTo>
                  <a:pt x="105866" y="999"/>
                </a:moveTo>
                <a:lnTo>
                  <a:pt x="126340" y="0"/>
                </a:lnTo>
                <a:lnTo>
                  <a:pt x="213231" y="70911"/>
                </a:lnTo>
                <a:lnTo>
                  <a:pt x="0" y="71910"/>
                </a:lnTo>
                <a:lnTo>
                  <a:pt x="0" y="45942"/>
                </a:lnTo>
                <a:close/>
              </a:path>
            </a:pathLst>
          </a:custGeom>
          <a:solidFill>
            <a:srgbClr val="D9EAD3"/>
          </a:solidFill>
          <a:ln w="9525" cap="flat" cmpd="sng">
            <a:solidFill>
              <a:schemeClr val="dk2"/>
            </a:solidFill>
            <a:prstDash val="solid"/>
            <a:round/>
            <a:headEnd type="none" w="med" len="med"/>
            <a:tailEnd type="none" w="med" len="med"/>
          </a:ln>
        </p:spPr>
      </p:sp>
      <p:sp>
        <p:nvSpPr>
          <p:cNvPr id="149" name="Google Shape;149;p26"/>
          <p:cNvSpPr/>
          <p:nvPr/>
        </p:nvSpPr>
        <p:spPr>
          <a:xfrm>
            <a:off x="3770225" y="2759025"/>
            <a:ext cx="3595475" cy="2084850"/>
          </a:xfrm>
          <a:custGeom>
            <a:avLst/>
            <a:gdLst/>
            <a:ahLst/>
            <a:cxnLst/>
            <a:rect l="l" t="t" r="r" b="b"/>
            <a:pathLst>
              <a:path w="143819" h="83394" extrusionOk="0">
                <a:moveTo>
                  <a:pt x="0" y="2996"/>
                </a:moveTo>
                <a:lnTo>
                  <a:pt x="17978" y="0"/>
                </a:lnTo>
                <a:lnTo>
                  <a:pt x="143819" y="24469"/>
                </a:lnTo>
                <a:lnTo>
                  <a:pt x="142820" y="83394"/>
                </a:lnTo>
                <a:lnTo>
                  <a:pt x="104369" y="83394"/>
                </a:lnTo>
                <a:close/>
              </a:path>
            </a:pathLst>
          </a:custGeom>
          <a:solidFill>
            <a:schemeClr val="lt2"/>
          </a:solidFill>
          <a:ln w="9525" cap="flat" cmpd="sng">
            <a:solidFill>
              <a:schemeClr val="dk2"/>
            </a:solidFill>
            <a:prstDash val="solid"/>
            <a:round/>
            <a:headEnd type="none" w="med" len="med"/>
            <a:tailEnd type="none" w="med" len="med"/>
          </a:ln>
        </p:spPr>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Detect cars</a:t>
            </a:r>
            <a:endParaRPr/>
          </a:p>
        </p:txBody>
      </p:sp>
      <p:pic>
        <p:nvPicPr>
          <p:cNvPr id="155" name="Google Shape;155;p27"/>
          <p:cNvPicPr preferRelativeResize="0"/>
          <p:nvPr/>
        </p:nvPicPr>
        <p:blipFill>
          <a:blip r:embed="rId3">
            <a:alphaModFix/>
          </a:blip>
          <a:stretch>
            <a:fillRect/>
          </a:stretch>
        </p:blipFill>
        <p:spPr>
          <a:xfrm>
            <a:off x="540350" y="1017725"/>
            <a:ext cx="6812536" cy="3820975"/>
          </a:xfrm>
          <a:prstGeom prst="rect">
            <a:avLst/>
          </a:prstGeom>
          <a:noFill/>
          <a:ln>
            <a:noFill/>
          </a:ln>
        </p:spPr>
      </p:pic>
      <p:cxnSp>
        <p:nvCxnSpPr>
          <p:cNvPr id="156" name="Google Shape;156;p27"/>
          <p:cNvCxnSpPr/>
          <p:nvPr/>
        </p:nvCxnSpPr>
        <p:spPr>
          <a:xfrm rot="10800000" flipH="1">
            <a:off x="524325" y="2846475"/>
            <a:ext cx="2759100" cy="1123500"/>
          </a:xfrm>
          <a:prstGeom prst="straightConnector1">
            <a:avLst/>
          </a:prstGeom>
          <a:noFill/>
          <a:ln w="76200" cap="flat" cmpd="sng">
            <a:solidFill>
              <a:srgbClr val="00FFFF"/>
            </a:solidFill>
            <a:prstDash val="solid"/>
            <a:round/>
            <a:headEnd type="none" w="med" len="med"/>
            <a:tailEnd type="none" w="med" len="med"/>
          </a:ln>
        </p:spPr>
      </p:cxnSp>
      <p:cxnSp>
        <p:nvCxnSpPr>
          <p:cNvPr id="157" name="Google Shape;157;p27"/>
          <p:cNvCxnSpPr/>
          <p:nvPr/>
        </p:nvCxnSpPr>
        <p:spPr>
          <a:xfrm>
            <a:off x="3682850" y="2771500"/>
            <a:ext cx="2671500" cy="2122200"/>
          </a:xfrm>
          <a:prstGeom prst="straightConnector1">
            <a:avLst/>
          </a:prstGeom>
          <a:noFill/>
          <a:ln w="76200" cap="flat" cmpd="sng">
            <a:solidFill>
              <a:srgbClr val="00FFFF"/>
            </a:solidFill>
            <a:prstDash val="solid"/>
            <a:round/>
            <a:headEnd type="none" w="med" len="med"/>
            <a:tailEnd type="none" w="med" len="med"/>
          </a:ln>
        </p:spPr>
      </p:cxnSp>
      <p:cxnSp>
        <p:nvCxnSpPr>
          <p:cNvPr id="158" name="Google Shape;158;p27"/>
          <p:cNvCxnSpPr/>
          <p:nvPr/>
        </p:nvCxnSpPr>
        <p:spPr>
          <a:xfrm>
            <a:off x="4119800" y="2771500"/>
            <a:ext cx="3258300" cy="561900"/>
          </a:xfrm>
          <a:prstGeom prst="straightConnector1">
            <a:avLst/>
          </a:prstGeom>
          <a:noFill/>
          <a:ln w="76200" cap="flat" cmpd="sng">
            <a:solidFill>
              <a:srgbClr val="00FFFF"/>
            </a:solidFill>
            <a:prstDash val="solid"/>
            <a:round/>
            <a:headEnd type="none" w="med" len="med"/>
            <a:tailEnd type="none" w="med" len="med"/>
          </a:ln>
        </p:spPr>
      </p:cxnSp>
      <p:sp>
        <p:nvSpPr>
          <p:cNvPr id="159" name="Google Shape;159;p27"/>
          <p:cNvSpPr/>
          <p:nvPr/>
        </p:nvSpPr>
        <p:spPr>
          <a:xfrm>
            <a:off x="574275" y="2821425"/>
            <a:ext cx="5330775" cy="1797750"/>
          </a:xfrm>
          <a:custGeom>
            <a:avLst/>
            <a:gdLst/>
            <a:ahLst/>
            <a:cxnLst/>
            <a:rect l="l" t="t" r="r" b="b"/>
            <a:pathLst>
              <a:path w="213231" h="71910" extrusionOk="0">
                <a:moveTo>
                  <a:pt x="105866" y="999"/>
                </a:moveTo>
                <a:lnTo>
                  <a:pt x="126340" y="0"/>
                </a:lnTo>
                <a:lnTo>
                  <a:pt x="213231" y="70911"/>
                </a:lnTo>
                <a:lnTo>
                  <a:pt x="0" y="71910"/>
                </a:lnTo>
                <a:lnTo>
                  <a:pt x="0" y="45942"/>
                </a:lnTo>
                <a:close/>
              </a:path>
            </a:pathLst>
          </a:custGeom>
          <a:solidFill>
            <a:srgbClr val="D9EAD3"/>
          </a:solidFill>
          <a:ln w="9525" cap="flat" cmpd="sng">
            <a:solidFill>
              <a:schemeClr val="dk2"/>
            </a:solidFill>
            <a:prstDash val="solid"/>
            <a:round/>
            <a:headEnd type="none" w="med" len="med"/>
            <a:tailEnd type="none" w="med" len="med"/>
          </a:ln>
        </p:spPr>
      </p:sp>
      <p:sp>
        <p:nvSpPr>
          <p:cNvPr id="160" name="Google Shape;160;p27"/>
          <p:cNvSpPr/>
          <p:nvPr/>
        </p:nvSpPr>
        <p:spPr>
          <a:xfrm>
            <a:off x="3770225" y="2759025"/>
            <a:ext cx="3595475" cy="2084850"/>
          </a:xfrm>
          <a:custGeom>
            <a:avLst/>
            <a:gdLst/>
            <a:ahLst/>
            <a:cxnLst/>
            <a:rect l="l" t="t" r="r" b="b"/>
            <a:pathLst>
              <a:path w="143819" h="83394" extrusionOk="0">
                <a:moveTo>
                  <a:pt x="0" y="2996"/>
                </a:moveTo>
                <a:lnTo>
                  <a:pt x="17978" y="0"/>
                </a:lnTo>
                <a:lnTo>
                  <a:pt x="143819" y="24469"/>
                </a:lnTo>
                <a:lnTo>
                  <a:pt x="142820" y="83394"/>
                </a:lnTo>
                <a:lnTo>
                  <a:pt x="104369" y="83394"/>
                </a:lnTo>
                <a:close/>
              </a:path>
            </a:pathLst>
          </a:custGeom>
          <a:solidFill>
            <a:schemeClr val="lt2"/>
          </a:solidFill>
          <a:ln w="9525" cap="flat" cmpd="sng">
            <a:solidFill>
              <a:schemeClr val="dk2"/>
            </a:solidFill>
            <a:prstDash val="solid"/>
            <a:round/>
            <a:headEnd type="none" w="med" len="med"/>
            <a:tailEnd type="none" w="med" len="med"/>
          </a:ln>
        </p:spPr>
      </p:sp>
      <p:sp>
        <p:nvSpPr>
          <p:cNvPr id="161" name="Google Shape;161;p27"/>
          <p:cNvSpPr/>
          <p:nvPr/>
        </p:nvSpPr>
        <p:spPr>
          <a:xfrm>
            <a:off x="3395700" y="2609200"/>
            <a:ext cx="287100" cy="237300"/>
          </a:xfrm>
          <a:prstGeom prst="roundRect">
            <a:avLst>
              <a:gd name="adj" fmla="val 16667"/>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Convert to 2d</a:t>
            </a:r>
            <a:endParaRPr/>
          </a:p>
        </p:txBody>
      </p:sp>
      <p:pic>
        <p:nvPicPr>
          <p:cNvPr id="167" name="Google Shape;167;p28"/>
          <p:cNvPicPr preferRelativeResize="0"/>
          <p:nvPr/>
        </p:nvPicPr>
        <p:blipFill>
          <a:blip r:embed="rId3">
            <a:alphaModFix/>
          </a:blip>
          <a:stretch>
            <a:fillRect/>
          </a:stretch>
        </p:blipFill>
        <p:spPr>
          <a:xfrm>
            <a:off x="540350" y="1017725"/>
            <a:ext cx="6812536" cy="3820975"/>
          </a:xfrm>
          <a:prstGeom prst="rect">
            <a:avLst/>
          </a:prstGeom>
          <a:noFill/>
          <a:ln>
            <a:noFill/>
          </a:ln>
        </p:spPr>
      </p:pic>
      <p:cxnSp>
        <p:nvCxnSpPr>
          <p:cNvPr id="168" name="Google Shape;168;p28"/>
          <p:cNvCxnSpPr/>
          <p:nvPr/>
        </p:nvCxnSpPr>
        <p:spPr>
          <a:xfrm rot="10800000" flipH="1">
            <a:off x="524325" y="2846475"/>
            <a:ext cx="2759100" cy="1123500"/>
          </a:xfrm>
          <a:prstGeom prst="straightConnector1">
            <a:avLst/>
          </a:prstGeom>
          <a:noFill/>
          <a:ln w="76200" cap="flat" cmpd="sng">
            <a:solidFill>
              <a:srgbClr val="00FFFF"/>
            </a:solidFill>
            <a:prstDash val="solid"/>
            <a:round/>
            <a:headEnd type="none" w="med" len="med"/>
            <a:tailEnd type="none" w="med" len="med"/>
          </a:ln>
        </p:spPr>
      </p:cxnSp>
      <p:cxnSp>
        <p:nvCxnSpPr>
          <p:cNvPr id="169" name="Google Shape;169;p28"/>
          <p:cNvCxnSpPr/>
          <p:nvPr/>
        </p:nvCxnSpPr>
        <p:spPr>
          <a:xfrm>
            <a:off x="3682850" y="2771500"/>
            <a:ext cx="2671500" cy="2122200"/>
          </a:xfrm>
          <a:prstGeom prst="straightConnector1">
            <a:avLst/>
          </a:prstGeom>
          <a:noFill/>
          <a:ln w="76200" cap="flat" cmpd="sng">
            <a:solidFill>
              <a:srgbClr val="00FFFF"/>
            </a:solidFill>
            <a:prstDash val="solid"/>
            <a:round/>
            <a:headEnd type="none" w="med" len="med"/>
            <a:tailEnd type="none" w="med" len="med"/>
          </a:ln>
        </p:spPr>
      </p:cxnSp>
      <p:cxnSp>
        <p:nvCxnSpPr>
          <p:cNvPr id="170" name="Google Shape;170;p28"/>
          <p:cNvCxnSpPr/>
          <p:nvPr/>
        </p:nvCxnSpPr>
        <p:spPr>
          <a:xfrm>
            <a:off x="4119800" y="2771500"/>
            <a:ext cx="3258300" cy="561900"/>
          </a:xfrm>
          <a:prstGeom prst="straightConnector1">
            <a:avLst/>
          </a:prstGeom>
          <a:noFill/>
          <a:ln w="76200" cap="flat" cmpd="sng">
            <a:solidFill>
              <a:srgbClr val="00FFFF"/>
            </a:solidFill>
            <a:prstDash val="solid"/>
            <a:round/>
            <a:headEnd type="none" w="med" len="med"/>
            <a:tailEnd type="none" w="med" len="med"/>
          </a:ln>
        </p:spPr>
      </p:cxnSp>
      <p:sp>
        <p:nvSpPr>
          <p:cNvPr id="171" name="Google Shape;171;p28"/>
          <p:cNvSpPr/>
          <p:nvPr/>
        </p:nvSpPr>
        <p:spPr>
          <a:xfrm>
            <a:off x="574275" y="2821425"/>
            <a:ext cx="5330775" cy="1797750"/>
          </a:xfrm>
          <a:custGeom>
            <a:avLst/>
            <a:gdLst/>
            <a:ahLst/>
            <a:cxnLst/>
            <a:rect l="l" t="t" r="r" b="b"/>
            <a:pathLst>
              <a:path w="213231" h="71910" extrusionOk="0">
                <a:moveTo>
                  <a:pt x="105866" y="999"/>
                </a:moveTo>
                <a:lnTo>
                  <a:pt x="126340" y="0"/>
                </a:lnTo>
                <a:lnTo>
                  <a:pt x="213231" y="70911"/>
                </a:lnTo>
                <a:lnTo>
                  <a:pt x="0" y="71910"/>
                </a:lnTo>
                <a:lnTo>
                  <a:pt x="0" y="45942"/>
                </a:lnTo>
                <a:close/>
              </a:path>
            </a:pathLst>
          </a:custGeom>
          <a:solidFill>
            <a:srgbClr val="D9EAD3"/>
          </a:solidFill>
          <a:ln w="9525" cap="flat" cmpd="sng">
            <a:solidFill>
              <a:schemeClr val="dk2"/>
            </a:solidFill>
            <a:prstDash val="solid"/>
            <a:round/>
            <a:headEnd type="none" w="med" len="med"/>
            <a:tailEnd type="none" w="med" len="med"/>
          </a:ln>
        </p:spPr>
      </p:sp>
      <p:sp>
        <p:nvSpPr>
          <p:cNvPr id="172" name="Google Shape;172;p28"/>
          <p:cNvSpPr/>
          <p:nvPr/>
        </p:nvSpPr>
        <p:spPr>
          <a:xfrm>
            <a:off x="3770225" y="2759025"/>
            <a:ext cx="3595475" cy="2084850"/>
          </a:xfrm>
          <a:custGeom>
            <a:avLst/>
            <a:gdLst/>
            <a:ahLst/>
            <a:cxnLst/>
            <a:rect l="l" t="t" r="r" b="b"/>
            <a:pathLst>
              <a:path w="143819" h="83394" extrusionOk="0">
                <a:moveTo>
                  <a:pt x="0" y="2996"/>
                </a:moveTo>
                <a:lnTo>
                  <a:pt x="17978" y="0"/>
                </a:lnTo>
                <a:lnTo>
                  <a:pt x="143819" y="24469"/>
                </a:lnTo>
                <a:lnTo>
                  <a:pt x="142820" y="83394"/>
                </a:lnTo>
                <a:lnTo>
                  <a:pt x="104369" y="83394"/>
                </a:lnTo>
                <a:close/>
              </a:path>
            </a:pathLst>
          </a:custGeom>
          <a:solidFill>
            <a:schemeClr val="lt2"/>
          </a:solidFill>
          <a:ln w="9525" cap="flat" cmpd="sng">
            <a:solidFill>
              <a:schemeClr val="dk2"/>
            </a:solidFill>
            <a:prstDash val="solid"/>
            <a:round/>
            <a:headEnd type="none" w="med" len="med"/>
            <a:tailEnd type="none" w="med" len="med"/>
          </a:ln>
        </p:spPr>
      </p:sp>
      <p:sp>
        <p:nvSpPr>
          <p:cNvPr id="173" name="Google Shape;173;p28"/>
          <p:cNvSpPr/>
          <p:nvPr/>
        </p:nvSpPr>
        <p:spPr>
          <a:xfrm>
            <a:off x="3395700" y="2609200"/>
            <a:ext cx="287100" cy="237300"/>
          </a:xfrm>
          <a:prstGeom prst="roundRect">
            <a:avLst>
              <a:gd name="adj" fmla="val 16667"/>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8"/>
          <p:cNvSpPr/>
          <p:nvPr/>
        </p:nvSpPr>
        <p:spPr>
          <a:xfrm>
            <a:off x="7352875" y="1017725"/>
            <a:ext cx="1791000" cy="3821100"/>
          </a:xfrm>
          <a:prstGeom prst="rect">
            <a:avLst/>
          </a:prstGeom>
          <a:solidFill>
            <a:srgbClr val="666666"/>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75" name="Google Shape;175;p28"/>
          <p:cNvCxnSpPr>
            <a:endCxn id="174" idx="2"/>
          </p:cNvCxnSpPr>
          <p:nvPr/>
        </p:nvCxnSpPr>
        <p:spPr>
          <a:xfrm flipH="1">
            <a:off x="8248375" y="1885325"/>
            <a:ext cx="3600" cy="2953500"/>
          </a:xfrm>
          <a:prstGeom prst="straightConnector1">
            <a:avLst/>
          </a:prstGeom>
          <a:noFill/>
          <a:ln w="9525" cap="flat" cmpd="sng">
            <a:solidFill>
              <a:srgbClr val="FFFFFF"/>
            </a:solidFill>
            <a:prstDash val="solid"/>
            <a:round/>
            <a:headEnd type="none" w="med" len="med"/>
            <a:tailEnd type="none" w="med" len="med"/>
          </a:ln>
        </p:spPr>
      </p:cxnSp>
      <p:pic>
        <p:nvPicPr>
          <p:cNvPr id="176" name="Google Shape;176;p28"/>
          <p:cNvPicPr preferRelativeResize="0"/>
          <p:nvPr/>
        </p:nvPicPr>
        <p:blipFill>
          <a:blip r:embed="rId4">
            <a:alphaModFix/>
          </a:blip>
          <a:stretch>
            <a:fillRect/>
          </a:stretch>
        </p:blipFill>
        <p:spPr>
          <a:xfrm>
            <a:off x="7481525" y="1144750"/>
            <a:ext cx="638175" cy="1181100"/>
          </a:xfrm>
          <a:prstGeom prst="rect">
            <a:avLst/>
          </a:prstGeom>
          <a:noFill/>
          <a:ln>
            <a:noFill/>
          </a:ln>
        </p:spPr>
      </p:pic>
      <p:pic>
        <p:nvPicPr>
          <p:cNvPr id="177" name="Google Shape;177;p28"/>
          <p:cNvPicPr preferRelativeResize="0"/>
          <p:nvPr/>
        </p:nvPicPr>
        <p:blipFill rotWithShape="1">
          <a:blip r:embed="rId5">
            <a:alphaModFix/>
          </a:blip>
          <a:srcRect t="19224"/>
          <a:stretch/>
        </p:blipFill>
        <p:spPr>
          <a:xfrm>
            <a:off x="7481525" y="4369475"/>
            <a:ext cx="723900" cy="4693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pic>
        <p:nvPicPr>
          <p:cNvPr id="182" name="Google Shape;182;p29"/>
          <p:cNvPicPr preferRelativeResize="0"/>
          <p:nvPr/>
        </p:nvPicPr>
        <p:blipFill>
          <a:blip r:embed="rId3">
            <a:alphaModFix/>
          </a:blip>
          <a:stretch>
            <a:fillRect/>
          </a:stretch>
        </p:blipFill>
        <p:spPr>
          <a:xfrm>
            <a:off x="540325" y="1017725"/>
            <a:ext cx="6812524" cy="3821101"/>
          </a:xfrm>
          <a:prstGeom prst="rect">
            <a:avLst/>
          </a:prstGeom>
          <a:noFill/>
          <a:ln>
            <a:noFill/>
          </a:ln>
        </p:spPr>
      </p:pic>
      <p:sp>
        <p:nvSpPr>
          <p:cNvPr id="183" name="Google Shape;183;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Convert to 2d</a:t>
            </a:r>
            <a:endParaRPr/>
          </a:p>
        </p:txBody>
      </p:sp>
      <p:cxnSp>
        <p:nvCxnSpPr>
          <p:cNvPr id="184" name="Google Shape;184;p29"/>
          <p:cNvCxnSpPr/>
          <p:nvPr/>
        </p:nvCxnSpPr>
        <p:spPr>
          <a:xfrm rot="10800000" flipH="1">
            <a:off x="561800" y="2800225"/>
            <a:ext cx="2409600" cy="657900"/>
          </a:xfrm>
          <a:prstGeom prst="straightConnector1">
            <a:avLst/>
          </a:prstGeom>
          <a:noFill/>
          <a:ln w="76200" cap="flat" cmpd="sng">
            <a:solidFill>
              <a:srgbClr val="00FFFF"/>
            </a:solidFill>
            <a:prstDash val="solid"/>
            <a:round/>
            <a:headEnd type="none" w="med" len="med"/>
            <a:tailEnd type="none" w="med" len="med"/>
          </a:ln>
        </p:spPr>
      </p:cxnSp>
      <p:cxnSp>
        <p:nvCxnSpPr>
          <p:cNvPr id="185" name="Google Shape;185;p29"/>
          <p:cNvCxnSpPr/>
          <p:nvPr/>
        </p:nvCxnSpPr>
        <p:spPr>
          <a:xfrm flipH="1">
            <a:off x="2134875" y="2771500"/>
            <a:ext cx="1285800" cy="2109900"/>
          </a:xfrm>
          <a:prstGeom prst="straightConnector1">
            <a:avLst/>
          </a:prstGeom>
          <a:noFill/>
          <a:ln w="76200" cap="flat" cmpd="sng">
            <a:solidFill>
              <a:srgbClr val="00FFFF"/>
            </a:solidFill>
            <a:prstDash val="solid"/>
            <a:round/>
            <a:headEnd type="none" w="med" len="med"/>
            <a:tailEnd type="none" w="med" len="med"/>
          </a:ln>
        </p:spPr>
      </p:cxnSp>
      <p:cxnSp>
        <p:nvCxnSpPr>
          <p:cNvPr id="186" name="Google Shape;186;p29"/>
          <p:cNvCxnSpPr/>
          <p:nvPr/>
        </p:nvCxnSpPr>
        <p:spPr>
          <a:xfrm>
            <a:off x="3670375" y="2800225"/>
            <a:ext cx="3657900" cy="1082400"/>
          </a:xfrm>
          <a:prstGeom prst="straightConnector1">
            <a:avLst/>
          </a:prstGeom>
          <a:noFill/>
          <a:ln w="76200" cap="flat" cmpd="sng">
            <a:solidFill>
              <a:srgbClr val="00FFFF"/>
            </a:solidFill>
            <a:prstDash val="solid"/>
            <a:round/>
            <a:headEnd type="none" w="med" len="med"/>
            <a:tailEnd type="none" w="med" len="med"/>
          </a:ln>
        </p:spPr>
      </p:cxnSp>
      <p:sp>
        <p:nvSpPr>
          <p:cNvPr id="187" name="Google Shape;187;p29"/>
          <p:cNvSpPr/>
          <p:nvPr/>
        </p:nvSpPr>
        <p:spPr>
          <a:xfrm>
            <a:off x="3083600" y="2684100"/>
            <a:ext cx="287100" cy="237300"/>
          </a:xfrm>
          <a:prstGeom prst="roundRect">
            <a:avLst>
              <a:gd name="adj" fmla="val 16667"/>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9"/>
          <p:cNvSpPr/>
          <p:nvPr/>
        </p:nvSpPr>
        <p:spPr>
          <a:xfrm>
            <a:off x="7352875" y="1017725"/>
            <a:ext cx="1791000" cy="3821100"/>
          </a:xfrm>
          <a:prstGeom prst="rect">
            <a:avLst/>
          </a:prstGeom>
          <a:solidFill>
            <a:srgbClr val="666666"/>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89" name="Google Shape;189;p29"/>
          <p:cNvCxnSpPr>
            <a:endCxn id="188" idx="2"/>
          </p:cNvCxnSpPr>
          <p:nvPr/>
        </p:nvCxnSpPr>
        <p:spPr>
          <a:xfrm flipH="1">
            <a:off x="8248375" y="1885325"/>
            <a:ext cx="3600" cy="2953500"/>
          </a:xfrm>
          <a:prstGeom prst="straightConnector1">
            <a:avLst/>
          </a:prstGeom>
          <a:noFill/>
          <a:ln w="9525" cap="flat" cmpd="sng">
            <a:solidFill>
              <a:srgbClr val="FFFFFF"/>
            </a:solidFill>
            <a:prstDash val="solid"/>
            <a:round/>
            <a:headEnd type="none" w="med" len="med"/>
            <a:tailEnd type="none" w="med" len="med"/>
          </a:ln>
        </p:spPr>
      </p:cxnSp>
      <p:pic>
        <p:nvPicPr>
          <p:cNvPr id="190" name="Google Shape;190;p29"/>
          <p:cNvPicPr preferRelativeResize="0"/>
          <p:nvPr/>
        </p:nvPicPr>
        <p:blipFill>
          <a:blip r:embed="rId4">
            <a:alphaModFix/>
          </a:blip>
          <a:stretch>
            <a:fillRect/>
          </a:stretch>
        </p:blipFill>
        <p:spPr>
          <a:xfrm>
            <a:off x="7481525" y="2155975"/>
            <a:ext cx="638175" cy="1181100"/>
          </a:xfrm>
          <a:prstGeom prst="rect">
            <a:avLst/>
          </a:prstGeom>
          <a:noFill/>
          <a:ln>
            <a:noFill/>
          </a:ln>
        </p:spPr>
      </p:pic>
      <p:pic>
        <p:nvPicPr>
          <p:cNvPr id="191" name="Google Shape;191;p29"/>
          <p:cNvPicPr preferRelativeResize="0"/>
          <p:nvPr/>
        </p:nvPicPr>
        <p:blipFill rotWithShape="1">
          <a:blip r:embed="rId5">
            <a:alphaModFix/>
          </a:blip>
          <a:srcRect t="19224"/>
          <a:stretch/>
        </p:blipFill>
        <p:spPr>
          <a:xfrm>
            <a:off x="7886425" y="4369475"/>
            <a:ext cx="723900" cy="469350"/>
          </a:xfrm>
          <a:prstGeom prst="rect">
            <a:avLst/>
          </a:prstGeom>
          <a:noFill/>
          <a:ln>
            <a:noFill/>
          </a:ln>
        </p:spPr>
      </p:pic>
      <p:sp>
        <p:nvSpPr>
          <p:cNvPr id="192" name="Google Shape;192;p29"/>
          <p:cNvSpPr/>
          <p:nvPr/>
        </p:nvSpPr>
        <p:spPr>
          <a:xfrm>
            <a:off x="561800" y="2908825"/>
            <a:ext cx="2671625" cy="1997475"/>
          </a:xfrm>
          <a:custGeom>
            <a:avLst/>
            <a:gdLst/>
            <a:ahLst/>
            <a:cxnLst/>
            <a:rect l="l" t="t" r="r" b="b"/>
            <a:pathLst>
              <a:path w="106865" h="79899" extrusionOk="0">
                <a:moveTo>
                  <a:pt x="998" y="24968"/>
                </a:moveTo>
                <a:lnTo>
                  <a:pt x="85891" y="0"/>
                </a:lnTo>
                <a:lnTo>
                  <a:pt x="106865" y="5493"/>
                </a:lnTo>
                <a:lnTo>
                  <a:pt x="63419" y="79899"/>
                </a:lnTo>
                <a:lnTo>
                  <a:pt x="0" y="78401"/>
                </a:lnTo>
                <a:close/>
              </a:path>
            </a:pathLst>
          </a:custGeom>
          <a:solidFill>
            <a:schemeClr val="lt2"/>
          </a:solidFill>
          <a:ln w="9525" cap="flat" cmpd="sng">
            <a:solidFill>
              <a:schemeClr val="dk2"/>
            </a:solidFill>
            <a:prstDash val="solid"/>
            <a:round/>
            <a:headEnd type="none" w="med" len="med"/>
            <a:tailEnd type="none" w="med" len="med"/>
          </a:ln>
        </p:spPr>
      </p:sp>
      <p:sp>
        <p:nvSpPr>
          <p:cNvPr id="193" name="Google Shape;193;p29"/>
          <p:cNvSpPr/>
          <p:nvPr/>
        </p:nvSpPr>
        <p:spPr>
          <a:xfrm>
            <a:off x="2334550" y="2946275"/>
            <a:ext cx="5031150" cy="1885125"/>
          </a:xfrm>
          <a:custGeom>
            <a:avLst/>
            <a:gdLst/>
            <a:ahLst/>
            <a:cxnLst/>
            <a:rect l="l" t="t" r="r" b="b"/>
            <a:pathLst>
              <a:path w="201246" h="75405" extrusionOk="0">
                <a:moveTo>
                  <a:pt x="38951" y="3995"/>
                </a:moveTo>
                <a:lnTo>
                  <a:pt x="73907" y="0"/>
                </a:lnTo>
                <a:lnTo>
                  <a:pt x="200746" y="38451"/>
                </a:lnTo>
                <a:lnTo>
                  <a:pt x="201246" y="74905"/>
                </a:lnTo>
                <a:lnTo>
                  <a:pt x="0" y="75405"/>
                </a:lnTo>
                <a:close/>
              </a:path>
            </a:pathLst>
          </a:custGeom>
          <a:solidFill>
            <a:srgbClr val="D9EAD3"/>
          </a:solidFill>
          <a:ln w="9525" cap="flat" cmpd="sng">
            <a:solidFill>
              <a:schemeClr val="dk2"/>
            </a:solidFill>
            <a:prstDash val="solid"/>
            <a:round/>
            <a:headEnd type="none" w="med" len="med"/>
            <a:tailEnd type="none" w="med" len="med"/>
          </a:ln>
        </p:spPr>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pic>
        <p:nvPicPr>
          <p:cNvPr id="198" name="Google Shape;198;p30"/>
          <p:cNvPicPr preferRelativeResize="0"/>
          <p:nvPr/>
        </p:nvPicPr>
        <p:blipFill>
          <a:blip r:embed="rId3">
            <a:alphaModFix/>
          </a:blip>
          <a:stretch>
            <a:fillRect/>
          </a:stretch>
        </p:blipFill>
        <p:spPr>
          <a:xfrm>
            <a:off x="553175" y="1046200"/>
            <a:ext cx="6812524" cy="3821100"/>
          </a:xfrm>
          <a:prstGeom prst="rect">
            <a:avLst/>
          </a:prstGeom>
          <a:noFill/>
          <a:ln>
            <a:noFill/>
          </a:ln>
        </p:spPr>
      </p:pic>
      <p:sp>
        <p:nvSpPr>
          <p:cNvPr id="199" name="Google Shape;199;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Convert to 2d</a:t>
            </a:r>
            <a:endParaRPr/>
          </a:p>
        </p:txBody>
      </p:sp>
      <p:cxnSp>
        <p:nvCxnSpPr>
          <p:cNvPr id="200" name="Google Shape;200;p30"/>
          <p:cNvCxnSpPr/>
          <p:nvPr/>
        </p:nvCxnSpPr>
        <p:spPr>
          <a:xfrm flipH="1">
            <a:off x="1310975" y="2946275"/>
            <a:ext cx="2346900" cy="1910100"/>
          </a:xfrm>
          <a:prstGeom prst="straightConnector1">
            <a:avLst/>
          </a:prstGeom>
          <a:noFill/>
          <a:ln w="76200" cap="flat" cmpd="sng">
            <a:solidFill>
              <a:srgbClr val="00FFFF"/>
            </a:solidFill>
            <a:prstDash val="solid"/>
            <a:round/>
            <a:headEnd type="none" w="med" len="med"/>
            <a:tailEnd type="none" w="med" len="med"/>
          </a:ln>
        </p:spPr>
      </p:cxnSp>
      <p:cxnSp>
        <p:nvCxnSpPr>
          <p:cNvPr id="201" name="Google Shape;201;p30"/>
          <p:cNvCxnSpPr/>
          <p:nvPr/>
        </p:nvCxnSpPr>
        <p:spPr>
          <a:xfrm>
            <a:off x="4144750" y="2921300"/>
            <a:ext cx="3121200" cy="1323300"/>
          </a:xfrm>
          <a:prstGeom prst="straightConnector1">
            <a:avLst/>
          </a:prstGeom>
          <a:noFill/>
          <a:ln w="76200" cap="flat" cmpd="sng">
            <a:solidFill>
              <a:srgbClr val="00FFFF"/>
            </a:solidFill>
            <a:prstDash val="solid"/>
            <a:round/>
            <a:headEnd type="none" w="med" len="med"/>
            <a:tailEnd type="none" w="med" len="med"/>
          </a:ln>
        </p:spPr>
      </p:cxnSp>
      <p:sp>
        <p:nvSpPr>
          <p:cNvPr id="202" name="Google Shape;202;p30"/>
          <p:cNvSpPr/>
          <p:nvPr/>
        </p:nvSpPr>
        <p:spPr>
          <a:xfrm>
            <a:off x="7352875" y="1017725"/>
            <a:ext cx="1791000" cy="3821100"/>
          </a:xfrm>
          <a:prstGeom prst="rect">
            <a:avLst/>
          </a:prstGeom>
          <a:solidFill>
            <a:srgbClr val="666666"/>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3" name="Google Shape;203;p30"/>
          <p:cNvCxnSpPr>
            <a:endCxn id="202" idx="2"/>
          </p:cNvCxnSpPr>
          <p:nvPr/>
        </p:nvCxnSpPr>
        <p:spPr>
          <a:xfrm flipH="1">
            <a:off x="8248375" y="1885325"/>
            <a:ext cx="3600" cy="2953500"/>
          </a:xfrm>
          <a:prstGeom prst="straightConnector1">
            <a:avLst/>
          </a:prstGeom>
          <a:noFill/>
          <a:ln w="9525" cap="flat" cmpd="sng">
            <a:solidFill>
              <a:srgbClr val="FFFFFF"/>
            </a:solidFill>
            <a:prstDash val="solid"/>
            <a:round/>
            <a:headEnd type="none" w="med" len="med"/>
            <a:tailEnd type="none" w="med" len="med"/>
          </a:ln>
        </p:spPr>
      </p:cxnSp>
      <p:pic>
        <p:nvPicPr>
          <p:cNvPr id="204" name="Google Shape;204;p30"/>
          <p:cNvPicPr preferRelativeResize="0"/>
          <p:nvPr/>
        </p:nvPicPr>
        <p:blipFill>
          <a:blip r:embed="rId4">
            <a:alphaModFix/>
          </a:blip>
          <a:stretch>
            <a:fillRect/>
          </a:stretch>
        </p:blipFill>
        <p:spPr>
          <a:xfrm>
            <a:off x="7487950" y="3317013"/>
            <a:ext cx="638175" cy="1181100"/>
          </a:xfrm>
          <a:prstGeom prst="rect">
            <a:avLst/>
          </a:prstGeom>
          <a:noFill/>
          <a:ln>
            <a:noFill/>
          </a:ln>
        </p:spPr>
      </p:pic>
      <p:pic>
        <p:nvPicPr>
          <p:cNvPr id="205" name="Google Shape;205;p30"/>
          <p:cNvPicPr preferRelativeResize="0"/>
          <p:nvPr/>
        </p:nvPicPr>
        <p:blipFill rotWithShape="1">
          <a:blip r:embed="rId5">
            <a:alphaModFix/>
          </a:blip>
          <a:srcRect t="19224"/>
          <a:stretch/>
        </p:blipFill>
        <p:spPr>
          <a:xfrm>
            <a:off x="8360825" y="4369475"/>
            <a:ext cx="723900" cy="469350"/>
          </a:xfrm>
          <a:prstGeom prst="rect">
            <a:avLst/>
          </a:prstGeom>
          <a:noFill/>
          <a:ln>
            <a:noFill/>
          </a:ln>
        </p:spPr>
      </p:pic>
      <p:sp>
        <p:nvSpPr>
          <p:cNvPr id="206" name="Google Shape;206;p30"/>
          <p:cNvSpPr/>
          <p:nvPr/>
        </p:nvSpPr>
        <p:spPr>
          <a:xfrm>
            <a:off x="1460650" y="2971250"/>
            <a:ext cx="5867600" cy="1897600"/>
          </a:xfrm>
          <a:custGeom>
            <a:avLst/>
            <a:gdLst/>
            <a:ahLst/>
            <a:cxnLst/>
            <a:rect l="l" t="t" r="r" b="b"/>
            <a:pathLst>
              <a:path w="234704" h="75904" extrusionOk="0">
                <a:moveTo>
                  <a:pt x="88388" y="999"/>
                </a:moveTo>
                <a:lnTo>
                  <a:pt x="110361" y="0"/>
                </a:lnTo>
                <a:lnTo>
                  <a:pt x="234704" y="53432"/>
                </a:lnTo>
                <a:lnTo>
                  <a:pt x="234704" y="75904"/>
                </a:lnTo>
                <a:lnTo>
                  <a:pt x="0" y="74905"/>
                </a:lnTo>
                <a:close/>
              </a:path>
            </a:pathLst>
          </a:custGeom>
          <a:solidFill>
            <a:srgbClr val="D9EAD3"/>
          </a:solidFill>
          <a:ln w="9525" cap="flat" cmpd="sng">
            <a:solidFill>
              <a:schemeClr val="dk2"/>
            </a:solidFill>
            <a:prstDash val="solid"/>
            <a:round/>
            <a:headEnd type="none" w="med" len="med"/>
            <a:tailEnd type="none" w="med" len="med"/>
          </a:ln>
        </p:spPr>
      </p:sp>
      <p:sp>
        <p:nvSpPr>
          <p:cNvPr id="207" name="Google Shape;207;p30"/>
          <p:cNvSpPr/>
          <p:nvPr/>
        </p:nvSpPr>
        <p:spPr>
          <a:xfrm>
            <a:off x="561800" y="3520548"/>
            <a:ext cx="2209771" cy="1323291"/>
          </a:xfrm>
          <a:custGeom>
            <a:avLst/>
            <a:gdLst/>
            <a:ahLst/>
            <a:cxnLst/>
            <a:rect l="l" t="t" r="r" b="b"/>
            <a:pathLst>
              <a:path w="98376" h="56928" extrusionOk="0">
                <a:moveTo>
                  <a:pt x="3496" y="499"/>
                </a:moveTo>
                <a:lnTo>
                  <a:pt x="98376" y="0"/>
                </a:lnTo>
                <a:lnTo>
                  <a:pt x="23471" y="56928"/>
                </a:lnTo>
                <a:lnTo>
                  <a:pt x="0" y="52433"/>
                </a:lnTo>
                <a:close/>
              </a:path>
            </a:pathLst>
          </a:custGeom>
          <a:solidFill>
            <a:schemeClr val="lt2"/>
          </a:solidFill>
          <a:ln w="9525" cap="flat" cmpd="sng">
            <a:solidFill>
              <a:schemeClr val="dk2"/>
            </a:solidFill>
            <a:prstDash val="solid"/>
            <a:round/>
            <a:headEnd type="none" w="med" len="med"/>
            <a:tailEnd type="none" w="med" len="med"/>
          </a:ln>
        </p:spPr>
      </p:sp>
      <p:sp>
        <p:nvSpPr>
          <p:cNvPr id="208" name="Google Shape;208;p30"/>
          <p:cNvSpPr/>
          <p:nvPr/>
        </p:nvSpPr>
        <p:spPr>
          <a:xfrm>
            <a:off x="1036200" y="2623375"/>
            <a:ext cx="1448100" cy="940200"/>
          </a:xfrm>
          <a:prstGeom prst="roundRect">
            <a:avLst>
              <a:gd name="adj" fmla="val 16667"/>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9" name="Google Shape;209;p30"/>
          <p:cNvCxnSpPr/>
          <p:nvPr/>
        </p:nvCxnSpPr>
        <p:spPr>
          <a:xfrm rot="10800000" flipH="1">
            <a:off x="561800" y="3370850"/>
            <a:ext cx="624300" cy="149700"/>
          </a:xfrm>
          <a:prstGeom prst="straightConnector1">
            <a:avLst/>
          </a:prstGeom>
          <a:noFill/>
          <a:ln w="76200" cap="flat" cmpd="sng">
            <a:solidFill>
              <a:srgbClr val="00FFFF"/>
            </a:solidFill>
            <a:prstDash val="solid"/>
            <a:round/>
            <a:headEnd type="none" w="med" len="med"/>
            <a:tailEnd type="none" w="med" len="med"/>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pic>
        <p:nvPicPr>
          <p:cNvPr id="83" name="Google Shape;83;p17"/>
          <p:cNvPicPr preferRelativeResize="0"/>
          <p:nvPr/>
        </p:nvPicPr>
        <p:blipFill rotWithShape="1">
          <a:blip r:embed="rId3">
            <a:alphaModFix/>
          </a:blip>
          <a:srcRect l="6094" r="6094"/>
          <a:stretch/>
        </p:blipFill>
        <p:spPr>
          <a:xfrm>
            <a:off x="4308425" y="308000"/>
            <a:ext cx="4527600" cy="4511700"/>
          </a:xfrm>
          <a:prstGeom prst="rect">
            <a:avLst/>
          </a:prstGeom>
          <a:noFill/>
          <a:ln w="9525" cap="flat" cmpd="sng">
            <a:solidFill>
              <a:srgbClr val="D9D9D9"/>
            </a:solidFill>
            <a:prstDash val="solid"/>
            <a:round/>
            <a:headEnd type="none" w="sm" len="sm"/>
            <a:tailEnd type="none" w="sm" len="sm"/>
          </a:ln>
        </p:spPr>
      </p:pic>
      <p:sp>
        <p:nvSpPr>
          <p:cNvPr id="84" name="Google Shape;84;p17"/>
          <p:cNvSpPr txBox="1"/>
          <p:nvPr/>
        </p:nvSpPr>
        <p:spPr>
          <a:xfrm>
            <a:off x="346750" y="390900"/>
            <a:ext cx="7335600" cy="85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600"/>
              <a:t>Over taking</a:t>
            </a:r>
            <a:endParaRPr sz="36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u="sng">
                <a:solidFill>
                  <a:schemeClr val="accent5"/>
                </a:solidFill>
                <a:hlinkClick r:id="rId3"/>
              </a:rPr>
              <a:t>Definition in highway code</a:t>
            </a:r>
            <a:r>
              <a:rPr lang="en"/>
              <a:t> [EG]</a:t>
            </a:r>
            <a:endParaRPr/>
          </a:p>
          <a:p>
            <a:pPr marL="0" lvl="0" indent="0" algn="l" rtl="0">
              <a:spcBef>
                <a:spcPts val="0"/>
              </a:spcBef>
              <a:spcAft>
                <a:spcPts val="0"/>
              </a:spcAft>
              <a:buNone/>
            </a:pPr>
            <a:endParaRPr/>
          </a:p>
        </p:txBody>
      </p:sp>
      <p:sp>
        <p:nvSpPr>
          <p:cNvPr id="90" name="Google Shape;90;p18"/>
          <p:cNvSpPr txBox="1"/>
          <p:nvPr/>
        </p:nvSpPr>
        <p:spPr>
          <a:xfrm>
            <a:off x="372425" y="1566825"/>
            <a:ext cx="7949700" cy="3318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en" b="1">
                <a:solidFill>
                  <a:srgbClr val="333333"/>
                </a:solidFill>
                <a:highlight>
                  <a:srgbClr val="FFFFFF"/>
                </a:highlight>
              </a:rPr>
              <a:t>مادة (46)</a:t>
            </a:r>
            <a:endParaRPr b="1">
              <a:solidFill>
                <a:srgbClr val="333333"/>
              </a:solidFill>
              <a:highlight>
                <a:srgbClr val="FFFFFF"/>
              </a:highlight>
            </a:endParaRPr>
          </a:p>
          <a:p>
            <a:pPr marL="0" lvl="0" indent="0" algn="r" rtl="1">
              <a:spcBef>
                <a:spcPts val="0"/>
              </a:spcBef>
              <a:spcAft>
                <a:spcPts val="0"/>
              </a:spcAft>
              <a:buNone/>
            </a:pPr>
            <a:endParaRPr b="1">
              <a:solidFill>
                <a:srgbClr val="333333"/>
              </a:solidFill>
              <a:highlight>
                <a:srgbClr val="FFFFFF"/>
              </a:highlight>
            </a:endParaRPr>
          </a:p>
          <a:p>
            <a:pPr marL="0" lvl="0" indent="0" algn="r" rtl="1">
              <a:spcBef>
                <a:spcPts val="0"/>
              </a:spcBef>
              <a:spcAft>
                <a:spcPts val="0"/>
              </a:spcAft>
              <a:buNone/>
            </a:pPr>
            <a:r>
              <a:rPr lang="en">
                <a:solidFill>
                  <a:srgbClr val="333333"/>
                </a:solidFill>
                <a:highlight>
                  <a:srgbClr val="FFFFFF"/>
                </a:highlight>
              </a:rPr>
              <a:t>يجب على قائد المركبة ألا يقوم بعملية التخطى فى الأحوال والأماكن الآتية </a:t>
            </a:r>
            <a:endParaRPr>
              <a:solidFill>
                <a:srgbClr val="333333"/>
              </a:solidFill>
              <a:highlight>
                <a:srgbClr val="FFFFFF"/>
              </a:highlight>
            </a:endParaRPr>
          </a:p>
          <a:p>
            <a:pPr marL="457200" lvl="0" indent="-317500" algn="r" rtl="1">
              <a:lnSpc>
                <a:spcPct val="115000"/>
              </a:lnSpc>
              <a:spcBef>
                <a:spcPts val="0"/>
              </a:spcBef>
              <a:spcAft>
                <a:spcPts val="0"/>
              </a:spcAft>
              <a:buClr>
                <a:srgbClr val="333333"/>
              </a:buClr>
              <a:buSzPts val="1400"/>
              <a:buAutoNum type="arabicPeriod"/>
            </a:pPr>
            <a:r>
              <a:rPr lang="en">
                <a:solidFill>
                  <a:srgbClr val="333333"/>
                </a:solidFill>
                <a:highlight>
                  <a:srgbClr val="FFFFFF"/>
                </a:highlight>
              </a:rPr>
              <a:t>إذا كان مدى الرؤية حوله غير كاف</a:t>
            </a:r>
            <a:endParaRPr>
              <a:solidFill>
                <a:srgbClr val="333333"/>
              </a:solidFill>
              <a:highlight>
                <a:srgbClr val="FFFFFF"/>
              </a:highlight>
            </a:endParaRPr>
          </a:p>
          <a:p>
            <a:pPr marL="457200" lvl="0" indent="-317500" algn="r" rtl="1">
              <a:lnSpc>
                <a:spcPct val="115000"/>
              </a:lnSpc>
              <a:spcBef>
                <a:spcPts val="0"/>
              </a:spcBef>
              <a:spcAft>
                <a:spcPts val="0"/>
              </a:spcAft>
              <a:buClr>
                <a:srgbClr val="333333"/>
              </a:buClr>
              <a:buSzPts val="1400"/>
              <a:buAutoNum type="arabicPeriod"/>
            </a:pPr>
            <a:r>
              <a:rPr lang="en">
                <a:solidFill>
                  <a:srgbClr val="333333"/>
                </a:solidFill>
                <a:highlight>
                  <a:srgbClr val="FFFFFF"/>
                </a:highlight>
              </a:rPr>
              <a:t>إذا كانت حالة الرؤية غير واضحة</a:t>
            </a:r>
            <a:endParaRPr>
              <a:solidFill>
                <a:srgbClr val="333333"/>
              </a:solidFill>
              <a:highlight>
                <a:srgbClr val="FFFFFF"/>
              </a:highlight>
            </a:endParaRPr>
          </a:p>
          <a:p>
            <a:pPr marL="457200" lvl="0" indent="-317500" algn="r" rtl="1">
              <a:lnSpc>
                <a:spcPct val="115000"/>
              </a:lnSpc>
              <a:spcBef>
                <a:spcPts val="0"/>
              </a:spcBef>
              <a:spcAft>
                <a:spcPts val="0"/>
              </a:spcAft>
              <a:buClr>
                <a:srgbClr val="333333"/>
              </a:buClr>
              <a:buSzPts val="1400"/>
              <a:buAutoNum type="arabicPeriod"/>
            </a:pPr>
            <a:r>
              <a:rPr lang="en">
                <a:solidFill>
                  <a:srgbClr val="333333"/>
                </a:solidFill>
                <a:highlight>
                  <a:srgbClr val="FFFFFF"/>
                </a:highlight>
              </a:rPr>
              <a:t>إذا كانت المركبة المتقدمة تسير بسرعة يتعذر معها إتمام عملية التخطى أو تقوم هى ذاتها بتخطى مركبة أخرى أو كانت هناك مركبة تتبعه تريد أن تتخطاه.</a:t>
            </a:r>
            <a:endParaRPr>
              <a:solidFill>
                <a:srgbClr val="333333"/>
              </a:solidFill>
              <a:highlight>
                <a:srgbClr val="FFFFFF"/>
              </a:highlight>
            </a:endParaRPr>
          </a:p>
          <a:p>
            <a:pPr marL="457200" lvl="0" indent="-317500" algn="r" rtl="1">
              <a:lnSpc>
                <a:spcPct val="115000"/>
              </a:lnSpc>
              <a:spcBef>
                <a:spcPts val="0"/>
              </a:spcBef>
              <a:spcAft>
                <a:spcPts val="0"/>
              </a:spcAft>
              <a:buClr>
                <a:srgbClr val="333333"/>
              </a:buClr>
              <a:buSzPts val="1400"/>
              <a:buAutoNum type="arabicPeriod"/>
            </a:pPr>
            <a:r>
              <a:rPr lang="en">
                <a:solidFill>
                  <a:srgbClr val="333333"/>
                </a:solidFill>
                <a:highlight>
                  <a:srgbClr val="FFFFFF"/>
                </a:highlight>
              </a:rPr>
              <a:t>إذا كان إتجاه حركة المرور المقابل لا يسمح بإتمام عملية التخطى بأمان كامل لكل أطرافه ولمستعملى الطريق .</a:t>
            </a:r>
            <a:endParaRPr>
              <a:solidFill>
                <a:srgbClr val="333333"/>
              </a:solidFill>
              <a:highlight>
                <a:srgbClr val="FFFFFF"/>
              </a:highlight>
            </a:endParaRPr>
          </a:p>
          <a:p>
            <a:pPr marL="457200" lvl="0" indent="-317500" algn="r" rtl="1">
              <a:lnSpc>
                <a:spcPct val="115000"/>
              </a:lnSpc>
              <a:spcBef>
                <a:spcPts val="0"/>
              </a:spcBef>
              <a:spcAft>
                <a:spcPts val="0"/>
              </a:spcAft>
              <a:buClr>
                <a:srgbClr val="333333"/>
              </a:buClr>
              <a:buSzPts val="1400"/>
              <a:buAutoNum type="arabicPeriod"/>
            </a:pPr>
            <a:r>
              <a:rPr lang="en">
                <a:solidFill>
                  <a:srgbClr val="333333"/>
                </a:solidFill>
                <a:highlight>
                  <a:srgbClr val="FFFFFF"/>
                </a:highlight>
              </a:rPr>
              <a:t>فى التقاطعات وعلى خطوط السكك الحديدية وعلى الكبارى وفى الأنفاق.</a:t>
            </a:r>
            <a:endParaRPr>
              <a:solidFill>
                <a:srgbClr val="333333"/>
              </a:solidFill>
              <a:highlight>
                <a:srgbClr val="FFFFFF"/>
              </a:highlight>
            </a:endParaRPr>
          </a:p>
          <a:p>
            <a:pPr marL="457200" lvl="0" indent="-317500" algn="r" rtl="1">
              <a:lnSpc>
                <a:spcPct val="115000"/>
              </a:lnSpc>
              <a:spcBef>
                <a:spcPts val="0"/>
              </a:spcBef>
              <a:spcAft>
                <a:spcPts val="0"/>
              </a:spcAft>
              <a:buClr>
                <a:srgbClr val="333333"/>
              </a:buClr>
              <a:buSzPts val="1400"/>
              <a:buAutoNum type="arabicPeriod"/>
            </a:pPr>
            <a:r>
              <a:rPr lang="en">
                <a:solidFill>
                  <a:srgbClr val="333333"/>
                </a:solidFill>
                <a:highlight>
                  <a:srgbClr val="FFFFFF"/>
                </a:highlight>
              </a:rPr>
              <a:t>فى حالة توقف رتل من المركبات بسبب وجود إشارة بتوقفها أو بسبب عرقلة المرور.</a:t>
            </a:r>
            <a:endParaRPr>
              <a:solidFill>
                <a:srgbClr val="333333"/>
              </a:solidFill>
              <a:highlight>
                <a:srgbClr val="FFFFFF"/>
              </a:highlight>
            </a:endParaRPr>
          </a:p>
          <a:p>
            <a:pPr marL="457200" lvl="0" indent="-317500" algn="r" rtl="1">
              <a:lnSpc>
                <a:spcPct val="115000"/>
              </a:lnSpc>
              <a:spcBef>
                <a:spcPts val="0"/>
              </a:spcBef>
              <a:spcAft>
                <a:spcPts val="0"/>
              </a:spcAft>
              <a:buClr>
                <a:srgbClr val="333333"/>
              </a:buClr>
              <a:buSzPts val="1400"/>
              <a:buAutoNum type="arabicPeriod"/>
            </a:pPr>
            <a:r>
              <a:rPr lang="en">
                <a:solidFill>
                  <a:srgbClr val="333333"/>
                </a:solidFill>
                <a:highlight>
                  <a:srgbClr val="FFFFFF"/>
                </a:highlight>
              </a:rPr>
              <a:t>فى المنحنيات والمنعطفات والمرتفعات والمنحدرات والطرق الزلقة وتقاطع الطرق والميادين وبالقرب من ممرات عبور المشاة.</a:t>
            </a:r>
            <a:endParaRPr>
              <a:solidFill>
                <a:srgbClr val="333333"/>
              </a:solidFill>
              <a:highlight>
                <a:srgbClr val="FFFFFF"/>
              </a:highlight>
            </a:endParaRPr>
          </a:p>
          <a:p>
            <a:pPr marL="457200" lvl="0" indent="-317500" algn="r" rtl="1">
              <a:lnSpc>
                <a:spcPct val="115000"/>
              </a:lnSpc>
              <a:spcBef>
                <a:spcPts val="0"/>
              </a:spcBef>
              <a:spcAft>
                <a:spcPts val="0"/>
              </a:spcAft>
              <a:buClr>
                <a:srgbClr val="333333"/>
              </a:buClr>
              <a:buSzPts val="1400"/>
              <a:buAutoNum type="arabicPeriod"/>
            </a:pPr>
            <a:r>
              <a:rPr lang="en">
                <a:solidFill>
                  <a:srgbClr val="333333"/>
                </a:solidFill>
                <a:highlight>
                  <a:srgbClr val="FFFFFF"/>
                </a:highlight>
              </a:rPr>
              <a:t>فى مسارات المرور المحددة بخطوط طولية تفصل بينها ولا يجوز السير على هذه الخطوط أو تخطيها.  __</a:t>
            </a:r>
            <a:endParaRPr>
              <a:solidFill>
                <a:srgbClr val="333333"/>
              </a:solidFill>
              <a:highlight>
                <a:srgbClr val="FFFFFF"/>
              </a:highlight>
            </a:endParaRPr>
          </a:p>
          <a:p>
            <a:pPr marL="457200" lvl="0" indent="-317500" algn="r" rtl="1">
              <a:lnSpc>
                <a:spcPct val="115000"/>
              </a:lnSpc>
              <a:spcBef>
                <a:spcPts val="0"/>
              </a:spcBef>
              <a:spcAft>
                <a:spcPts val="0"/>
              </a:spcAft>
              <a:buClr>
                <a:srgbClr val="333333"/>
              </a:buClr>
              <a:buSzPts val="1400"/>
              <a:buAutoNum type="arabicPeriod"/>
            </a:pPr>
            <a:r>
              <a:rPr lang="en">
                <a:solidFill>
                  <a:srgbClr val="333333"/>
                </a:solidFill>
                <a:highlight>
                  <a:srgbClr val="FFFFFF"/>
                </a:highlight>
              </a:rPr>
              <a:t>فى الأماكن المحظور فيها التخطى بمقتضى علامات أو إشارات المرور أو طبقا لتعليمات المرور. __</a:t>
            </a:r>
            <a:endParaRPr>
              <a:solidFill>
                <a:srgbClr val="333333"/>
              </a:solidFill>
              <a:highlight>
                <a:srgbClr val="FFFFFF"/>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Our concern </a:t>
            </a:r>
            <a:endParaRPr/>
          </a:p>
        </p:txBody>
      </p:sp>
      <p:sp>
        <p:nvSpPr>
          <p:cNvPr id="96" name="Google Shape;96;p19"/>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268 [UK]</a:t>
            </a:r>
            <a:endParaRPr/>
          </a:p>
          <a:p>
            <a:pPr marL="0" lvl="0" indent="0" algn="l" rtl="0">
              <a:spcBef>
                <a:spcPts val="1600"/>
              </a:spcBef>
              <a:spcAft>
                <a:spcPts val="1600"/>
              </a:spcAft>
              <a:buNone/>
            </a:pPr>
            <a:r>
              <a:rPr lang="en"/>
              <a:t>Do not overtake on the left or move to a lane on your left to overtake. In congested conditions, where adjacent lanes of traffic are moving at similar speeds, traffic in left-hand lanes may sometimes be moving faster than traffic to the right. In these conditions you may keep up with the traffic in your lane even if this means passing traffic in the lane to your right. Do not weave in and out of lanes to overtake.</a:t>
            </a:r>
            <a:br>
              <a:rPr lang="en"/>
            </a:br>
            <a:br>
              <a:rPr lang="en"/>
            </a:br>
            <a:r>
              <a:rPr lang="en"/>
              <a:t>* right is left in uk</a:t>
            </a:r>
            <a:br>
              <a:rPr lang="en"/>
            </a:br>
            <a:r>
              <a:rPr lang="en"/>
              <a:t>In motornoly ways [highway]</a:t>
            </a:r>
            <a:endParaRPr/>
          </a:p>
        </p:txBody>
      </p:sp>
      <p:sp>
        <p:nvSpPr>
          <p:cNvPr id="97" name="Google Shape;97;p19"/>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r" rtl="1">
              <a:spcBef>
                <a:spcPts val="1600"/>
              </a:spcBef>
              <a:spcAft>
                <a:spcPts val="0"/>
              </a:spcAft>
              <a:buNone/>
            </a:pPr>
            <a:r>
              <a:rPr lang="en" b="1"/>
              <a:t>مادة (39) </a:t>
            </a:r>
            <a:endParaRPr b="1"/>
          </a:p>
          <a:p>
            <a:pPr marL="0" lvl="0" indent="0" algn="r" rtl="1">
              <a:spcBef>
                <a:spcPts val="1600"/>
              </a:spcBef>
              <a:spcAft>
                <a:spcPts val="0"/>
              </a:spcAft>
              <a:buNone/>
            </a:pPr>
            <a:r>
              <a:rPr lang="en"/>
              <a:t>يكون التخطى من اليسار دائما ولا يجوز إلا لمن يمكنه الرؤية الواضحة الكاملة وبعد التأكد من عدم وجود أى عائق أو خطورة من المرور المضاد أثناء كل عملية التخطى حتى إتمامها.</a:t>
            </a:r>
            <a:endParaRPr/>
          </a:p>
          <a:p>
            <a:pPr marL="0" lvl="0" indent="0" algn="r" rtl="1">
              <a:spcBef>
                <a:spcPts val="1600"/>
              </a:spcBef>
              <a:spcAft>
                <a:spcPts val="160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pic>
        <p:nvPicPr>
          <p:cNvPr id="108" name="Google Shape;108;p21"/>
          <p:cNvPicPr preferRelativeResize="0"/>
          <p:nvPr/>
        </p:nvPicPr>
        <p:blipFill rotWithShape="1">
          <a:blip r:embed="rId3">
            <a:alphaModFix/>
          </a:blip>
          <a:srcRect t="7927" b="7918"/>
          <a:stretch/>
        </p:blipFill>
        <p:spPr>
          <a:xfrm>
            <a:off x="3047650" y="0"/>
            <a:ext cx="6096349" cy="5143499"/>
          </a:xfrm>
          <a:prstGeom prst="rect">
            <a:avLst/>
          </a:prstGeom>
          <a:noFill/>
          <a:ln>
            <a:noFill/>
          </a:ln>
        </p:spPr>
      </p:pic>
      <p:sp>
        <p:nvSpPr>
          <p:cNvPr id="109" name="Google Shape;109;p21"/>
          <p:cNvSpPr txBox="1">
            <a:spLocks noGrp="1"/>
          </p:cNvSpPr>
          <p:nvPr>
            <p:ph type="title"/>
          </p:nvPr>
        </p:nvSpPr>
        <p:spPr>
          <a:xfrm>
            <a:off x="185350" y="352000"/>
            <a:ext cx="2683200" cy="407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is the deal</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in prototype</a:t>
            </a:r>
            <a:endParaRPr/>
          </a:p>
        </p:txBody>
      </p:sp>
      <p:sp>
        <p:nvSpPr>
          <p:cNvPr id="115" name="Google Shape;115;p22"/>
          <p:cNvSpPr txBox="1"/>
          <p:nvPr/>
        </p:nvSpPr>
        <p:spPr>
          <a:xfrm>
            <a:off x="311700" y="1435700"/>
            <a:ext cx="30000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Detecting overtake in </a:t>
            </a:r>
            <a:endParaRPr/>
          </a:p>
          <a:p>
            <a:pPr marL="0" lvl="0" indent="0" algn="l" rtl="0">
              <a:spcBef>
                <a:spcPts val="0"/>
              </a:spcBef>
              <a:spcAft>
                <a:spcPts val="0"/>
              </a:spcAft>
              <a:buNone/>
            </a:pPr>
            <a:r>
              <a:rPr lang="en"/>
              <a:t>Single roadway with two lanes</a:t>
            </a:r>
            <a:endParaRPr/>
          </a:p>
        </p:txBody>
      </p:sp>
      <p:pic>
        <p:nvPicPr>
          <p:cNvPr id="116" name="Google Shape;116;p22"/>
          <p:cNvPicPr preferRelativeResize="0"/>
          <p:nvPr/>
        </p:nvPicPr>
        <p:blipFill rotWithShape="1">
          <a:blip r:embed="rId3">
            <a:alphaModFix/>
          </a:blip>
          <a:srcRect t="5197" b="5197"/>
          <a:stretch/>
        </p:blipFill>
        <p:spPr>
          <a:xfrm>
            <a:off x="4071125" y="809074"/>
            <a:ext cx="4562576" cy="3980226"/>
          </a:xfrm>
          <a:prstGeom prst="rect">
            <a:avLst/>
          </a:prstGeom>
          <a:noFill/>
          <a:ln>
            <a:noFill/>
          </a:ln>
        </p:spPr>
      </p:pic>
      <p:pic>
        <p:nvPicPr>
          <p:cNvPr id="117" name="Google Shape;117;p22"/>
          <p:cNvPicPr preferRelativeResize="0"/>
          <p:nvPr/>
        </p:nvPicPr>
        <p:blipFill>
          <a:blip r:embed="rId4">
            <a:alphaModFix/>
          </a:blip>
          <a:stretch>
            <a:fillRect/>
          </a:stretch>
        </p:blipFill>
        <p:spPr>
          <a:xfrm>
            <a:off x="311700" y="2571761"/>
            <a:ext cx="3000000" cy="208713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3072" y="353194"/>
            <a:ext cx="3285757" cy="4419078"/>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342900">
              <a:defRPr/>
            </a:pPr>
            <a:endParaRPr lang="en-US">
              <a:solidFill>
                <a:prstClr val="white"/>
              </a:solidFill>
              <a:latin typeface="Calibri" panose="020F0502020204030204"/>
            </a:endParaRPr>
          </a:p>
        </p:txBody>
      </p:sp>
      <p:sp>
        <p:nvSpPr>
          <p:cNvPr id="2" name="Title 1">
            <a:extLst>
              <a:ext uri="{FF2B5EF4-FFF2-40B4-BE49-F238E27FC236}">
                <a16:creationId xmlns:a16="http://schemas.microsoft.com/office/drawing/2014/main" id="{9336D35D-BD22-4841-B171-411795568E33}"/>
              </a:ext>
            </a:extLst>
          </p:cNvPr>
          <p:cNvSpPr>
            <a:spLocks noGrp="1"/>
          </p:cNvSpPr>
          <p:nvPr>
            <p:ph type="title"/>
          </p:nvPr>
        </p:nvSpPr>
        <p:spPr>
          <a:xfrm>
            <a:off x="647272" y="759003"/>
            <a:ext cx="2562119" cy="3596556"/>
          </a:xfrm>
        </p:spPr>
        <p:txBody>
          <a:bodyPr>
            <a:normAutofit/>
          </a:bodyPr>
          <a:lstStyle/>
          <a:p>
            <a:r>
              <a:rPr lang="en-GB">
                <a:solidFill>
                  <a:srgbClr val="FFFFFF"/>
                </a:solidFill>
                <a:ea typeface="+mj-lt"/>
                <a:cs typeface="+mj-lt"/>
              </a:rPr>
              <a:t>steps</a:t>
            </a:r>
            <a:endParaRPr lang="en-US">
              <a:solidFill>
                <a:srgbClr val="FFFFFF"/>
              </a:solidFill>
            </a:endParaRPr>
          </a:p>
        </p:txBody>
      </p:sp>
      <p:graphicFrame>
        <p:nvGraphicFramePr>
          <p:cNvPr id="9" name="Content Placeholder 2">
            <a:extLst>
              <a:ext uri="{FF2B5EF4-FFF2-40B4-BE49-F238E27FC236}">
                <a16:creationId xmlns:a16="http://schemas.microsoft.com/office/drawing/2014/main" id="{5E8D6B50-43F1-469E-B276-45BBFC908FD1}"/>
              </a:ext>
            </a:extLst>
          </p:cNvPr>
          <p:cNvGraphicFramePr>
            <a:graphicFrameLocks noGrp="1"/>
          </p:cNvGraphicFramePr>
          <p:nvPr>
            <p:ph idx="1"/>
            <p:extLst>
              <p:ext uri="{D42A27DB-BD31-4B8C-83A1-F6EECF244321}">
                <p14:modId xmlns:p14="http://schemas.microsoft.com/office/powerpoint/2010/main" val="1770729187"/>
              </p:ext>
            </p:extLst>
          </p:nvPr>
        </p:nvGraphicFramePr>
        <p:xfrm>
          <a:off x="3895725" y="353193"/>
          <a:ext cx="4885203" cy="44140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825788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pipeline</a:t>
            </a:r>
            <a:endParaRPr/>
          </a:p>
        </p:txBody>
      </p:sp>
      <p:pic>
        <p:nvPicPr>
          <p:cNvPr id="129" name="Google Shape;129;p24"/>
          <p:cNvPicPr preferRelativeResize="0"/>
          <p:nvPr/>
        </p:nvPicPr>
        <p:blipFill>
          <a:blip r:embed="rId3">
            <a:alphaModFix/>
          </a:blip>
          <a:stretch>
            <a:fillRect/>
          </a:stretch>
        </p:blipFill>
        <p:spPr>
          <a:xfrm>
            <a:off x="540350" y="1017725"/>
            <a:ext cx="6812536" cy="38209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Find lines</a:t>
            </a:r>
            <a:endParaRPr/>
          </a:p>
        </p:txBody>
      </p:sp>
      <p:pic>
        <p:nvPicPr>
          <p:cNvPr id="135" name="Google Shape;135;p25"/>
          <p:cNvPicPr preferRelativeResize="0"/>
          <p:nvPr/>
        </p:nvPicPr>
        <p:blipFill>
          <a:blip r:embed="rId3">
            <a:alphaModFix/>
          </a:blip>
          <a:stretch>
            <a:fillRect/>
          </a:stretch>
        </p:blipFill>
        <p:spPr>
          <a:xfrm>
            <a:off x="540350" y="1017725"/>
            <a:ext cx="6812536" cy="3820975"/>
          </a:xfrm>
          <a:prstGeom prst="rect">
            <a:avLst/>
          </a:prstGeom>
          <a:noFill/>
          <a:ln>
            <a:noFill/>
          </a:ln>
        </p:spPr>
      </p:pic>
      <p:cxnSp>
        <p:nvCxnSpPr>
          <p:cNvPr id="136" name="Google Shape;136;p25"/>
          <p:cNvCxnSpPr/>
          <p:nvPr/>
        </p:nvCxnSpPr>
        <p:spPr>
          <a:xfrm rot="10800000" flipH="1">
            <a:off x="524325" y="2846475"/>
            <a:ext cx="2759100" cy="1123500"/>
          </a:xfrm>
          <a:prstGeom prst="straightConnector1">
            <a:avLst/>
          </a:prstGeom>
          <a:noFill/>
          <a:ln w="76200" cap="flat" cmpd="sng">
            <a:solidFill>
              <a:srgbClr val="00FFFF"/>
            </a:solidFill>
            <a:prstDash val="solid"/>
            <a:round/>
            <a:headEnd type="none" w="med" len="med"/>
            <a:tailEnd type="none" w="med" len="med"/>
          </a:ln>
        </p:spPr>
      </p:cxnSp>
      <p:cxnSp>
        <p:nvCxnSpPr>
          <p:cNvPr id="137" name="Google Shape;137;p25"/>
          <p:cNvCxnSpPr/>
          <p:nvPr/>
        </p:nvCxnSpPr>
        <p:spPr>
          <a:xfrm>
            <a:off x="3682850" y="2771500"/>
            <a:ext cx="2671500" cy="2122200"/>
          </a:xfrm>
          <a:prstGeom prst="straightConnector1">
            <a:avLst/>
          </a:prstGeom>
          <a:noFill/>
          <a:ln w="76200" cap="flat" cmpd="sng">
            <a:solidFill>
              <a:srgbClr val="00FFFF"/>
            </a:solidFill>
            <a:prstDash val="solid"/>
            <a:round/>
            <a:headEnd type="none" w="med" len="med"/>
            <a:tailEnd type="none" w="med" len="med"/>
          </a:ln>
        </p:spPr>
      </p:cxnSp>
      <p:cxnSp>
        <p:nvCxnSpPr>
          <p:cNvPr id="138" name="Google Shape;138;p25"/>
          <p:cNvCxnSpPr/>
          <p:nvPr/>
        </p:nvCxnSpPr>
        <p:spPr>
          <a:xfrm>
            <a:off x="4119800" y="2771500"/>
            <a:ext cx="3258300" cy="561900"/>
          </a:xfrm>
          <a:prstGeom prst="straightConnector1">
            <a:avLst/>
          </a:prstGeom>
          <a:noFill/>
          <a:ln w="76200" cap="flat" cmpd="sng">
            <a:solidFill>
              <a:srgbClr val="00FFFF"/>
            </a:solidFill>
            <a:prstDash val="solid"/>
            <a:round/>
            <a:headEnd type="none" w="med" len="med"/>
            <a:tailEnd type="none" w="med" len="med"/>
          </a:ln>
        </p:spPr>
      </p:cxn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14</Slides>
  <Notes>13</Notes>
  <HiddenSlides>0</HiddenSlides>
  <ScaleCrop>false</ScaleCrop>
  <HeadingPairs>
    <vt:vector size="4" baseType="variant">
      <vt:variant>
        <vt:lpstr>Theme</vt:lpstr>
      </vt:variant>
      <vt:variant>
        <vt:i4>2</vt:i4>
      </vt:variant>
      <vt:variant>
        <vt:lpstr>Slide Titles</vt:lpstr>
      </vt:variant>
      <vt:variant>
        <vt:i4>14</vt:i4>
      </vt:variant>
    </vt:vector>
  </HeadingPairs>
  <TitlesOfParts>
    <vt:vector size="16" baseType="lpstr">
      <vt:lpstr>Simple Light</vt:lpstr>
      <vt:lpstr>office theme</vt:lpstr>
      <vt:lpstr>What the heck am I doing ?!</vt:lpstr>
      <vt:lpstr>PowerPoint Presentation</vt:lpstr>
      <vt:lpstr>Definition in highway code [EG] </vt:lpstr>
      <vt:lpstr>Our concern </vt:lpstr>
      <vt:lpstr>What is the deal</vt:lpstr>
      <vt:lpstr>What in prototype</vt:lpstr>
      <vt:lpstr>steps</vt:lpstr>
      <vt:lpstr>pipeline</vt:lpstr>
      <vt:lpstr>Find lines</vt:lpstr>
      <vt:lpstr>Find lanes</vt:lpstr>
      <vt:lpstr>Detect cars</vt:lpstr>
      <vt:lpstr>Convert to 2d</vt:lpstr>
      <vt:lpstr>Convert to 2d</vt:lpstr>
      <vt:lpstr>Convert to 2d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the heck am I doing ?!</dc:title>
  <cp:revision>12</cp:revision>
  <dcterms:modified xsi:type="dcterms:W3CDTF">2020-01-27T15:26:26Z</dcterms:modified>
</cp:coreProperties>
</file>