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6" r:id="rId6"/>
    <p:sldId id="267" r:id="rId7"/>
    <p:sldId id="260" r:id="rId8"/>
    <p:sldId id="264" r:id="rId9"/>
    <p:sldId id="261" r:id="rId10"/>
    <p:sldId id="265" r:id="rId11"/>
    <p:sldId id="262" r:id="rId12"/>
    <p:sldId id="263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 durch Klicken hinzufügen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03.02.2022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03.02.2022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03.02.2022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03.02.2022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03.02.2022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03.02.2022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03.02.2022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0AEB13-76C7-4DF7-8874-B49F86F610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Home Automation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7B7933-9F9B-4E66-8467-906276E917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Lukas Züger, Marko Milosavljevic, Abdu </a:t>
            </a:r>
            <a:r>
              <a:rPr lang="de-CH" dirty="0" err="1"/>
              <a:t>Shehata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09030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C08123-E69E-4297-B707-9817ADB53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Probleme im verlaufe des Projekts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8EA265-5357-4130-A452-9C2A979F4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Ipv6</a:t>
            </a:r>
          </a:p>
          <a:p>
            <a:r>
              <a:rPr lang="de-CH" dirty="0"/>
              <a:t>Performance Probleme wegen Raspberry</a:t>
            </a:r>
          </a:p>
          <a:p>
            <a:r>
              <a:rPr lang="de-CH" dirty="0"/>
              <a:t>Personenerkennung mit </a:t>
            </a:r>
            <a:r>
              <a:rPr lang="de-CH" dirty="0" err="1"/>
              <a:t>full</a:t>
            </a:r>
            <a:r>
              <a:rPr lang="de-CH" dirty="0"/>
              <a:t> </a:t>
            </a:r>
            <a:r>
              <a:rPr lang="de-CH" dirty="0" err="1"/>
              <a:t>body</a:t>
            </a:r>
            <a:r>
              <a:rPr lang="de-CH" dirty="0"/>
              <a:t> und Gesicht</a:t>
            </a:r>
          </a:p>
          <a:p>
            <a:pPr lvl="1"/>
            <a:r>
              <a:rPr lang="de-CH" dirty="0"/>
              <a:t>Seitliche </a:t>
            </a:r>
            <a:r>
              <a:rPr lang="de-CH" dirty="0" err="1"/>
              <a:t>ansicht</a:t>
            </a:r>
            <a:r>
              <a:rPr lang="de-CH" dirty="0"/>
              <a:t> ist noch nicht gut gelöst</a:t>
            </a:r>
          </a:p>
          <a:p>
            <a:r>
              <a:rPr lang="de-CH" dirty="0" err="1"/>
              <a:t>Harmony</a:t>
            </a:r>
            <a:r>
              <a:rPr lang="de-CH" dirty="0"/>
              <a:t> Hub unterstützt nur 2.4 GHz</a:t>
            </a:r>
          </a:p>
          <a:p>
            <a:pPr lvl="1"/>
            <a:r>
              <a:rPr lang="de-CH" dirty="0"/>
              <a:t>5 GHz = keine Verbindung</a:t>
            </a:r>
          </a:p>
        </p:txBody>
      </p:sp>
    </p:spTree>
    <p:extLst>
      <p:ext uri="{BB962C8B-B14F-4D97-AF65-F5344CB8AC3E}">
        <p14:creationId xmlns:p14="http://schemas.microsoft.com/office/powerpoint/2010/main" val="1077278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00F170-CCBE-4A4D-82AE-FF65D204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 Video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7BEAE4-4E40-4340-B559-C32744D06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Muss noch gedreht werden</a:t>
            </a:r>
          </a:p>
        </p:txBody>
      </p:sp>
    </p:spTree>
    <p:extLst>
      <p:ext uri="{BB962C8B-B14F-4D97-AF65-F5344CB8AC3E}">
        <p14:creationId xmlns:p14="http://schemas.microsoft.com/office/powerpoint/2010/main" val="2053189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7FD0FB-400F-4D53-8C51-F0F5EDE0D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Vielen Dank / Fragen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E54111-DC0F-409D-B995-BB24D1206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77199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A709D1-0B41-4B04-BBFC-54BCC44BE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Überblick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BD3885-95C9-48B6-B393-D618DB9C9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304855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CC39BA-0D8A-4D97-A3AB-4086BCE60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Team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A8AB5F-0006-4B47-BB7C-2F51651A9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Team </a:t>
            </a:r>
            <a:r>
              <a:rPr lang="de-CH" dirty="0" err="1"/>
              <a:t>präsentation</a:t>
            </a:r>
            <a:r>
              <a:rPr lang="de-CH" dirty="0"/>
              <a:t> </a:t>
            </a:r>
            <a:r>
              <a:rPr lang="de-CH" dirty="0">
                <a:sym typeface="Wingdings" panose="05000000000000000000" pitchFamily="2" charset="2"/>
              </a:rPr>
              <a:t> </a:t>
            </a:r>
            <a:r>
              <a:rPr lang="de-CH" dirty="0" err="1">
                <a:sym typeface="Wingdings" panose="05000000000000000000" pitchFamily="2" charset="2"/>
              </a:rPr>
              <a:t>zuständigkeit</a:t>
            </a:r>
            <a:endParaRPr lang="de-CH" dirty="0">
              <a:sym typeface="Wingdings" panose="05000000000000000000" pitchFamily="2" charset="2"/>
            </a:endParaRPr>
          </a:p>
          <a:p>
            <a:r>
              <a:rPr lang="de-CH" dirty="0">
                <a:sym typeface="Wingdings" panose="05000000000000000000" pitchFamily="2" charset="2"/>
              </a:rPr>
              <a:t>Abdu -&gt; technisches </a:t>
            </a:r>
            <a:r>
              <a:rPr lang="de-CH" dirty="0" err="1">
                <a:sym typeface="Wingdings" panose="05000000000000000000" pitchFamily="2" charset="2"/>
              </a:rPr>
              <a:t>mastermind</a:t>
            </a:r>
            <a:endParaRPr lang="de-CH" dirty="0">
              <a:sym typeface="Wingdings" panose="05000000000000000000" pitchFamily="2" charset="2"/>
            </a:endParaRPr>
          </a:p>
          <a:p>
            <a:r>
              <a:rPr lang="de-CH" dirty="0">
                <a:sym typeface="Wingdings" panose="05000000000000000000" pitchFamily="2" charset="2"/>
              </a:rPr>
              <a:t>Marko -&gt; Home </a:t>
            </a:r>
            <a:r>
              <a:rPr lang="de-CH" dirty="0" err="1">
                <a:sym typeface="Wingdings" panose="05000000000000000000" pitchFamily="2" charset="2"/>
              </a:rPr>
              <a:t>assistant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konfiguration</a:t>
            </a:r>
            <a:r>
              <a:rPr lang="de-CH" dirty="0">
                <a:sym typeface="Wingdings" panose="05000000000000000000" pitchFamily="2" charset="2"/>
              </a:rPr>
              <a:t> </a:t>
            </a:r>
          </a:p>
          <a:p>
            <a:r>
              <a:rPr lang="de-CH" dirty="0">
                <a:sym typeface="Wingdings" panose="05000000000000000000" pitchFamily="2" charset="2"/>
              </a:rPr>
              <a:t>Lukas -&gt; </a:t>
            </a:r>
            <a:r>
              <a:rPr lang="de-CH" dirty="0" err="1">
                <a:sym typeface="Wingdings" panose="05000000000000000000" pitchFamily="2" charset="2"/>
              </a:rPr>
              <a:t>Harmony</a:t>
            </a:r>
            <a:r>
              <a:rPr lang="de-CH" dirty="0">
                <a:sym typeface="Wingdings" panose="05000000000000000000" pitchFamily="2" charset="2"/>
              </a:rPr>
              <a:t> Hub </a:t>
            </a:r>
            <a:r>
              <a:rPr lang="de-CH" dirty="0" err="1">
                <a:sym typeface="Wingdings" panose="05000000000000000000" pitchFamily="2" charset="2"/>
              </a:rPr>
              <a:t>konfiguration</a:t>
            </a:r>
            <a:r>
              <a:rPr lang="de-CH" dirty="0">
                <a:sym typeface="Wingdings" panose="05000000000000000000" pitchFamily="2" charset="2"/>
              </a:rPr>
              <a:t> </a:t>
            </a:r>
          </a:p>
          <a:p>
            <a:r>
              <a:rPr lang="de-CH" dirty="0"/>
              <a:t>(Bilder von uns)</a:t>
            </a:r>
          </a:p>
        </p:txBody>
      </p:sp>
    </p:spTree>
    <p:extLst>
      <p:ext uri="{BB962C8B-B14F-4D97-AF65-F5344CB8AC3E}">
        <p14:creationId xmlns:p14="http://schemas.microsoft.com/office/powerpoint/2010/main" val="3776744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DA4A3F-E29C-494C-901F-A2E102C24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Kurz Vorstellung der Projektidee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0C84D3-74F5-4412-B4E2-7A14E3175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Projekt Vorstellung</a:t>
            </a:r>
          </a:p>
          <a:p>
            <a:r>
              <a:rPr lang="de-CH" dirty="0"/>
              <a:t>Ziele</a:t>
            </a:r>
          </a:p>
        </p:txBody>
      </p:sp>
    </p:spTree>
    <p:extLst>
      <p:ext uri="{BB962C8B-B14F-4D97-AF65-F5344CB8AC3E}">
        <p14:creationId xmlns:p14="http://schemas.microsoft.com/office/powerpoint/2010/main" val="127215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1521C6-68F0-47DE-BF40-0A4F47C7D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Funktions</a:t>
            </a:r>
            <a:r>
              <a:rPr lang="de-CH" dirty="0"/>
              <a:t> Überblick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784D07-267C-4660-A796-B42B8E22B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Raspberry 1 </a:t>
            </a:r>
            <a:r>
              <a:rPr lang="de-CH" dirty="0">
                <a:sym typeface="Wingdings" panose="05000000000000000000" pitchFamily="2" charset="2"/>
              </a:rPr>
              <a:t> Personenerkennung</a:t>
            </a:r>
          </a:p>
          <a:p>
            <a:r>
              <a:rPr lang="de-CH" dirty="0">
                <a:sym typeface="Wingdings" panose="05000000000000000000" pitchFamily="2" charset="2"/>
              </a:rPr>
              <a:t>Raspberry 2  Home </a:t>
            </a:r>
            <a:r>
              <a:rPr lang="de-CH" dirty="0" err="1">
                <a:sym typeface="Wingdings" panose="05000000000000000000" pitchFamily="2" charset="2"/>
              </a:rPr>
              <a:t>Assistant</a:t>
            </a:r>
            <a:r>
              <a:rPr lang="de-CH" dirty="0">
                <a:sym typeface="Wingdings" panose="05000000000000000000" pitchFamily="2" charset="2"/>
              </a:rPr>
              <a:t> OS</a:t>
            </a:r>
          </a:p>
          <a:p>
            <a:r>
              <a:rPr lang="de-CH" dirty="0" err="1">
                <a:sym typeface="Wingdings" panose="05000000000000000000" pitchFamily="2" charset="2"/>
              </a:rPr>
              <a:t>Harmony</a:t>
            </a:r>
            <a:r>
              <a:rPr lang="de-CH" dirty="0">
                <a:sym typeface="Wingdings" panose="05000000000000000000" pitchFamily="2" charset="2"/>
              </a:rPr>
              <a:t> Hub</a:t>
            </a:r>
          </a:p>
          <a:p>
            <a:r>
              <a:rPr lang="de-CH" dirty="0">
                <a:sym typeface="Wingdings" panose="05000000000000000000" pitchFamily="2" charset="2"/>
              </a:rPr>
              <a:t>(Diagramm form)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31816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56E398-E005-48A7-9D26-4E01E97C3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Hardware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016F21-14FF-4F0A-B14C-C313C22C2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/>
              <a:t>Personenerkennung</a:t>
            </a:r>
          </a:p>
          <a:p>
            <a:pPr lvl="1"/>
            <a:r>
              <a:rPr lang="de-CH" dirty="0"/>
              <a:t>Raspberry Pi 4 Model B - 2GB</a:t>
            </a:r>
          </a:p>
          <a:p>
            <a:pPr lvl="2"/>
            <a:r>
              <a:rPr lang="de-CH" dirty="0"/>
              <a:t>Display für Raspberry Pi</a:t>
            </a:r>
          </a:p>
          <a:p>
            <a:pPr lvl="1"/>
            <a:r>
              <a:rPr lang="de-CH" dirty="0"/>
              <a:t>Kamera: Guo </a:t>
            </a:r>
            <a:r>
              <a:rPr lang="de-CH" dirty="0" err="1"/>
              <a:t>duo</a:t>
            </a:r>
            <a:r>
              <a:rPr lang="de-CH" dirty="0"/>
              <a:t> Webcam HD 1080</a:t>
            </a:r>
          </a:p>
          <a:p>
            <a:r>
              <a:rPr lang="de-CH" dirty="0"/>
              <a:t>Bedienung</a:t>
            </a:r>
          </a:p>
          <a:p>
            <a:pPr lvl="1"/>
            <a:r>
              <a:rPr lang="de-CH" dirty="0"/>
              <a:t>Raspberry Pi 4 Model B – 2GB</a:t>
            </a:r>
          </a:p>
          <a:p>
            <a:pPr lvl="1"/>
            <a:r>
              <a:rPr lang="de-CH" dirty="0"/>
              <a:t>Logitech </a:t>
            </a:r>
            <a:r>
              <a:rPr lang="de-CH" dirty="0" err="1"/>
              <a:t>Harmony</a:t>
            </a:r>
            <a:r>
              <a:rPr lang="de-CH" dirty="0"/>
              <a:t> Hub</a:t>
            </a:r>
          </a:p>
          <a:p>
            <a:pPr lvl="1"/>
            <a:r>
              <a:rPr lang="de-CH" dirty="0"/>
              <a:t>Fernseher ohne Smartfunktionen</a:t>
            </a:r>
          </a:p>
          <a:p>
            <a:pPr lvl="1"/>
            <a:r>
              <a:rPr lang="de-CH" dirty="0">
                <a:solidFill>
                  <a:srgbClr val="FF0000"/>
                </a:solidFill>
              </a:rPr>
              <a:t>(Alexa)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69310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F25713-4C2A-414A-B9A3-5BC67E0FF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Software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01ED44-7352-4D11-A527-F35A8B633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Personenerkennung</a:t>
            </a:r>
          </a:p>
          <a:p>
            <a:pPr lvl="1"/>
            <a:r>
              <a:rPr lang="de-CH" dirty="0" err="1"/>
              <a:t>OpenCV</a:t>
            </a:r>
            <a:r>
              <a:rPr lang="de-CH" dirty="0"/>
              <a:t> </a:t>
            </a:r>
            <a:r>
              <a:rPr lang="de-CH" dirty="0" err="1"/>
              <a:t>library</a:t>
            </a:r>
            <a:endParaRPr lang="de-CH" dirty="0"/>
          </a:p>
          <a:p>
            <a:pPr lvl="1"/>
            <a:r>
              <a:rPr lang="de-CH" dirty="0"/>
              <a:t>Programmiersprache Python</a:t>
            </a:r>
          </a:p>
          <a:p>
            <a:pPr lvl="1"/>
            <a:r>
              <a:rPr lang="de-CH" dirty="0" err="1"/>
              <a:t>Cascades</a:t>
            </a:r>
            <a:endParaRPr lang="de-CH" dirty="0"/>
          </a:p>
          <a:p>
            <a:r>
              <a:rPr lang="de-CH" dirty="0"/>
              <a:t>Bedienung</a:t>
            </a:r>
          </a:p>
          <a:p>
            <a:pPr lvl="1"/>
            <a:r>
              <a:rPr lang="de-CH" dirty="0"/>
              <a:t>Home </a:t>
            </a:r>
            <a:r>
              <a:rPr lang="de-CH" dirty="0" err="1"/>
              <a:t>Assistant</a:t>
            </a:r>
            <a:r>
              <a:rPr lang="de-CH" dirty="0"/>
              <a:t> OS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75338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BA6D4D-CDDA-4506-A918-694F53BDD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Harmony</a:t>
            </a:r>
            <a:r>
              <a:rPr lang="de-CH" dirty="0"/>
              <a:t> Hub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403E14-9D7B-4F4B-8877-E307BAA2F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Funktion</a:t>
            </a:r>
          </a:p>
          <a:p>
            <a:r>
              <a:rPr lang="de-CH" dirty="0"/>
              <a:t>Unsere spezifische Anwendung</a:t>
            </a:r>
          </a:p>
        </p:txBody>
      </p:sp>
    </p:spTree>
    <p:extLst>
      <p:ext uri="{BB962C8B-B14F-4D97-AF65-F5344CB8AC3E}">
        <p14:creationId xmlns:p14="http://schemas.microsoft.com/office/powerpoint/2010/main" val="3361538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A0733-316C-490C-9BBF-DC955C847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Home </a:t>
            </a:r>
            <a:r>
              <a:rPr lang="de-CH" dirty="0" err="1"/>
              <a:t>Assistant</a:t>
            </a:r>
            <a:r>
              <a:rPr lang="de-CH" dirty="0"/>
              <a:t> OS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05D25E-5AD6-4E0F-9CB5-52C3AA836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Was ist Home </a:t>
            </a:r>
            <a:r>
              <a:rPr lang="de-CH" dirty="0" err="1"/>
              <a:t>Assistant</a:t>
            </a:r>
            <a:endParaRPr lang="de-CH" dirty="0"/>
          </a:p>
          <a:p>
            <a:r>
              <a:rPr lang="de-CH" dirty="0" err="1"/>
              <a:t>Wiso</a:t>
            </a:r>
            <a:r>
              <a:rPr lang="de-CH" dirty="0"/>
              <a:t> haben wir uns für HA entschieden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7385050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</Words>
  <Application>Microsoft Office PowerPoint</Application>
  <PresentationFormat>Bildschirmpräsentation (4:3)</PresentationFormat>
  <Paragraphs>51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5" baseType="lpstr">
      <vt:lpstr>Arial</vt:lpstr>
      <vt:lpstr>Calibri</vt:lpstr>
      <vt:lpstr>Larissa-Design</vt:lpstr>
      <vt:lpstr>Home Automation</vt:lpstr>
      <vt:lpstr>Überblick</vt:lpstr>
      <vt:lpstr>Team</vt:lpstr>
      <vt:lpstr>Kurz Vorstellung der Projektidee</vt:lpstr>
      <vt:lpstr>Funktions Überblick</vt:lpstr>
      <vt:lpstr>Hardware</vt:lpstr>
      <vt:lpstr>Software</vt:lpstr>
      <vt:lpstr>Harmony Hub</vt:lpstr>
      <vt:lpstr>Home Assistant OS</vt:lpstr>
      <vt:lpstr>Probleme im verlaufe des Projekts</vt:lpstr>
      <vt:lpstr>Demo Video</vt:lpstr>
      <vt:lpstr>Vielen Dank / Fragen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Automation</dc:title>
  <cp:lastModifiedBy>Lukas Züger</cp:lastModifiedBy>
  <cp:revision>1</cp:revision>
  <dcterms:modified xsi:type="dcterms:W3CDTF">2022-02-03T16:56:35Z</dcterms:modified>
</cp:coreProperties>
</file>