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7" r:id="rId7"/>
    <p:sldId id="260" r:id="rId8"/>
    <p:sldId id="264" r:id="rId9"/>
    <p:sldId id="261" r:id="rId10"/>
    <p:sldId id="265" r:id="rId11"/>
    <p:sldId id="262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A576A-392F-487C-9C1A-A59BC75B975E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CD8C0AF-CEB2-4E59-9C6D-132C94F46E33}">
      <dgm:prSet/>
      <dgm:spPr/>
      <dgm:t>
        <a:bodyPr/>
        <a:lstStyle/>
        <a:p>
          <a:r>
            <a:rPr lang="de-CH" dirty="0"/>
            <a:t>Projekt Vorstellung</a:t>
          </a:r>
          <a:endParaRPr lang="en-US" dirty="0"/>
        </a:p>
      </dgm:t>
    </dgm:pt>
    <dgm:pt modelId="{3C4B718F-F4CC-4E92-AA47-C0A21744FA8C}" type="parTrans" cxnId="{FEAB18EA-BB22-4EEF-AC5F-825EE26D60CB}">
      <dgm:prSet/>
      <dgm:spPr/>
      <dgm:t>
        <a:bodyPr/>
        <a:lstStyle/>
        <a:p>
          <a:endParaRPr lang="en-US"/>
        </a:p>
      </dgm:t>
    </dgm:pt>
    <dgm:pt modelId="{AD62A5D5-7793-415C-B8EB-2B433CC0A38D}" type="sibTrans" cxnId="{FEAB18EA-BB22-4EEF-AC5F-825EE26D60CB}">
      <dgm:prSet/>
      <dgm:spPr/>
      <dgm:t>
        <a:bodyPr/>
        <a:lstStyle/>
        <a:p>
          <a:endParaRPr lang="en-US"/>
        </a:p>
      </dgm:t>
    </dgm:pt>
    <dgm:pt modelId="{0E75F622-1EFC-4342-878C-8E3F36151905}">
      <dgm:prSet/>
      <dgm:spPr/>
      <dgm:t>
        <a:bodyPr/>
        <a:lstStyle/>
        <a:p>
          <a:r>
            <a:rPr lang="de-CH" dirty="0"/>
            <a:t>Ziele</a:t>
          </a:r>
          <a:endParaRPr lang="en-US" dirty="0"/>
        </a:p>
      </dgm:t>
    </dgm:pt>
    <dgm:pt modelId="{D040D514-9DCC-446F-B405-0FAC16FECB22}" type="parTrans" cxnId="{679D45AA-4374-4542-80B6-3D66644CCE7C}">
      <dgm:prSet/>
      <dgm:spPr/>
      <dgm:t>
        <a:bodyPr/>
        <a:lstStyle/>
        <a:p>
          <a:endParaRPr lang="en-US"/>
        </a:p>
      </dgm:t>
    </dgm:pt>
    <dgm:pt modelId="{1C87E2D8-460E-404B-B512-B6489392B37D}" type="sibTrans" cxnId="{679D45AA-4374-4542-80B6-3D66644CCE7C}">
      <dgm:prSet/>
      <dgm:spPr/>
      <dgm:t>
        <a:bodyPr/>
        <a:lstStyle/>
        <a:p>
          <a:endParaRPr lang="en-US"/>
        </a:p>
      </dgm:t>
    </dgm:pt>
    <dgm:pt modelId="{A9AEA918-4480-42D2-B310-4BE1D652051F}" type="pres">
      <dgm:prSet presAssocID="{090A576A-392F-487C-9C1A-A59BC75B975E}" presName="root" presStyleCnt="0">
        <dgm:presLayoutVars>
          <dgm:dir/>
          <dgm:resizeHandles val="exact"/>
        </dgm:presLayoutVars>
      </dgm:prSet>
      <dgm:spPr/>
    </dgm:pt>
    <dgm:pt modelId="{3D161CBD-C7F3-4C3D-AD0A-970C8CCE6655}" type="pres">
      <dgm:prSet presAssocID="{FCD8C0AF-CEB2-4E59-9C6D-132C94F46E33}" presName="compNode" presStyleCnt="0"/>
      <dgm:spPr/>
    </dgm:pt>
    <dgm:pt modelId="{09473B87-43A3-432F-9FB0-50773744368A}" type="pres">
      <dgm:prSet presAssocID="{FCD8C0AF-CEB2-4E59-9C6D-132C94F46E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51291881-52AD-43CE-8672-13FD71F23B86}" type="pres">
      <dgm:prSet presAssocID="{FCD8C0AF-CEB2-4E59-9C6D-132C94F46E33}" presName="spaceRect" presStyleCnt="0"/>
      <dgm:spPr/>
    </dgm:pt>
    <dgm:pt modelId="{7D46937C-9B04-46BE-B38A-E0556A0D8342}" type="pres">
      <dgm:prSet presAssocID="{FCD8C0AF-CEB2-4E59-9C6D-132C94F46E33}" presName="textRect" presStyleLbl="revTx" presStyleIdx="0" presStyleCnt="2">
        <dgm:presLayoutVars>
          <dgm:chMax val="1"/>
          <dgm:chPref val="1"/>
        </dgm:presLayoutVars>
      </dgm:prSet>
      <dgm:spPr/>
    </dgm:pt>
    <dgm:pt modelId="{B4B7D3D2-6188-4A77-867B-3F36597CAEAC}" type="pres">
      <dgm:prSet presAssocID="{AD62A5D5-7793-415C-B8EB-2B433CC0A38D}" presName="sibTrans" presStyleCnt="0"/>
      <dgm:spPr/>
    </dgm:pt>
    <dgm:pt modelId="{9CC2F0EA-42AE-41A0-AB30-ECD1CEFBF584}" type="pres">
      <dgm:prSet presAssocID="{0E75F622-1EFC-4342-878C-8E3F36151905}" presName="compNode" presStyleCnt="0"/>
      <dgm:spPr/>
    </dgm:pt>
    <dgm:pt modelId="{16E9B52B-5C33-4924-9C38-B57AF16B636F}" type="pres">
      <dgm:prSet presAssocID="{0E75F622-1EFC-4342-878C-8E3F361519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CC510BB-7FE2-4594-9CAC-BDDAED6CB0BC}" type="pres">
      <dgm:prSet presAssocID="{0E75F622-1EFC-4342-878C-8E3F36151905}" presName="spaceRect" presStyleCnt="0"/>
      <dgm:spPr/>
    </dgm:pt>
    <dgm:pt modelId="{73C52D27-5924-44F4-B67D-26A42F748EDB}" type="pres">
      <dgm:prSet presAssocID="{0E75F622-1EFC-4342-878C-8E3F361519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F18815-9C51-46A6-90FC-B1D33B02F354}" type="presOf" srcId="{FCD8C0AF-CEB2-4E59-9C6D-132C94F46E33}" destId="{7D46937C-9B04-46BE-B38A-E0556A0D8342}" srcOrd="0" destOrd="0" presId="urn:microsoft.com/office/officeart/2018/2/layout/IconLabelList"/>
    <dgm:cxn modelId="{01AFA535-68CD-4D0E-A13D-C92828619D25}" type="presOf" srcId="{0E75F622-1EFC-4342-878C-8E3F36151905}" destId="{73C52D27-5924-44F4-B67D-26A42F748EDB}" srcOrd="0" destOrd="0" presId="urn:microsoft.com/office/officeart/2018/2/layout/IconLabelList"/>
    <dgm:cxn modelId="{69757E53-B681-4436-B94D-41F1F6779D6B}" type="presOf" srcId="{090A576A-392F-487C-9C1A-A59BC75B975E}" destId="{A9AEA918-4480-42D2-B310-4BE1D652051F}" srcOrd="0" destOrd="0" presId="urn:microsoft.com/office/officeart/2018/2/layout/IconLabelList"/>
    <dgm:cxn modelId="{679D45AA-4374-4542-80B6-3D66644CCE7C}" srcId="{090A576A-392F-487C-9C1A-A59BC75B975E}" destId="{0E75F622-1EFC-4342-878C-8E3F36151905}" srcOrd="1" destOrd="0" parTransId="{D040D514-9DCC-446F-B405-0FAC16FECB22}" sibTransId="{1C87E2D8-460E-404B-B512-B6489392B37D}"/>
    <dgm:cxn modelId="{FEAB18EA-BB22-4EEF-AC5F-825EE26D60CB}" srcId="{090A576A-392F-487C-9C1A-A59BC75B975E}" destId="{FCD8C0AF-CEB2-4E59-9C6D-132C94F46E33}" srcOrd="0" destOrd="0" parTransId="{3C4B718F-F4CC-4E92-AA47-C0A21744FA8C}" sibTransId="{AD62A5D5-7793-415C-B8EB-2B433CC0A38D}"/>
    <dgm:cxn modelId="{0FE9CFE1-56E0-4C93-AC3E-3B77B1EB190E}" type="presParOf" srcId="{A9AEA918-4480-42D2-B310-4BE1D652051F}" destId="{3D161CBD-C7F3-4C3D-AD0A-970C8CCE6655}" srcOrd="0" destOrd="0" presId="urn:microsoft.com/office/officeart/2018/2/layout/IconLabelList"/>
    <dgm:cxn modelId="{B04C3A21-89FD-4838-BE5F-475782C133FF}" type="presParOf" srcId="{3D161CBD-C7F3-4C3D-AD0A-970C8CCE6655}" destId="{09473B87-43A3-432F-9FB0-50773744368A}" srcOrd="0" destOrd="0" presId="urn:microsoft.com/office/officeart/2018/2/layout/IconLabelList"/>
    <dgm:cxn modelId="{73798FE6-0C9B-4A25-8C4F-9838A3B5F631}" type="presParOf" srcId="{3D161CBD-C7F3-4C3D-AD0A-970C8CCE6655}" destId="{51291881-52AD-43CE-8672-13FD71F23B86}" srcOrd="1" destOrd="0" presId="urn:microsoft.com/office/officeart/2018/2/layout/IconLabelList"/>
    <dgm:cxn modelId="{8E9C8EC1-72F4-453A-ABC2-6D6EE5310069}" type="presParOf" srcId="{3D161CBD-C7F3-4C3D-AD0A-970C8CCE6655}" destId="{7D46937C-9B04-46BE-B38A-E0556A0D8342}" srcOrd="2" destOrd="0" presId="urn:microsoft.com/office/officeart/2018/2/layout/IconLabelList"/>
    <dgm:cxn modelId="{FAB62320-603C-4BB5-B9B2-F253B86FE6DB}" type="presParOf" srcId="{A9AEA918-4480-42D2-B310-4BE1D652051F}" destId="{B4B7D3D2-6188-4A77-867B-3F36597CAEAC}" srcOrd="1" destOrd="0" presId="urn:microsoft.com/office/officeart/2018/2/layout/IconLabelList"/>
    <dgm:cxn modelId="{D8513BAB-9578-4E1A-9377-A072AEDB70DD}" type="presParOf" srcId="{A9AEA918-4480-42D2-B310-4BE1D652051F}" destId="{9CC2F0EA-42AE-41A0-AB30-ECD1CEFBF584}" srcOrd="2" destOrd="0" presId="urn:microsoft.com/office/officeart/2018/2/layout/IconLabelList"/>
    <dgm:cxn modelId="{3CAF2602-06BC-47EB-812B-537CB9F0D10E}" type="presParOf" srcId="{9CC2F0EA-42AE-41A0-AB30-ECD1CEFBF584}" destId="{16E9B52B-5C33-4924-9C38-B57AF16B636F}" srcOrd="0" destOrd="0" presId="urn:microsoft.com/office/officeart/2018/2/layout/IconLabelList"/>
    <dgm:cxn modelId="{FB38CE3A-9AB2-40D8-824A-8F807A15F0CD}" type="presParOf" srcId="{9CC2F0EA-42AE-41A0-AB30-ECD1CEFBF584}" destId="{2CC510BB-7FE2-4594-9CAC-BDDAED6CB0BC}" srcOrd="1" destOrd="0" presId="urn:microsoft.com/office/officeart/2018/2/layout/IconLabelList"/>
    <dgm:cxn modelId="{45F90EA5-4D07-4DDC-8284-ABAD275C8CEF}" type="presParOf" srcId="{9CC2F0EA-42AE-41A0-AB30-ECD1CEFBF584}" destId="{73C52D27-5924-44F4-B67D-26A42F748E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3B87-43A3-432F-9FB0-50773744368A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6937C-9B04-46BE-B38A-E0556A0D8342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 dirty="0"/>
            <a:t>Projekt Vorstellung</a:t>
          </a:r>
          <a:endParaRPr lang="en-US" sz="3800" kern="1200" dirty="0"/>
        </a:p>
      </dsp:txBody>
      <dsp:txXfrm>
        <a:off x="16284" y="2964165"/>
        <a:ext cx="3768750" cy="720000"/>
      </dsp:txXfrm>
    </dsp:sp>
    <dsp:sp modelId="{16E9B52B-5C33-4924-9C38-B57AF16B636F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52D27-5924-44F4-B67D-26A42F748EDB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 dirty="0"/>
            <a:t>Ziele</a:t>
          </a:r>
          <a:endParaRPr lang="en-US" sz="3800" kern="1200" dirty="0"/>
        </a:p>
      </dsp:txBody>
      <dsp:txXfrm>
        <a:off x="4444565" y="2964165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AEB13-76C7-4DF7-8874-B49F86F61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Home Automation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7B7933-9F9B-4E66-8467-906276E91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Lukas Züger, Marko Milosavljevic, Abdu </a:t>
            </a:r>
            <a:r>
              <a:rPr lang="de-CH" dirty="0" err="1"/>
              <a:t>Shehata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903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8123-E69E-4297-B707-9817ADB5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 im verlaufe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EA265-5357-4130-A452-9C2A979F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Ipv6</a:t>
            </a:r>
          </a:p>
          <a:p>
            <a:r>
              <a:rPr lang="de-CH" dirty="0"/>
              <a:t>Performance Probleme wegen Raspberry</a:t>
            </a:r>
          </a:p>
          <a:p>
            <a:r>
              <a:rPr lang="de-CH" dirty="0"/>
              <a:t>Personenerkennung mit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body</a:t>
            </a:r>
            <a:r>
              <a:rPr lang="de-CH" dirty="0"/>
              <a:t> und Gesicht</a:t>
            </a:r>
          </a:p>
          <a:p>
            <a:pPr lvl="1"/>
            <a:r>
              <a:rPr lang="de-CH" dirty="0"/>
              <a:t>Seitliche </a:t>
            </a:r>
            <a:r>
              <a:rPr lang="de-CH" dirty="0" err="1"/>
              <a:t>ansicht</a:t>
            </a:r>
            <a:r>
              <a:rPr lang="de-CH" dirty="0"/>
              <a:t> ist noch nicht gut gelöst</a:t>
            </a:r>
          </a:p>
          <a:p>
            <a:r>
              <a:rPr lang="de-CH" dirty="0" err="1"/>
              <a:t>Harmony</a:t>
            </a:r>
            <a:r>
              <a:rPr lang="de-CH" dirty="0"/>
              <a:t> Hub Wireless Protocol ist auf 2.4 GHz begrenzt.</a:t>
            </a:r>
          </a:p>
          <a:p>
            <a:pPr lvl="1"/>
            <a:r>
              <a:rPr lang="de-CH" dirty="0"/>
              <a:t>5 GHz = keine Verbindung</a:t>
            </a:r>
          </a:p>
        </p:txBody>
      </p:sp>
    </p:spTree>
    <p:extLst>
      <p:ext uri="{BB962C8B-B14F-4D97-AF65-F5344CB8AC3E}">
        <p14:creationId xmlns:p14="http://schemas.microsoft.com/office/powerpoint/2010/main" val="107727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0F170-CCBE-4A4D-82AE-FF65D204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Video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BEAE4-4E40-4340-B559-C32744D0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Muss noch gedreht werden</a:t>
            </a:r>
          </a:p>
        </p:txBody>
      </p:sp>
    </p:spTree>
    <p:extLst>
      <p:ext uri="{BB962C8B-B14F-4D97-AF65-F5344CB8AC3E}">
        <p14:creationId xmlns:p14="http://schemas.microsoft.com/office/powerpoint/2010/main" val="205318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FD0FB-400F-4D53-8C51-F0F5EDE0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/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E54111-DC0F-409D-B995-BB24D120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719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709D1-0B41-4B04-BBFC-54BCC44B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D3885-95C9-48B6-B393-D618DB9C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Team Vorstellung</a:t>
            </a:r>
          </a:p>
          <a:p>
            <a:r>
              <a:rPr lang="de-CH" dirty="0"/>
              <a:t>Unsere Projektidee</a:t>
            </a:r>
          </a:p>
          <a:p>
            <a:r>
              <a:rPr lang="de-CH" dirty="0"/>
              <a:t>System Architektur</a:t>
            </a:r>
          </a:p>
          <a:p>
            <a:r>
              <a:rPr lang="de-CH" dirty="0"/>
              <a:t>Personenerkennung</a:t>
            </a:r>
          </a:p>
          <a:p>
            <a:r>
              <a:rPr lang="de-CH" dirty="0" err="1"/>
              <a:t>Harmony</a:t>
            </a:r>
            <a:r>
              <a:rPr lang="de-CH" dirty="0"/>
              <a:t> Hub</a:t>
            </a:r>
          </a:p>
          <a:p>
            <a:r>
              <a:rPr lang="de-CH" dirty="0" err="1"/>
              <a:t>OpenCV</a:t>
            </a:r>
            <a:endParaRPr lang="de-CH" dirty="0"/>
          </a:p>
          <a:p>
            <a:r>
              <a:rPr lang="de-CH" dirty="0"/>
              <a:t>Home </a:t>
            </a:r>
            <a:r>
              <a:rPr lang="de-CH" dirty="0" err="1"/>
              <a:t>Assistant</a:t>
            </a:r>
            <a:r>
              <a:rPr lang="de-CH" dirty="0"/>
              <a:t> OS</a:t>
            </a:r>
          </a:p>
          <a:p>
            <a:r>
              <a:rPr lang="de-CH" dirty="0" err="1"/>
              <a:t>Resumé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485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C39BA-0D8A-4D97-A3AB-4086BCE6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8AB5F-0006-4B47-BB7C-2F51651A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322712" cy="820688"/>
          </a:xfrm>
        </p:spPr>
        <p:txBody>
          <a:bodyPr/>
          <a:lstStyle/>
          <a:p>
            <a:r>
              <a:rPr lang="de-CH" dirty="0"/>
              <a:t>(Bilder von uns)</a:t>
            </a:r>
          </a:p>
        </p:txBody>
      </p:sp>
      <p:pic>
        <p:nvPicPr>
          <p:cNvPr id="5" name="Grafik 4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FDCF855C-4C37-4E74-8E01-339C7C164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6" y="2603452"/>
            <a:ext cx="2297519" cy="2420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89C073E-4C3F-4F0B-B75D-9F2DE95C3690}"/>
              </a:ext>
            </a:extLst>
          </p:cNvPr>
          <p:cNvSpPr txBox="1"/>
          <p:nvPr/>
        </p:nvSpPr>
        <p:spPr>
          <a:xfrm>
            <a:off x="971600" y="51571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Lukas Züger</a:t>
            </a:r>
          </a:p>
        </p:txBody>
      </p:sp>
    </p:spTree>
    <p:extLst>
      <p:ext uri="{BB962C8B-B14F-4D97-AF65-F5344CB8AC3E}">
        <p14:creationId xmlns:p14="http://schemas.microsoft.com/office/powerpoint/2010/main" val="377674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A4A3F-E29C-494C-901F-A2E102C2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de-CH" dirty="0"/>
              <a:t>Kurz Vorstellung der Projektidee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4543DEA-55E7-4168-BF2C-F0DC1D2F0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3901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1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521C6-68F0-47DE-BF40-0A4F47C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Funktions</a:t>
            </a:r>
            <a:r>
              <a:rPr lang="de-CH" dirty="0"/>
              <a:t>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84D07-267C-4660-A796-B42B8E22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Raspberry 1 </a:t>
            </a:r>
            <a:r>
              <a:rPr lang="de-CH" dirty="0">
                <a:sym typeface="Wingdings" panose="05000000000000000000" pitchFamily="2" charset="2"/>
              </a:rPr>
              <a:t> Personenerkennung</a:t>
            </a:r>
          </a:p>
          <a:p>
            <a:r>
              <a:rPr lang="de-CH" dirty="0">
                <a:sym typeface="Wingdings" panose="05000000000000000000" pitchFamily="2" charset="2"/>
              </a:rPr>
              <a:t>Raspberry 2  Home </a:t>
            </a:r>
            <a:r>
              <a:rPr lang="de-CH" dirty="0" err="1">
                <a:sym typeface="Wingdings" panose="05000000000000000000" pitchFamily="2" charset="2"/>
              </a:rPr>
              <a:t>Assistant</a:t>
            </a:r>
            <a:r>
              <a:rPr lang="de-CH" dirty="0">
                <a:sym typeface="Wingdings" panose="05000000000000000000" pitchFamily="2" charset="2"/>
              </a:rPr>
              <a:t> OS</a:t>
            </a:r>
          </a:p>
          <a:p>
            <a:r>
              <a:rPr lang="de-CH" dirty="0" err="1">
                <a:sym typeface="Wingdings" panose="05000000000000000000" pitchFamily="2" charset="2"/>
              </a:rPr>
              <a:t>Harmony</a:t>
            </a:r>
            <a:r>
              <a:rPr lang="de-CH" dirty="0">
                <a:sym typeface="Wingdings" panose="05000000000000000000" pitchFamily="2" charset="2"/>
              </a:rPr>
              <a:t> Hub</a:t>
            </a:r>
          </a:p>
          <a:p>
            <a:r>
              <a:rPr lang="de-CH" dirty="0">
                <a:sym typeface="Wingdings" panose="05000000000000000000" pitchFamily="2" charset="2"/>
              </a:rPr>
              <a:t>(Diagramm form)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18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6E398-E005-48A7-9D26-4E01E97C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16F21-14FF-4F0A-B14C-C313C22C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Personenerkennung</a:t>
            </a:r>
          </a:p>
          <a:p>
            <a:pPr lvl="1"/>
            <a:r>
              <a:rPr lang="de-CH" dirty="0"/>
              <a:t>Raspberry Pi 4 Model B - 2GB</a:t>
            </a:r>
          </a:p>
          <a:p>
            <a:pPr lvl="2"/>
            <a:r>
              <a:rPr lang="de-CH" dirty="0"/>
              <a:t>Display für Raspberry Pi</a:t>
            </a:r>
          </a:p>
          <a:p>
            <a:pPr lvl="1"/>
            <a:r>
              <a:rPr lang="de-CH" dirty="0"/>
              <a:t>Kamera: Guo </a:t>
            </a:r>
            <a:r>
              <a:rPr lang="de-CH" dirty="0" err="1"/>
              <a:t>duo</a:t>
            </a:r>
            <a:r>
              <a:rPr lang="de-CH" dirty="0"/>
              <a:t> Webcam HD 1080</a:t>
            </a:r>
          </a:p>
          <a:p>
            <a:r>
              <a:rPr lang="de-CH" dirty="0"/>
              <a:t>Bedienung</a:t>
            </a:r>
          </a:p>
          <a:p>
            <a:pPr lvl="1"/>
            <a:r>
              <a:rPr lang="de-CH" dirty="0"/>
              <a:t>Raspberry Pi 4 Model B – 2GB</a:t>
            </a:r>
          </a:p>
          <a:p>
            <a:pPr lvl="1"/>
            <a:r>
              <a:rPr lang="de-CH" dirty="0"/>
              <a:t>Logitech </a:t>
            </a:r>
            <a:r>
              <a:rPr lang="de-CH" dirty="0" err="1"/>
              <a:t>Harmony</a:t>
            </a:r>
            <a:r>
              <a:rPr lang="de-CH" dirty="0"/>
              <a:t> Hub</a:t>
            </a:r>
          </a:p>
          <a:p>
            <a:pPr lvl="1"/>
            <a:r>
              <a:rPr lang="de-CH" dirty="0"/>
              <a:t>Fernseher ohne Smartfunktionen</a:t>
            </a:r>
          </a:p>
          <a:p>
            <a:pPr lvl="1"/>
            <a:r>
              <a:rPr lang="de-CH" dirty="0">
                <a:solidFill>
                  <a:srgbClr val="FF0000"/>
                </a:solidFill>
              </a:rPr>
              <a:t>(Alexa)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931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25713-4C2A-414A-B9A3-5BC67E0F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01ED44-7352-4D11-A527-F35A8B63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Personenerkennung</a:t>
            </a:r>
          </a:p>
          <a:p>
            <a:pPr lvl="1"/>
            <a:r>
              <a:rPr lang="de-CH" dirty="0" err="1"/>
              <a:t>OpenCV</a:t>
            </a:r>
            <a:r>
              <a:rPr lang="de-CH" dirty="0"/>
              <a:t> </a:t>
            </a:r>
            <a:r>
              <a:rPr lang="de-CH" dirty="0" err="1"/>
              <a:t>library</a:t>
            </a:r>
            <a:endParaRPr lang="de-CH" dirty="0"/>
          </a:p>
          <a:p>
            <a:pPr lvl="1"/>
            <a:r>
              <a:rPr lang="de-CH" dirty="0"/>
              <a:t>Programmiersprache Python</a:t>
            </a:r>
          </a:p>
          <a:p>
            <a:pPr lvl="1"/>
            <a:r>
              <a:rPr lang="de-CH" dirty="0" err="1"/>
              <a:t>Cascades</a:t>
            </a:r>
            <a:endParaRPr lang="de-CH" dirty="0"/>
          </a:p>
          <a:p>
            <a:r>
              <a:rPr lang="de-CH" dirty="0"/>
              <a:t>Bedienung</a:t>
            </a:r>
          </a:p>
          <a:p>
            <a:pPr lvl="1"/>
            <a:r>
              <a:rPr lang="de-CH" dirty="0"/>
              <a:t>Home </a:t>
            </a:r>
            <a:r>
              <a:rPr lang="de-CH" dirty="0" err="1"/>
              <a:t>Assistant</a:t>
            </a:r>
            <a:r>
              <a:rPr lang="de-CH" dirty="0"/>
              <a:t> OS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53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D4D-CDDA-4506-A918-694F53BD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Harmony</a:t>
            </a:r>
            <a:r>
              <a:rPr lang="de-CH" dirty="0"/>
              <a:t> 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03E14-9D7B-4F4B-8877-E307BAA2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Funktion</a:t>
            </a:r>
          </a:p>
          <a:p>
            <a:r>
              <a:rPr lang="de-CH" dirty="0"/>
              <a:t>Unsere spezifische Anwendung</a:t>
            </a:r>
          </a:p>
        </p:txBody>
      </p:sp>
    </p:spTree>
    <p:extLst>
      <p:ext uri="{BB962C8B-B14F-4D97-AF65-F5344CB8AC3E}">
        <p14:creationId xmlns:p14="http://schemas.microsoft.com/office/powerpoint/2010/main" val="336153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A0733-316C-490C-9BBF-DC955C84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Home </a:t>
            </a:r>
            <a:r>
              <a:rPr lang="de-CH" dirty="0" err="1"/>
              <a:t>Assistant</a:t>
            </a:r>
            <a:r>
              <a:rPr lang="de-CH" dirty="0"/>
              <a:t> 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5D25E-5AD6-4E0F-9CB5-52C3AA83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ist Home </a:t>
            </a:r>
            <a:r>
              <a:rPr lang="de-CH" dirty="0" err="1"/>
              <a:t>Assistant</a:t>
            </a:r>
            <a:endParaRPr lang="de-CH" dirty="0"/>
          </a:p>
          <a:p>
            <a:r>
              <a:rPr lang="de-CH" dirty="0" err="1"/>
              <a:t>Wiso</a:t>
            </a:r>
            <a:r>
              <a:rPr lang="de-CH" dirty="0"/>
              <a:t> haben wir uns für HA entschieden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38505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Bildschirmpräsentation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Larissa-Design</vt:lpstr>
      <vt:lpstr>Home Automation</vt:lpstr>
      <vt:lpstr>Überblick</vt:lpstr>
      <vt:lpstr>Team</vt:lpstr>
      <vt:lpstr>Kurz Vorstellung der Projektidee</vt:lpstr>
      <vt:lpstr>Funktions Überblick</vt:lpstr>
      <vt:lpstr>Hardware</vt:lpstr>
      <vt:lpstr>Software</vt:lpstr>
      <vt:lpstr>Harmony Hub</vt:lpstr>
      <vt:lpstr>Home Assistant OS</vt:lpstr>
      <vt:lpstr>Probleme im verlaufe des Projekts</vt:lpstr>
      <vt:lpstr>Demo Video</vt:lpstr>
      <vt:lpstr>Vielen Dank /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cp:lastModifiedBy>Lukas Züger</cp:lastModifiedBy>
  <cp:revision>3</cp:revision>
  <dcterms:modified xsi:type="dcterms:W3CDTF">2022-02-05T10:05:58Z</dcterms:modified>
</cp:coreProperties>
</file>