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377f657c7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377f657c7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377f657c7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377f657c7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77f657c7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77f657c7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77f657c7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77f657c7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377f657c7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377f657c7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77f657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77f657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77f657c7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377f657c7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77f657c7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77f657c7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77f657c7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377f657c7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77f657c7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77f657c7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77f657c7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77f657c7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77f657c7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377f657c7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77f657c7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77f657c7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Raytracing on Android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50"/>
            <a:ext cx="81231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Baldinger Andreas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Kagerer Miriam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Shehata Abdu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Zeit für eine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Raytracing on Android - </a:t>
            </a:r>
            <a:r>
              <a:rPr lang="de" sz="3520"/>
              <a:t>Vorteile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Multi-Sampling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FBO Multi-Sampling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MSAA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Touch-Gesten Bedienung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Kompatibilität: Raytracing everywhere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Raytracing on Android - </a:t>
            </a:r>
            <a:r>
              <a:rPr lang="de" sz="3520"/>
              <a:t>Nachteile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GLSL ES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Keine Rekursion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Beschränktes Indexing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Fixed-Size Arrays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Duplicate definition bei Informations-Übergabe an Shader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Keine Random-Werte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Java Übergabe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Custom random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63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1750"/>
              <a:t>Compute Shader</a:t>
            </a:r>
            <a:endParaRPr sz="1750"/>
          </a:p>
          <a:p>
            <a:pPr indent="-30638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1750"/>
              <a:t>Muss immer gesamte Szene beinhalten</a:t>
            </a:r>
            <a:endParaRPr sz="1750"/>
          </a:p>
          <a:p>
            <a:pPr indent="-30638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1750"/>
              <a:t>Richtige Meshes laden kaum möglich</a:t>
            </a:r>
            <a:endParaRPr sz="17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Geringe Performance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Fehlende “RT-Cores”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Fehlende Pipeline (DirectX 12 / Vulkan)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Conclusio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Unsere Ergebnisse / Erfahrungen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Zukunftsentwicklung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Vulkan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Samsung - AMD Kooperation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520"/>
              <a:t>Projekt Team</a:t>
            </a:r>
            <a:endParaRPr sz="35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100"/>
              <a:t>Baldinger Andreas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100"/>
              <a:t>	Kagerer Miriam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2100"/>
              <a:t>	Shehata Abdu</a:t>
            </a:r>
            <a:endParaRPr sz="21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00" y="720000"/>
            <a:ext cx="972000" cy="130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000" y="2160000"/>
            <a:ext cx="972000" cy="130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000" y="3600000"/>
            <a:ext cx="972000" cy="130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Agenda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60325" y="1250800"/>
            <a:ext cx="768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OpenGL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Raytracing vs. Rasterization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Projektdefinition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Rendering mit </a:t>
            </a:r>
            <a:r>
              <a:rPr lang="de" sz="1700"/>
              <a:t>Shadern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Objekte / Farben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Kamera / Bewegung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Demo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Raytracing on Android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Vorteile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Nachteile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Conclusio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OpenGL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Von der Khronos Group entwickelt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1992 erster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2017 letzter Release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API für 2D/3D Vektorgrafiken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Kommunikation mit der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Basiert auf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OpenGL ES, WebGL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Nachfolger API: Vulkan / WebGPU</a:t>
            </a:r>
            <a:endParaRPr/>
          </a:p>
        </p:txBody>
      </p:sp>
      <p:pic>
        <p:nvPicPr>
          <p:cNvPr id="82" name="Google Shape;82;p16" title="OpenGL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550" y="128375"/>
            <a:ext cx="2763750" cy="1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131275" y="1397100"/>
            <a:ext cx="27009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735075" y="1281425"/>
            <a:ext cx="14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Proxima Nova"/>
                <a:ea typeface="Proxima Nova"/>
                <a:cs typeface="Proxima Nova"/>
                <a:sym typeface="Proxima Nova"/>
              </a:rPr>
              <a:t>Abb. 1: </a:t>
            </a:r>
            <a:r>
              <a:rPr lang="de" sz="1000">
                <a:latin typeface="Proxima Nova"/>
                <a:ea typeface="Proxima Nova"/>
                <a:cs typeface="Proxima Nova"/>
                <a:sym typeface="Proxima Nova"/>
              </a:rPr>
              <a:t>Offizielles</a:t>
            </a:r>
            <a:r>
              <a:rPr lang="de" sz="1000">
                <a:latin typeface="Proxima Nova"/>
                <a:ea typeface="Proxima Nova"/>
                <a:cs typeface="Proxima Nova"/>
                <a:sym typeface="Proxima Nova"/>
              </a:rPr>
              <a:t> Logo </a:t>
            </a:r>
            <a:br>
              <a:rPr lang="de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de" sz="1000">
                <a:latin typeface="Proxima Nova"/>
                <a:ea typeface="Proxima Nova"/>
                <a:cs typeface="Proxima Nova"/>
                <a:sym typeface="Proxima Nova"/>
              </a:rPr>
              <a:t>Quelle: opengl.org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Raytracing vs. Rasterization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OpenGL Pipeline: Rasterization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Vertex- und Fragmentshader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Raytracing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OpenGL Pipeline?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Revolutionäres Render-Konzept?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Aktueller Stand</a:t>
            </a:r>
            <a:endParaRPr sz="170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50799" t="0"/>
          <a:stretch/>
        </p:blipFill>
        <p:spPr>
          <a:xfrm>
            <a:off x="6226875" y="857375"/>
            <a:ext cx="2745052" cy="15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226875" y="4293050"/>
            <a:ext cx="213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Proxima Nova"/>
                <a:ea typeface="Proxima Nova"/>
                <a:cs typeface="Proxima Nova"/>
                <a:sym typeface="Proxima Nova"/>
              </a:rPr>
              <a:t>Abb. 2: Raytracing in “Minecraft”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Proxima Nova"/>
                <a:ea typeface="Proxima Nova"/>
                <a:cs typeface="Proxima Nova"/>
                <a:sym typeface="Proxima Nova"/>
              </a:rPr>
              <a:t>Quelle: Nvidia &amp; Microsoft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50799" r="0" t="0"/>
          <a:stretch/>
        </p:blipFill>
        <p:spPr>
          <a:xfrm>
            <a:off x="6226875" y="2648962"/>
            <a:ext cx="2745052" cy="15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3520"/>
              <a:t>Projektdefinition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Raytracing on Android is a realtime raytracer able to run on your smartphone.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Android mit mindestens OpenGL ES 3.1</a:t>
            </a:r>
            <a:endParaRPr sz="1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60 FPS theoretische Frame Rate / 16ms theoretische Frame Time</a:t>
            </a:r>
            <a:endParaRPr sz="1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Variable Auflösung + MSAA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Steuerung mit Berührungsgesten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Mehrere Objekte und Materialien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Mehrere Szenen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Rendering mit Shadern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Raytracing mit Compute Shadern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Zeichnen mit der Rasterization Pipeline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Java Shader Compilation und Execution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Selbst-adjustierender Render-Loop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Objekte / Farben</a:t>
            </a:r>
            <a:endParaRPr sz="352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200"/>
              <a:t>Objekte: 		Cubes &amp; Spheres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200"/>
              <a:t>Materialien:	Metal &amp; Diffuse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2200"/>
              <a:t>Farben: 		Full RGB Spectrum</a:t>
            </a:r>
            <a:endParaRPr sz="220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15180" l="0" r="0" t="24099"/>
          <a:stretch/>
        </p:blipFill>
        <p:spPr>
          <a:xfrm>
            <a:off x="6018475" y="1010163"/>
            <a:ext cx="2314575" cy="312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6018475" y="4065025"/>
            <a:ext cx="210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Proxima Nova"/>
                <a:ea typeface="Proxima Nova"/>
                <a:cs typeface="Proxima Nova"/>
                <a:sym typeface="Proxima Nova"/>
              </a:rPr>
              <a:t>Abb. 3: “Raytracing on Android”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Proxima Nova"/>
                <a:ea typeface="Proxima Nova"/>
                <a:cs typeface="Proxima Nova"/>
                <a:sym typeface="Proxima Nova"/>
              </a:rPr>
              <a:t>Quelle: Eigener Screenshot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520"/>
              <a:t>Kamera / Bewegung</a:t>
            </a:r>
            <a:endParaRPr sz="352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Rein- und rauszoomen der Szene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Umgesetzt mit 2 Buttons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Translation der Szene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Umgesetzt </a:t>
            </a:r>
            <a:r>
              <a:rPr lang="de"/>
              <a:t>durch</a:t>
            </a:r>
            <a:r>
              <a:rPr lang="de"/>
              <a:t> Gestensteuerung mit 1 Finger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Rotation der Szene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Umgesetzt durch Gestensteuerung mit 2 Finger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