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260 268,'0'1154,"0"-1136,1 0,1 0,5 23,4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1622,'-2'-101,"3"-93,1 162,1 0,2 0,18-61,22-27,-25 70,-2-1,20-93,-14 24,-11 63,10-113,-18 108,15-65,-10 73,-8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89 148,'-6'40,"-6"25,1-3,2-4,3-2,1-2,-6 8,-1 3,0-2,8-6,4-13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3.79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4.52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6.2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27.3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5.7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1058,'-1'5,"-19"170,23 50,-2-215,0-1,0 1,1 0,0-1,1 1,0-1,1 0,0 0,0 0,1 0,0-1,0 0,1 0,8 9,21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5.7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1,'0'59,"-15"103,8-127,-1 0,-1 0,-2-1,-17 37,10-32,2 2,1 0,2 0,-12 78,22-98,1 1,1 0,1 0,1 0,1 0,1 0,1 0,1-1,1 1,0-1,13 26,39 58,-40-77,-2 1,-1 0,-1 1,9 32,-7-4,-3 0,-3 1,-2 0,0 102,-8-158,0 14,0 0,5 27,-5-41,1-1,-1 1,1 0,-1 0,1-1,0 1,0 0,0-1,0 1,1-1,-1 0,1 1,-1-1,1 0,0 0,0 0,0 0,0 0,0 0,0-1,1 1,-1-1,6 3,-7-4,0 0,0 0,0 0,0 0,1 0,-1 0,0 0,0-1,0 1,0 0,0-1,0 1,0-1,0 1,0-1,0 0,0 1,0-1,0 0,0 0,0 0,-1 1,1-1,0 0,0 0,-1 0,1 0,-1 0,1 0,-1-1,1-1,10-37,-11 39,2-13,0-1,-1 0,-1 0,-1 0,-4-29,-22-73,15 75,-6-45,10-15,7-173,4 119,-3-507,0 656,-1-4,1-1,1 1,0-1,1 1,4-18,-6 27,1 1,0-1,0 0,-1 0,1 1,0-1,0 0,1 1,-1-1,0 1,0 0,1-1,-1 1,1 0,-1 0,1 0,0 0,-1 0,1 0,0 0,0 0,-1 1,1-1,0 1,0-1,0 1,0 0,0 0,0 0,0 0,0 0,0 0,-1 0,1 1,0-1,0 1,0-1,0 1,-1 0,4 1,2 1,1 0,-1 1,1 0,-2-1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53.7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320 879,'-23'31,"-63"111,79-126,-1-1,-1 0,-1 0,0-1,-12 13,17-22,0 0,-1 0,1-1,-1 0,0 0,0 0,0-1,0 0,-1 0,1 0,-1-1,0 0,1-1,-1 1,-8 0,-24-2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53.7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355 829,'-8'12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1963,'13'-37,"41"-80,13-32,-48 100,-3 0,-2-1,-1-1,-4 0,7-101,-17-294,-2 167,3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7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381 171,'151'-134,"-146"129,0 1,0 0,0 0,0 0,0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328 219,'1'-1,"22"-20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293 257,'7'-8,"7"-8,-12 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8:00.98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1088,'-1'1,"0"0,0-1,0 0,0 1,0-1,0 1,0-1,0 0,0 0,0 0,0 1,0-1,0 0,0 0,0-1,0 1,0 0,0 0,0 0,0-1,0 1,0 0,0-1,0 1,0-1,0 1,1-1,-1 0,0 1,0-1,0 0,1 1,-1-1,0 0,1 0,-1 0,1 0,-1 1,1-1,-1 0,1 0,0 0,-1-2,-1-5,0 0,0 0,1-1,-1-10,2 13,-1-265,5 236,1 1,2-1,-6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44.0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85 913,'4'44,"21"90,-7-78,-3 2,-3 0,-2 0,3 86,-14-107,0-13,1-1,1 0,1 0,9 42,-9-59,0-1,0 1,0 0,1-1,0 1,0-1,0 0,1 0,0 0,0 0,0 0,0-1,1 0,0 0,-1 0,2-1,-1 0,0 1,1-2,-1 1,1-1,0 0,7 2,17 2,53 5,-11-2,-70-9,-1 1,0-1,1 1,-1-1,1 0,-1 1,1-1,-1 0,1 0,-1 0,1 0,-1-1,1 1,-1 0,0 0,1-1,-1 1,1-1,-1 0,0 1,1-1,-1 0,0 0,0 1,0-1,0 0,2-2,-2-1,0 1,0-1,-1 1,1-1,-1 1,0-1,0 1,0-1,0 0,-2-4,-18-340,20 307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44.06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1,'6'4,"-1"1,0-1,0 1,-1 1,1-1,-1 1,-1 0,1 0,-1 0,0 0,0 0,0 1,-1-1,0 1,1 10,2 12,-1 1,0 34,-4-61,1 445,-4-202,3 339,1-557,1 1,2-1,0 1,2-1,1 0,2-1,13 32,-21-57,-1 0,1-1,-1 1,1 0,0-1,0 1,0-1,0 0,0 1,0-1,0 0,0 1,0-1,1 0,-1 0,2 1,-2-2,0 0,-1 0,1 0,-1-1,1 1,-1 0,1 0,-1-1,1 1,-1 0,1-1,-1 1,1 0,-1-1,1 1,-1-1,0 1,1-1,-1 1,0-1,1 1,-1-1,0 1,0-1,1 0,-1 1,0-1,0 1,0-2,3-9,-1-1,0 0,1-15,-1-388,-5 195,4 24,-3-221,2 409,-1 0,0 0,0 0,-1 0,0 0,0 0,-1 1,0-1,0 1,-1 0,0 0,0 0,-1 0,0 1,0 0,-7-7,5 7,-1 0,0 0,-1 0,1 1,-1 1,0 0,0 0,0 0,-1 1,1 1,-1 0,-19-2,11 2,0 0,0 2,0 0,0 1,-20 4,33-4,-1 0,1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17.45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371 653,'-5'8,"-7"16,1-1,0 1,-10 40,15-42,-1 0,0-1,-2 0,0 0,-1-1,-2 0,0-1,-28 35,1-13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8.56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0,'3'1,"-1"0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5.9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291 254,'68'-90,"-26"38,-30 37,1-2,1 0,18-16,-30 30,1 0,0 1,0-1,0 1,1-1,-1 1,0 0,1 1,-1-1,1 1,0-1,0 1,-1 0,1 0,0 1,0-1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5.9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203 395,'9'-19,"2"-3,-11 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143 268,'-14'245,"-8"61,15 347,8-402,-3-221,-2 1,-1-1,-1 0,-2 0,-21 54,27-79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168 502,'2'-8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7:33.42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49.41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719 679,'-6'0,"1"0,-1-1,0 0,0 0,0-1,1 1,-1-1,1-1,-1 1,1-1,0 0,0 0,0 0,0-1,1 1,-1-1,1 0,0-1,-6-8,-4-8,1 0,1-1,-15-37,16 33,-20-32,17 37,-2 1,0 1,-1 0,-1 1,-22-17,-111-76,84 64,-47-38,66 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1.5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2.4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3.01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4:53.6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17.1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1780,'-5'0,"1"-1,0 1,-1-1,1 0,0-1,0 1,0-1,0 1,0-1,0-1,0 1,0 0,1-1,0 0,-1 0,1 0,0 0,0 0,0-1,1 1,-1-1,1 0,0 0,0 0,-1-4,-3-6,1-1,0 0,1 0,1 0,-3-27,3-4,2 0,3 0,7-47,31-137,-17 115,24-118,-39 200,1 0,19-47,-16 50,-1-2,13-63,-21 67,-1-1,-1 1,-2 0,0 0,-2-1,-1 1,-2 1,0-1,-11-27,13 44,-2-11,-2 0,-18-35,24 52,-1 1,1-1,-1 1,0 0,0 0,0 0,-1 1,0-1,1 1,-1 0,0 0,-1 0,1 0,0 1,-1-1,0 1,1 1,-8-3,10 4,1 0,-1 0,0 0,0 0,0 0,1 0,-1 0,0 1,0-1,1 1,-1-1,0 1,1 0,-1 0,0 0,1 0,-1 0,1 0,0 0,-1 0,1 0,0 1,0-1,0 1,0-1,0 1,0-1,0 1,0-1,0 1,1 0,-1 3,-3 5,2 1,-1-1,2 1,-2 12,3 273,4-131,-4-133,0 16,10 94,-7-126,0-1,1 0,1 0,0-1,1 1,0-1,1 0,1-1,0 0,12 15,10 8,-1 2,30 52,-50-72,1 1,-2 0,-1 1,0 0,-2 0,0 0,3 33,-6-9,-3 0,-1 0,-9 48,-2 41,11 88,2-182,0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22.6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1593,'-7'-9,"-1"0,2 0,-1 0,1-1,0 0,1 0,1-1,-1 0,1 1,1-1,0-1,-2-18,1-12,2-1,3-47,0 44,-1-5,2-1,2 0,2 1,26-96,-20 114,1 0,1 1,2 1,1 0,1 1,38-47,-41 60,-2-2,0 0,-1 0,13-31,-21 39,0 0,-1-1,0 1,0-1,-1 0,-1 0,0 0,-1 0,0 0,-2-16,-4-5,0 1,-2 0,-2 0,0 1,-3 1,0 0,-34-55,25 62,21 22,1 1,-1 0,1-1,-1 1,0 0,1-1,-1 1,0 0,0 0,1 0,-1-1,0 1,1 0,-1 0,0 0,0 0,1 1,-1-1,0 0,1 0,-1 0,-1 1,0 1,1-1,-1 1,0 0,1 0,0 0,-1 0,1 0,0 1,0-1,0 0,0 0,1 1,-1-1,1 1,-1-1,1 1,0 4,-4 55,7 98,0-58,-3-87,1 0,0 0,1-1,1 1,0-1,0 1,2-1,0 0,0-1,10 17,-3-7,0 0,-1 1,-2 1,0 0,-2 0,-1 1,-1-1,-1 1,-1 1,0 32,-9 252,5-298,-1 0,0 0,-1 0,-1 0,0-1,-1 1,0-1,0 0,-2-1,1 1,-2-1,1 0,-1-1,-1 0,0 0,-1-1,1 0,-2-1,1 0,-14 7,21-13,-1 0,1-1,-1 1,0-1,0 0,0 0,0-1,1 1,-1-1,0 0,0 0,0 0,0 0,0-1,-6-1,4 0,-1 0,1-1,0 0,0 0,0-1,0 0,1 0,-7-6,-4-6,1 0,0-1,1-1,-16-28,26 40,-1 0,2 0,-1-1,1 0,0 1,0-1,1 0,0 0,0 0,1-1,-1-11,2 18,0 0,0 0,0 0,0 0,0 0,1 0,-1 0,0 0,1 0,-1 0,1 0,-1 0,1 0,0 0,-1 0,1 0,0 1,-1-1,1 0,0 1,0-1,0 0,0 1,0-1,-1 1,1-1,0 1,0 0,0-1,0 1,1 0,-1 0,0 0,0-1,0 1,0 0,0 0,0 1,1-1,2 1,0 0,0 0,0 0,-1 0,1 1,0-1,-1 1,1 0,5 4,1 4,1 0,-2 1,1 0,-2 0,1 1,-2 0,1 1,-2-1,0 1,0 1,-1-1,-1 1,0 0,2 18,1 14,-2-1,-2 2,-4 54,1-97,0 8,-1 1,0 0,-1-1,-5 20,6-28,0-1,-1 1,1-1,-1 0,0 0,0 0,0 0,0 0,0 0,-1-1,1 1,-1-1,0 1,0-1,0 0,0 0,0 0,0-1,-1 1,-6 2,-1-2,0 0,0-1,0 0,0-1,-1 0,1-1,0 0,0-1,0 0,0 0,0-1,-16-8,10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34.2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1724,'0'-1506,"-1"1476,-10-58,4 50,7 35,1 8,4 17,4 35,-7 23,-3-60,1 0,0 0,2 0,0 0,1 0,1-1,1 0,11 28,26 35,-9-18,30 79,-47-98,-2 1,-2 0,-2 1,-2 0,-2 1,0 50,-6-92,-5 337,3-326,-1 1,0-1,-1 1,-10 21,9-23,0-1,0 1,2 0,0 1,-1 18,13 61,-11-76,2-20,0 0,0 1,0-1,-1 0,1 1,0-1,0 0,-1 0,1 0,0 1,0-1,-1 0,1 0,0 0,-1 1,1-1,0 0,-1 0,1 0,0 0,-1 0,1 0,0 0,-1 0,1 0,0 0,-1 0,1 0,-1 0,-3-2,1 1,-1-1,0 0,1 0,-1-1,-4-4,-29-21,2-2,1-1,-59-71,80 86,2 0,0-1,1-1,0 0,2 0,0-1,1 0,1 0,1-1,0 1,-2-37,11-131,0 140,-2 1,-2-1,-10-77,-6 35,4-1,-2-119,14 106,3-145,-3 243,0-1,0 1,1 0,0 0,0-1,0 1,0 0,1 0,0 0,0 0,0 0,1 1,-1-1,1 1,0-1,1 1,-1 0,1 0,0 0,0 1,0 0,0-1,0 1,1 0,0 1,-1-1,1 1,0 0,0 1,0-1,0 1,0 0,6-1,1 0,0 1,0 1,0 0,20 2,6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04.2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373 476,'-2'5,"-6"17,2 0,0 0,1 1,2 0,0 0,1 35,0-33,-1-1,-1 0,-1 0,-1 0,-1-1,-14 31,0 2,12-27,-7 37,9-26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38.22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0 967,'11'-12,"-1"0,0-1,10-18,3-4,16-19,-3-2,-2-1,42-101,-54 103,26-113,-44 152,1 0,1 0,0 1,1 0,11-19,50-67,-62 93,3-6,2 1,0 0,19-17,-28 28,0 0,0 0,1 0,-1 0,1 0,0 0,-1 1,1-1,0 1,0 0,0 0,0 0,0 0,0 0,0 1,0-1,1 1,-1 0,0 0,0 0,0 0,0 1,0-1,0 1,1 0,3 1,-5 0,0 0,0 0,0 0,0 0,0 0,0 0,-1 1,1-1,-1 0,1 1,-1 0,0-1,0 1,0 0,-1-1,1 1,0 0,-1 0,0-1,0 1,0 0,0 0,0 0,0 0,-2 4,-1 12,-1-1,-12 31,13-38,-34 84,-3-2,-64 107,93-179,1 1,1 1,1 0,1 0,1 0,1 1,-3 44,4-41,-2 1,0-1,-2 0,-22 48,10-29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44.1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460 650,'-76'-132,"21"39,27 40,12 20,-1 2,-1 0,-2 1,-1 1,-44-48,10 20,40 40,0 1,-1 0,-26-19,213 183,-105-98,90 75,61 57,-164-139,-44-36,-4-3,0-1,0 1,0 0,-1 0,0 1,0-1,0 1,0 0,4 8,-8-12,0 0,0 0,0 0,0-1,0 1,0 0,0 0,0 0,0 0,0 0,0-1,-1 1,1 0,0 0,-1 0,1-1,0 1,-1 0,1-1,-1 1,1 0,-1-1,0 1,1 0,-1-1,1 1,-1-1,0 1,0-1,1 0,-1 1,0-1,0 0,1 1,-1-1,0 0,0 0,0 0,0 0,1 0,-2 0,-38 4,26-5,0-1,0 0,0 0,0-2,1 0,-1 0,1-1,0-1,0 0,1-1,-13-8,-2-5,0-1,1-1,-31-34,48 49,4 9,8 20,17 41,-18-58,14 33,33 58,-7-15,-30-49,-12-32,0 1,0-1,0 0,0 0,0 0,1 1,-1-1,0 0,0 0,0 0,0 1,0-1,0 0,0 0,0 1,0-1,0 0,0 0,0 0,0 1,0-1,0 0,0 0,0 1,0-1,-1 0,1 0,0 0,0 1,0-1,0 0,0 0,0 0,-1 1,1-1,0 0,0 0,0 0,-1 0,1 0,0 0,0 1,0-1,-1 0,1 0,0 0,0 0,0 0,-1 0,1 0,0 0,0 0,-1 0,1 0,0 0,0 0,0 0,-1 0,1 0,0 0,0 0,-1-1,1 1,0 0,0 0,0 0,-1 0,1 0,0-1,-15-10,-90-99,56 56,36 41,1-2,0 1,1-1,1-1,0 0,-14-33,11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53.0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851 915,'-25'-22,"-33"-26,-14-12,-10-24,-125-165,125 149,-142-131,201 208,-29-37,26 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5:55.56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389 700,'-8'-16,"-10"-13,-11-10,-8-2,-6-3,5 0,8-3,10 0,8 0,5 0,-2-5,-5 0,-8-1,-8 2,-7 1,3 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04.9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1831,'1'-2,"0"-1,0 1,0-1,0 1,0 0,0-1,0 1,1 0,-1 0,1 0,0 0,2-2,4-7,2-6,0 0,-1-1,-1 0,-1-1,-1 1,0-2,-1 1,-1 0,-1-1,0-36,-3-14,-15-118,12 163,-24-113,17 99,2-1,-3-49,9-260,4 171,-2 163,-1-1,-1 1,0 0,-1-1,0 1,-1 0,-1 0,-13-26,18 40,0 0,0 1,-1-1,1 0,-1 0,1 1,0-1,-1 0,1 1,-1-1,0 0,1 1,-1-1,1 1,-1-1,0 1,0-1,-1 0,-3 11,5 33,0-36,4 168,-3 414,-7-541,6-46,0 0,-1 0,1 0,-1 0,0 0,0 0,1 0,-1 0,-1 0,1-1,0 1,0 0,-1-1,1 1,-1-1,1 1,-1-1,1 0,-1 0,-3 2,5-3,-1 0,0 0,0 0,0 0,0 0,0 0,0-1,0 1,1 0,-1 0,0-1,0 1,0 0,0-1,1 1,-1-1,0 1,0-1,1 1,-1-1,0 0,1 1,-1-1,1 0,-1 1,1-1,-1 0,1 0,0 0,-1 1,1-1,0 0,-1 0,1 0,0-1,-9-34,9 35,-4-34,1 0,2 0,3-43,21-106,22-42,-31 130,1-160,-14 239,1-1,1 1,0 0,1 0,1 0,1 0,13-27,-42 87,12-23,1 0,0 0,1 1,-9 35,11-7,1 0,3 1,2-1,2 1,2-1,2 0,15 62,-9-73,1 0,3 0,34 66,14 33,-51-106,1 3,18 68,-28-92,-2-1,1 0,-2 0,1 1,-1-1,0 0,-1 1,0-1,-1 0,0 0,0 0,-6 16,7-23,0 1,0-1,-1 1,1-1,0 0,-1 1,0-1,1 0,-1 0,0 0,0 0,0 0,0-1,0 1,-1 0,1-1,0 0,-1 1,1-1,-1 0,1-1,-1 1,0 0,1-1,-1 1,0-1,0 0,1 0,-1 0,-4 0,3-2,0 1,1 0,-1-1,0 0,1 0,-1 0,1 0,0-1,-1 1,1-1,0 0,1 0,-1 0,0 0,1 0,0-1,0 1,0-1,-3-7,-64-192,55 170,2-2,1 1,2-1,1-1,2 0,1 0,0-54,10-486,-5 567,0-2,0-1,0 0,2 0,2-14,-3 23,0 0,0 0,0 1,0-1,0 0,1 0,-1 1,1-1,0 1,0 0,0-1,0 1,0 0,0 0,1 0,-1 0,1 1,-1-1,1 1,0-1,-1 1,4-1,0 1,0-1,0 1,0 1,0-1,7 1,34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13.1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734 779,'0'-6,"-1"0,0 0,0 0,0 0,-1 1,0-1,0 0,-1 1,1 0,-1-1,-7-7,-4-6,-27-27,31 36,-88-88,41 43,-58-72,67 71,-3 3,-100-81,42 39,97 85,12 13,18 17,-17-18,41 48,-3 3,-2 0,-3 3,41 87,-64-113,-1 0,-2 1,-1 0,-1 1,-2-1,0 39,-3-61,4 23,1-1,2 0,1-1,2 0,21 43,4 13,-35-84,-1-1,1 0,-1 1,1-1,-1 1,1-1,-1 1,0-1,1 1,-1-1,0 1,0-1,0 1,-1 1,1-3,-1 0,1 1,-1-1,1 0,-1 0,1 0,-1 0,1 0,-1 0,1-1,0 1,-1 0,1 0,-1 0,1 0,-1 0,1-1,-1 1,1 0,0 0,-1-1,1 1,0 0,-1-1,1 1,0 0,-1-1,1 0,-37-38,33 35,-22-28,1-1,1-1,-31-59,44 71,2-1,0 0,1 0,1-1,2 1,0-1,-2-38,7-23,1 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4:36:16.6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1198,'1'-4,"0"-1,0 1,0-1,1 1,-1 0,1-1,0 1,1 0,-1 0,1 1,0-1,4-5,5-7,18-35,-2-2,-3-1,33-103,-30 77,-13 45,2 0,21-33,-21 41,-2 0,-1-1,-1-1,9-31,-15 25,-1-1,2-40,8-51,-13 114,1 0,0 0,0 0,1 1,1 0,0 0,10-15,8-3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1962,'0'-3,"-2"-30,4-43,-2 66,9-980,-10 688,2 275,0 1,2 0,1 0,1 0,2 1,0 0,1 0,2 0,0 1,2 1,-10 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1961,'0'1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1962,'0'-4,"1"-14,1-1,1 1,1 0,8-26,9-10,44-87,-40 94,-3-1,21-67,-24 50,-3 0,13-105,-27 142,1 0,7-29,-8 50,0 0,0 0,1 0,0 0,0 0,1 0,-1 1,1-1,1 1,-1 0,1 1,7-8,-10 11,0 1,1-1,-1 0,0 1,0 0,1-1,-1 1,1 0,-1 0,1 1,-1-1,1 0,0 1,-1 0,1-1,0 1,-1 0,1 0,0 1,0-1,-1 1,1-1,-1 1,1 0,-1 0,1 0,-1 0,1 0,-1 0,0 1,1-1,-1 1,0 0,0 0,0 0,-1 0,1 0,-1-1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240 267,'-2'87,"-19"148,-45 137,55-289,4 1,4 113,-5 66,-10 111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8T13:54:14.40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311 145,'-6'30,"0"15,2 0,2 54,0-2,-1-67,-1 0,-1-1,-2 1,-1-1,-16 38,-71 130,51-113,27-48,2 1,1 0,2 1,1 0,-5 42,8-16,2-1,5 89,4-3,-3-140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13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1823-A786-4D23-9093-BCB256E023EA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FC20-4E24-4A04-B60D-03975D17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2.wdp"/><Relationship Id="rId7" Type="http://schemas.openxmlformats.org/officeDocument/2006/relationships/customXml" Target="../ink/ink39.xml"/><Relationship Id="rId12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41.xml"/><Relationship Id="rId5" Type="http://schemas.openxmlformats.org/officeDocument/2006/relationships/image" Target="../media/image21.png"/><Relationship Id="rId10" Type="http://schemas.openxmlformats.org/officeDocument/2006/relationships/image" Target="../media/image51.png"/><Relationship Id="rId4" Type="http://schemas.microsoft.com/office/2017/06/relationships/model3d" Target="../media/model3d1.glb"/><Relationship Id="rId9" Type="http://schemas.openxmlformats.org/officeDocument/2006/relationships/customXml" Target="../ink/ink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2.wdp"/><Relationship Id="rId7" Type="http://schemas.openxmlformats.org/officeDocument/2006/relationships/customXml" Target="../ink/ink42.xml"/><Relationship Id="rId12" Type="http://schemas.openxmlformats.org/officeDocument/2006/relationships/image" Target="../media/image5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44.xml"/><Relationship Id="rId5" Type="http://schemas.openxmlformats.org/officeDocument/2006/relationships/image" Target="../media/image32.png"/><Relationship Id="rId10" Type="http://schemas.openxmlformats.org/officeDocument/2006/relationships/image" Target="../media/image55.png"/><Relationship Id="rId4" Type="http://schemas.microsoft.com/office/2017/06/relationships/model3d" Target="../media/model3d1.glb"/><Relationship Id="rId9" Type="http://schemas.openxmlformats.org/officeDocument/2006/relationships/customXml" Target="../ink/ink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2.wdp"/><Relationship Id="rId7" Type="http://schemas.openxmlformats.org/officeDocument/2006/relationships/customXml" Target="../ink/ink4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37.png"/><Relationship Id="rId10" Type="http://schemas.openxmlformats.org/officeDocument/2006/relationships/image" Target="../media/image59.png"/><Relationship Id="rId4" Type="http://schemas.microsoft.com/office/2017/06/relationships/model3d" Target="../media/model3d1.glb"/><Relationship Id="rId9" Type="http://schemas.openxmlformats.org/officeDocument/2006/relationships/customXml" Target="../ink/ink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microsoft.com/office/2007/relationships/hdphoto" Target="../media/hdphoto2.wdp"/><Relationship Id="rId21" Type="http://schemas.openxmlformats.org/officeDocument/2006/relationships/image" Target="../media/image15.png"/><Relationship Id="rId7" Type="http://schemas.openxmlformats.org/officeDocument/2006/relationships/image" Target="../media/image80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32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31" Type="http://schemas.openxmlformats.org/officeDocument/2006/relationships/customXml" Target="../ink/ink14.xml"/><Relationship Id="rId4" Type="http://schemas.microsoft.com/office/2017/06/relationships/model3d" Target="../media/model3d1.glb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6.png"/><Relationship Id="rId18" Type="http://schemas.openxmlformats.org/officeDocument/2006/relationships/customXml" Target="../ink/ink22.xml"/><Relationship Id="rId3" Type="http://schemas.microsoft.com/office/2007/relationships/hdphoto" Target="../media/hdphoto2.wdp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19.xml"/><Relationship Id="rId17" Type="http://schemas.openxmlformats.org/officeDocument/2006/relationships/image" Target="../media/image28.png"/><Relationship Id="rId2" Type="http://schemas.openxmlformats.org/officeDocument/2006/relationships/image" Target="../media/image20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customXml" Target="../ink/ink18.xml"/><Relationship Id="rId19" Type="http://schemas.openxmlformats.org/officeDocument/2006/relationships/image" Target="../media/image29.png"/><Relationship Id="rId4" Type="http://schemas.microsoft.com/office/2017/06/relationships/model3d" Target="../media/model3d1.glb"/><Relationship Id="rId9" Type="http://schemas.openxmlformats.org/officeDocument/2006/relationships/image" Target="../media/image24.png"/><Relationship Id="rId14" Type="http://schemas.openxmlformats.org/officeDocument/2006/relationships/customXml" Target="../ink/ink20.xml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microsoft.com/office/2007/relationships/hdphoto" Target="../media/hdphoto2.wdp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microsoft.com/office/2017/06/relationships/model3d" Target="../media/model3d1.glb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42.png"/><Relationship Id="rId18" Type="http://schemas.openxmlformats.org/officeDocument/2006/relationships/image" Target="../media/image38.PNG"/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12" Type="http://schemas.openxmlformats.org/officeDocument/2006/relationships/customXml" Target="../ink/ink29.xml"/><Relationship Id="rId17" Type="http://schemas.openxmlformats.org/officeDocument/2006/relationships/image" Target="../media/image19.png"/><Relationship Id="rId2" Type="http://schemas.openxmlformats.org/officeDocument/2006/relationships/image" Target="../media/image36.png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customXml" Target="../ink/ink28.xml"/><Relationship Id="rId4" Type="http://schemas.microsoft.com/office/2017/06/relationships/model3d" Target="../media/model3d1.glb"/><Relationship Id="rId9" Type="http://schemas.openxmlformats.org/officeDocument/2006/relationships/image" Target="../media/image40.png"/><Relationship Id="rId14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36.xml"/><Relationship Id="rId3" Type="http://schemas.microsoft.com/office/2007/relationships/hdphoto" Target="../media/hdphoto2.wdp"/><Relationship Id="rId7" Type="http://schemas.openxmlformats.org/officeDocument/2006/relationships/customXml" Target="../ink/ink32.xml"/><Relationship Id="rId12" Type="http://schemas.openxmlformats.org/officeDocument/2006/relationships/customXml" Target="../ink/ink35.xml"/><Relationship Id="rId17" Type="http://schemas.openxmlformats.org/officeDocument/2006/relationships/image" Target="../media/image48.png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customXml" Target="../ink/ink34.xml"/><Relationship Id="rId5" Type="http://schemas.openxmlformats.org/officeDocument/2006/relationships/image" Target="../media/image7.png"/><Relationship Id="rId15" Type="http://schemas.openxmlformats.org/officeDocument/2006/relationships/image" Target="../media/image47.png"/><Relationship Id="rId10" Type="http://schemas.openxmlformats.org/officeDocument/2006/relationships/image" Target="../media/image19.png"/><Relationship Id="rId4" Type="http://schemas.microsoft.com/office/2017/06/relationships/model3d" Target="../media/model3d1.glb"/><Relationship Id="rId9" Type="http://schemas.openxmlformats.org/officeDocument/2006/relationships/customXml" Target="../ink/ink33.xml"/><Relationship Id="rId14" Type="http://schemas.openxmlformats.org/officeDocument/2006/relationships/customXml" Target="../ink/ink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B705D8E-9C8E-17DE-B8AE-B4CFE923504E}"/>
              </a:ext>
            </a:extLst>
          </p:cNvPr>
          <p:cNvSpPr/>
          <p:nvPr/>
        </p:nvSpPr>
        <p:spPr>
          <a:xfrm>
            <a:off x="3800359" y="322283"/>
            <a:ext cx="4440452" cy="103871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Controlling Car With Hand Motion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1" name="Picture 30" descr="A picture containing yellow&#10;&#10;Description automatically generated">
            <a:extLst>
              <a:ext uri="{FF2B5EF4-FFF2-40B4-BE49-F238E27FC236}">
                <a16:creationId xmlns:a16="http://schemas.microsoft.com/office/drawing/2014/main" id="{5450A546-1916-B210-5147-A40341E629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3" y="1655014"/>
            <a:ext cx="4762500" cy="4762500"/>
          </a:xfrm>
          <a:prstGeom prst="ellipse">
            <a:avLst/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 descr="A hand holding a small electronic device&#10;&#10;Description automatically generated with low confidence">
            <a:extLst>
              <a:ext uri="{FF2B5EF4-FFF2-40B4-BE49-F238E27FC236}">
                <a16:creationId xmlns:a16="http://schemas.microsoft.com/office/drawing/2014/main" id="{F35DEB5E-7375-6615-E6E3-142DAEA2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31556" y1="28000" x2="28000" y2="17778"/>
                        <a14:foregroundMark x1="48889" y1="14222" x2="44000" y2="39556"/>
                        <a14:foregroundMark x1="44000" y1="39556" x2="44000" y2="40000"/>
                        <a14:foregroundMark x1="56889" y1="88444" x2="59111" y2="96444"/>
                        <a14:foregroundMark x1="71556" y1="90222" x2="71556" y2="91556"/>
                        <a14:foregroundMark x1="72889" y1="97333" x2="72889" y2="9911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18" y="2964702"/>
            <a:ext cx="2143125" cy="2143125"/>
          </a:xfrm>
          <a:prstGeom prst="ellipse">
            <a:avLst/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C9C82463-A059-69BF-FED8-6294BD50C0C3}"/>
              </a:ext>
            </a:extLst>
          </p:cNvPr>
          <p:cNvSpPr/>
          <p:nvPr/>
        </p:nvSpPr>
        <p:spPr>
          <a:xfrm rot="11246703" flipH="1">
            <a:off x="3455247" y="5484971"/>
            <a:ext cx="3200030" cy="846993"/>
          </a:xfrm>
          <a:prstGeom prst="curvedDownArrow">
            <a:avLst>
              <a:gd name="adj1" fmla="val 37066"/>
              <a:gd name="adj2" fmla="val 92369"/>
              <a:gd name="adj3" fmla="val 56705"/>
            </a:avLst>
          </a:prstGeom>
          <a:ln w="63500" cap="rnd">
            <a:solidFill>
              <a:schemeClr val="tx2">
                <a:lumMod val="1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3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hand with a finger extended&#10;&#10;Description automatically generated with low confidence">
            <a:extLst>
              <a:ext uri="{FF2B5EF4-FFF2-40B4-BE49-F238E27FC236}">
                <a16:creationId xmlns:a16="http://schemas.microsoft.com/office/drawing/2014/main" id="{1D0C0203-DA8A-14DD-8D82-251E1602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667" l="9778" r="89778">
                        <a14:foregroundMark x1="53778" y1="9778" x2="53778" y2="9778"/>
                        <a14:foregroundMark x1="54667" y1="2222" x2="54667" y2="2222"/>
                        <a14:foregroundMark x1="56000" y1="91556" x2="56889" y2="93333"/>
                        <a14:foregroundMark x1="57333" y1="98667" x2="57333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FEC09469-F077-0AD0-0C03-0F57F94D89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6337915"/>
                  </p:ext>
                </p:extLst>
              </p:nvPr>
            </p:nvGraphicFramePr>
            <p:xfrm>
              <a:off x="503792" y="163455"/>
              <a:ext cx="4055035" cy="39408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5035" cy="3940809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-1800000" az="-9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FEC09469-F077-0AD0-0C03-0F57F94D8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792" y="163455"/>
                <a:ext cx="4055035" cy="394080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ECE8709-68EF-B290-08B5-D45840806B72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7A1B1D6-2C64-D85B-2C38-6C5FC3182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/>
          <a:stretch/>
        </p:blipFill>
        <p:spPr>
          <a:xfrm>
            <a:off x="1107694" y="4792134"/>
            <a:ext cx="4101156" cy="1024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C4F8C9-FEFD-AFD6-C845-D7C2A3752158}"/>
                  </a:ext>
                </a:extLst>
              </p14:cNvPr>
              <p14:cNvContentPartPr/>
              <p14:nvPr/>
            </p14:nvContentPartPr>
            <p14:xfrm>
              <a:off x="9752427" y="1326547"/>
              <a:ext cx="155160" cy="64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C4F8C9-FEFD-AFD6-C845-D7C2A37521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8427" y="1218907"/>
                <a:ext cx="26280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1B89B6-C535-60A0-B284-8F2873AF2FE9}"/>
                  </a:ext>
                </a:extLst>
              </p14:cNvPr>
              <p14:cNvContentPartPr/>
              <p14:nvPr/>
            </p14:nvContentPartPr>
            <p14:xfrm>
              <a:off x="10608507" y="1641187"/>
              <a:ext cx="222840" cy="36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1B89B6-C535-60A0-B284-8F2873AF2F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54507" y="1533547"/>
                <a:ext cx="3304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2962C6-787F-52CB-EC06-01436327D139}"/>
                  </a:ext>
                </a:extLst>
              </p14:cNvPr>
              <p14:cNvContentPartPr/>
              <p14:nvPr/>
            </p14:nvContentPartPr>
            <p14:xfrm>
              <a:off x="9282987" y="2060227"/>
              <a:ext cx="259560" cy="28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2962C6-787F-52CB-EC06-01436327D1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29347" y="1952227"/>
                <a:ext cx="36720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3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EE440BAD-F780-6789-3661-CAB326A9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4222" l="9778" r="89778">
                        <a14:foregroundMark x1="39556" y1="9333" x2="39556" y2="9333"/>
                        <a14:foregroundMark x1="58222" y1="8000" x2="58222" y2="8000"/>
                        <a14:foregroundMark x1="55556" y1="4000" x2="55556" y2="4000"/>
                        <a14:foregroundMark x1="58667" y1="94222" x2="58667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CE29748F-D131-3885-B917-5356468F4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6658097"/>
                  </p:ext>
                </p:extLst>
              </p:nvPr>
            </p:nvGraphicFramePr>
            <p:xfrm>
              <a:off x="741911" y="720831"/>
              <a:ext cx="4035997" cy="277950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779508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CE29748F-D131-3885-B917-5356468F4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911" y="720831"/>
                <a:ext cx="4035997" cy="277950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C35FFB5-E9D7-BE19-7C66-AB92B4B52B31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C5F79F0-C661-4712-3E46-9935F3B1F1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0" r="2052" b="6815"/>
          <a:stretch/>
        </p:blipFill>
        <p:spPr>
          <a:xfrm>
            <a:off x="938451" y="4682067"/>
            <a:ext cx="4446350" cy="1169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7524B6-42C6-7A19-35FC-564EA0119866}"/>
                  </a:ext>
                </a:extLst>
              </p14:cNvPr>
              <p14:cNvContentPartPr/>
              <p14:nvPr/>
            </p14:nvContentPartPr>
            <p14:xfrm>
              <a:off x="9286227" y="2091907"/>
              <a:ext cx="306720" cy="32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7524B6-42C6-7A19-35FC-564EA01198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2227" y="1984267"/>
                <a:ext cx="4143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62E87F-E03F-5783-2CDF-DB963FF3ED62}"/>
                  </a:ext>
                </a:extLst>
              </p14:cNvPr>
              <p14:cNvContentPartPr/>
              <p14:nvPr/>
            </p14:nvContentPartPr>
            <p14:xfrm>
              <a:off x="9393147" y="2203147"/>
              <a:ext cx="140400" cy="25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62E87F-E03F-5783-2CDF-DB963FF3ED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9507" y="2095147"/>
                <a:ext cx="2480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DF1283-7E8F-1C82-74FF-378D2221671E}"/>
                  </a:ext>
                </a:extLst>
              </p14:cNvPr>
              <p14:cNvContentPartPr/>
              <p14:nvPr/>
            </p14:nvContentPartPr>
            <p14:xfrm>
              <a:off x="9785547" y="1330147"/>
              <a:ext cx="104040" cy="659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DF1283-7E8F-1C82-74FF-378D222167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31547" y="1222147"/>
                <a:ext cx="211680" cy="8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8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31B29BD3-B041-2EDD-96E3-2273C34C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7778" l="9778" r="89778">
                        <a14:foregroundMark x1="53333" y1="8889" x2="53333" y2="8889"/>
                        <a14:foregroundMark x1="53333" y1="5333" x2="53333" y2="5333"/>
                        <a14:foregroundMark x1="66222" y1="94222" x2="66222" y2="94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2E5F57AE-F729-7AFA-3A70-8047848568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2212188"/>
                  </p:ext>
                </p:extLst>
              </p:nvPr>
            </p:nvGraphicFramePr>
            <p:xfrm>
              <a:off x="848591" y="438639"/>
              <a:ext cx="4035997" cy="281758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817584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2E5F57AE-F729-7AFA-3A70-8047848568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91" y="438639"/>
                <a:ext cx="4035997" cy="281758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BE2FFF9-6536-5FC9-0827-EC1778CFD05C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8" name="Picture 7" descr="A green and black sign&#10;&#10;Description automatically generated with low confidence">
            <a:extLst>
              <a:ext uri="{FF2B5EF4-FFF2-40B4-BE49-F238E27FC236}">
                <a16:creationId xmlns:a16="http://schemas.microsoft.com/office/drawing/2014/main" id="{07F12B25-A45E-CBA2-5C3B-71D36A75E0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60"/>
          <a:stretch/>
        </p:blipFill>
        <p:spPr>
          <a:xfrm>
            <a:off x="848591" y="4271836"/>
            <a:ext cx="4139490" cy="10790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3840DF-5237-FBE5-4A21-FC2499F72475}"/>
                  </a:ext>
                </a:extLst>
              </p14:cNvPr>
              <p14:cNvContentPartPr/>
              <p14:nvPr/>
            </p14:nvContentPartPr>
            <p14:xfrm>
              <a:off x="9294147" y="2107027"/>
              <a:ext cx="264600" cy="353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3840DF-5237-FBE5-4A21-FC2499F724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0147" y="1999027"/>
                <a:ext cx="3722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BCD911-3697-40EC-23A9-4D0B8BA10FC4}"/>
                  </a:ext>
                </a:extLst>
              </p14:cNvPr>
              <p14:cNvContentPartPr/>
              <p14:nvPr/>
            </p14:nvContentPartPr>
            <p14:xfrm>
              <a:off x="10625067" y="1651267"/>
              <a:ext cx="169920" cy="431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BCD911-3697-40EC-23A9-4D0B8BA10F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1427" y="1543267"/>
                <a:ext cx="27756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6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9B5D4-501D-EBA8-5ACD-CA785C6D8D33}"/>
              </a:ext>
            </a:extLst>
          </p:cNvPr>
          <p:cNvSpPr txBox="1"/>
          <p:nvPr/>
        </p:nvSpPr>
        <p:spPr>
          <a:xfrm>
            <a:off x="2173067" y="2887133"/>
            <a:ext cx="784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hope to develop our project to be easier and more comfortable soon</a:t>
            </a:r>
          </a:p>
        </p:txBody>
      </p:sp>
      <p:sp>
        <p:nvSpPr>
          <p:cNvPr id="4" name="Ribbon: Tilted Down 3">
            <a:extLst>
              <a:ext uri="{FF2B5EF4-FFF2-40B4-BE49-F238E27FC236}">
                <a16:creationId xmlns:a16="http://schemas.microsoft.com/office/drawing/2014/main" id="{CC810510-E9C6-4268-5796-0A87365CFB1E}"/>
              </a:ext>
            </a:extLst>
          </p:cNvPr>
          <p:cNvSpPr/>
          <p:nvPr/>
        </p:nvSpPr>
        <p:spPr>
          <a:xfrm>
            <a:off x="3016577" y="745067"/>
            <a:ext cx="5948314" cy="612648"/>
          </a:xfrm>
          <a:prstGeom prst="ribbon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8046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5BF69DE-D1D1-7B11-B84D-2F62F0E4B611}"/>
              </a:ext>
            </a:extLst>
          </p:cNvPr>
          <p:cNvSpPr/>
          <p:nvPr/>
        </p:nvSpPr>
        <p:spPr>
          <a:xfrm rot="6610349">
            <a:off x="7007182" y="2051916"/>
            <a:ext cx="3581572" cy="2033015"/>
          </a:xfrm>
          <a:prstGeom prst="curvedDownArrow">
            <a:avLst>
              <a:gd name="adj1" fmla="val 20254"/>
              <a:gd name="adj2" fmla="val 36679"/>
              <a:gd name="adj3" fmla="val 25000"/>
            </a:avLst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3D59A-4832-ADC6-4345-EC1EEEC13E83}"/>
              </a:ext>
            </a:extLst>
          </p:cNvPr>
          <p:cNvSpPr/>
          <p:nvPr/>
        </p:nvSpPr>
        <p:spPr>
          <a:xfrm>
            <a:off x="4154078" y="469568"/>
            <a:ext cx="3883843" cy="908516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maker Name (E28)</a:t>
            </a:r>
            <a:endParaRPr lang="ar-EG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14590C2-312D-8839-98CF-71EB826863E1}"/>
              </a:ext>
            </a:extLst>
          </p:cNvPr>
          <p:cNvSpPr/>
          <p:nvPr/>
        </p:nvSpPr>
        <p:spPr>
          <a:xfrm>
            <a:off x="3214541" y="3601040"/>
            <a:ext cx="3974968" cy="1630837"/>
          </a:xfrm>
          <a:prstGeom prst="flowChartProcess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Abdelrahman Alaa Fouad</a:t>
            </a:r>
          </a:p>
          <a:p>
            <a:pPr algn="ctr"/>
            <a:endParaRPr 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2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1F171-BF70-0014-FD72-BE1E33CEFC58}"/>
              </a:ext>
            </a:extLst>
          </p:cNvPr>
          <p:cNvSpPr txBox="1"/>
          <p:nvPr/>
        </p:nvSpPr>
        <p:spPr>
          <a:xfrm>
            <a:off x="499621" y="1564850"/>
            <a:ext cx="92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This project aims to control a car direction and speed using hand motion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58F5-5384-D8CD-811F-97E28D9BC567}"/>
              </a:ext>
            </a:extLst>
          </p:cNvPr>
          <p:cNvSpPr txBox="1"/>
          <p:nvPr/>
        </p:nvSpPr>
        <p:spPr>
          <a:xfrm>
            <a:off x="725863" y="2102118"/>
            <a:ext cx="7570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Hand Module must fast responsively detect the posture of fingers.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4156B-AA19-20D2-B6A0-289976C617F2}"/>
              </a:ext>
            </a:extLst>
          </p:cNvPr>
          <p:cNvSpPr txBox="1"/>
          <p:nvPr/>
        </p:nvSpPr>
        <p:spPr>
          <a:xfrm>
            <a:off x="725863" y="2912948"/>
            <a:ext cx="1013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According to the finger posture, the car will move, and we can control the speed of motors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FD90-EF23-9827-150A-BE0D87A4DC74}"/>
              </a:ext>
            </a:extLst>
          </p:cNvPr>
          <p:cNvSpPr txBox="1"/>
          <p:nvPr/>
        </p:nvSpPr>
        <p:spPr>
          <a:xfrm>
            <a:off x="904973" y="3339711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by using Thumb posture.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FB7F6-34DE-241A-B59E-91A19028ECF2}"/>
              </a:ext>
            </a:extLst>
          </p:cNvPr>
          <p:cNvSpPr txBox="1"/>
          <p:nvPr/>
        </p:nvSpPr>
        <p:spPr>
          <a:xfrm>
            <a:off x="725863" y="2523448"/>
            <a:ext cx="985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BT module after receiving the fingers’ posture, L293D must activate the motor direction.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2348-879E-5634-2B90-9C902A36ECC7}"/>
              </a:ext>
            </a:extLst>
          </p:cNvPr>
          <p:cNvSpPr txBox="1"/>
          <p:nvPr/>
        </p:nvSpPr>
        <p:spPr>
          <a:xfrm>
            <a:off x="725863" y="3728218"/>
            <a:ext cx="7038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LCD displays the current direction that car immediately move</a:t>
            </a:r>
          </a:p>
        </p:txBody>
      </p:sp>
      <p:sp>
        <p:nvSpPr>
          <p:cNvPr id="12" name="Ribbon: Curved and Tilted Down 11">
            <a:extLst>
              <a:ext uri="{FF2B5EF4-FFF2-40B4-BE49-F238E27FC236}">
                <a16:creationId xmlns:a16="http://schemas.microsoft.com/office/drawing/2014/main" id="{48B22CCD-041A-CE74-944F-4F885B475EE6}"/>
              </a:ext>
            </a:extLst>
          </p:cNvPr>
          <p:cNvSpPr/>
          <p:nvPr/>
        </p:nvSpPr>
        <p:spPr>
          <a:xfrm>
            <a:off x="3073692" y="488069"/>
            <a:ext cx="5222449" cy="400110"/>
          </a:xfrm>
          <a:prstGeom prst="ellipseRibbon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3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D2715-2965-C71F-BE21-B1E36163E759}"/>
              </a:ext>
            </a:extLst>
          </p:cNvPr>
          <p:cNvSpPr txBox="1"/>
          <p:nvPr/>
        </p:nvSpPr>
        <p:spPr>
          <a:xfrm>
            <a:off x="3308809" y="367644"/>
            <a:ext cx="4724244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Car And Hand Modules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C5084-3869-DAB7-8081-3854F23E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47" y="1415293"/>
            <a:ext cx="10963373" cy="4611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086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D7AAF415-E345-A563-AB62-B9982FCA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111" l="9778" r="89778">
                        <a14:foregroundMark x1="51556" y1="8000" x2="51556" y2="8000"/>
                        <a14:foregroundMark x1="53333" y1="2667" x2="53333" y2="2667"/>
                        <a14:foregroundMark x1="64889" y1="93778" x2="64889" y2="93778"/>
                        <a14:foregroundMark x1="47556" y1="99111" x2="47556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uet car solid blue">
                <a:extLst>
                  <a:ext uri="{FF2B5EF4-FFF2-40B4-BE49-F238E27FC236}">
                    <a16:creationId xmlns:a16="http://schemas.microsoft.com/office/drawing/2014/main" id="{2929F1C8-AFA1-DCE9-B34B-4032AD446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0646164"/>
                  </p:ext>
                </p:extLst>
              </p:nvPr>
            </p:nvGraphicFramePr>
            <p:xfrm>
              <a:off x="660401" y="310229"/>
              <a:ext cx="3978886" cy="325545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978886" cy="3255451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uet car solid blue">
                <a:extLst>
                  <a:ext uri="{FF2B5EF4-FFF2-40B4-BE49-F238E27FC236}">
                    <a16:creationId xmlns:a16="http://schemas.microsoft.com/office/drawing/2014/main" id="{2929F1C8-AFA1-DCE9-B34B-4032AD446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01" y="310229"/>
                <a:ext cx="3978886" cy="325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4C516C-ED03-C9A5-3F3D-8E7E04453DBF}"/>
                  </a:ext>
                </a:extLst>
              </p14:cNvPr>
              <p14:cNvContentPartPr/>
              <p14:nvPr/>
            </p14:nvContentPartPr>
            <p14:xfrm>
              <a:off x="10162455" y="1286355"/>
              <a:ext cx="7920" cy="46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4C516C-ED03-C9A5-3F3D-8E7E04453D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8815" y="1178355"/>
                <a:ext cx="1155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67049C-CC3D-6FF9-5BF3-B704D6077E0C}"/>
                  </a:ext>
                </a:extLst>
              </p14:cNvPr>
              <p14:cNvContentPartPr/>
              <p14:nvPr/>
            </p14:nvContentPartPr>
            <p14:xfrm>
              <a:off x="10084335" y="1286355"/>
              <a:ext cx="80280" cy="610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67049C-CC3D-6FF9-5BF3-B704D6077E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0695" y="1178355"/>
                <a:ext cx="18792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3B18BA4-8A4C-7871-5BEE-5076E8CBA0A7}"/>
                  </a:ext>
                </a:extLst>
              </p14:cNvPr>
              <p14:cNvContentPartPr/>
              <p14:nvPr/>
            </p14:nvContentPartPr>
            <p14:xfrm>
              <a:off x="10085415" y="1286355"/>
              <a:ext cx="35640" cy="610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3B18BA4-8A4C-7871-5BEE-5076E8CBA0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1415" y="1178355"/>
                <a:ext cx="14328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E6D5FA-8EC3-1944-D691-64FDC986C184}"/>
                  </a:ext>
                </a:extLst>
              </p14:cNvPr>
              <p14:cNvContentPartPr/>
              <p14:nvPr/>
            </p14:nvContentPartPr>
            <p14:xfrm>
              <a:off x="10153095" y="1361235"/>
              <a:ext cx="49320" cy="211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E6D5FA-8EC3-1944-D691-64FDC986C1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99095" y="1253595"/>
                <a:ext cx="156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7D56D7-E07F-2102-F112-1D6589C8B494}"/>
                  </a:ext>
                </a:extLst>
              </p14:cNvPr>
              <p14:cNvContentPartPr/>
              <p14:nvPr/>
            </p14:nvContentPartPr>
            <p14:xfrm>
              <a:off x="10101975" y="1285995"/>
              <a:ext cx="28800" cy="610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7D56D7-E07F-2102-F112-1D6589C8B4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7975" y="1178355"/>
                <a:ext cx="1364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FC6C8F-09BF-1C83-EC82-2E96838A03DA}"/>
                  </a:ext>
                </a:extLst>
              </p14:cNvPr>
              <p14:cNvContentPartPr/>
              <p14:nvPr/>
            </p14:nvContentPartPr>
            <p14:xfrm>
              <a:off x="10209615" y="1896195"/>
              <a:ext cx="360" cy="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FC6C8F-09BF-1C83-EC82-2E96838A03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55615" y="1788195"/>
                <a:ext cx="108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8C448C-7066-C1AB-4024-3E202BB45C30}"/>
                  </a:ext>
                </a:extLst>
              </p14:cNvPr>
              <p14:cNvContentPartPr/>
              <p14:nvPr/>
            </p14:nvContentPartPr>
            <p14:xfrm>
              <a:off x="10067775" y="1519275"/>
              <a:ext cx="151920" cy="37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8C448C-7066-C1AB-4024-3E202BB45C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14135" y="1411275"/>
                <a:ext cx="2595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2D7C21-B2C3-D65D-449C-FC67B84AFB9F}"/>
                  </a:ext>
                </a:extLst>
              </p14:cNvPr>
              <p14:cNvContentPartPr/>
              <p14:nvPr/>
            </p14:nvContentPartPr>
            <p14:xfrm>
              <a:off x="10105215" y="1286355"/>
              <a:ext cx="49320" cy="610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2D7C21-B2C3-D65D-449C-FC67B84AFB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1215" y="1178355"/>
                <a:ext cx="1569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57BAE6-A817-14F0-CFE3-B8D49BA04C05}"/>
                  </a:ext>
                </a:extLst>
              </p14:cNvPr>
              <p14:cNvContentPartPr/>
              <p14:nvPr/>
            </p14:nvContentPartPr>
            <p14:xfrm>
              <a:off x="10389615" y="1392195"/>
              <a:ext cx="111960" cy="54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57BAE6-A817-14F0-CFE3-B8D49BA04C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5975" y="1284195"/>
                <a:ext cx="21960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CC9E6D-370A-8ABE-018B-4589D759241A}"/>
                  </a:ext>
                </a:extLst>
              </p14:cNvPr>
              <p14:cNvContentPartPr/>
              <p14:nvPr/>
            </p14:nvContentPartPr>
            <p14:xfrm>
              <a:off x="10447935" y="1397955"/>
              <a:ext cx="91080" cy="52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CC9E6D-370A-8ABE-018B-4589D75924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93935" y="1289955"/>
                <a:ext cx="198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6523DF-D6EA-EF4C-598C-7FDC9AFBC004}"/>
                  </a:ext>
                </a:extLst>
              </p14:cNvPr>
              <p14:cNvContentPartPr/>
              <p14:nvPr/>
            </p14:nvContentPartPr>
            <p14:xfrm>
              <a:off x="10463055" y="1329195"/>
              <a:ext cx="32040" cy="22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6523DF-D6EA-EF4C-598C-7FDC9AFBC0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9415" y="1221195"/>
                <a:ext cx="139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927991-3064-9C37-DE2D-74BDD9CE8A6A}"/>
                  </a:ext>
                </a:extLst>
              </p14:cNvPr>
              <p14:cNvContentPartPr/>
              <p14:nvPr/>
            </p14:nvContentPartPr>
            <p14:xfrm>
              <a:off x="10103760" y="119610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927991-3064-9C37-DE2D-74BDD9CE8A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49760" y="108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62E8A-1977-EF95-16C0-D203E6CD143D}"/>
                  </a:ext>
                </a:extLst>
              </p14:cNvPr>
              <p14:cNvContentPartPr/>
              <p14:nvPr/>
            </p14:nvContentPartPr>
            <p14:xfrm>
              <a:off x="10164960" y="120366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62E8A-1977-EF95-16C0-D203E6CD14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0960" y="10960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432216-7F92-898D-0EE2-7B46150ACA54}"/>
                  </a:ext>
                </a:extLst>
              </p14:cNvPr>
              <p14:cNvContentPartPr/>
              <p14:nvPr/>
            </p14:nvContentPartPr>
            <p14:xfrm>
              <a:off x="10203120" y="178290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432216-7F92-898D-0EE2-7B46150ACA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9120" y="1675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24BB24-7B74-0DE1-F2D3-DD48E65EE6A2}"/>
                  </a:ext>
                </a:extLst>
              </p14:cNvPr>
              <p14:cNvContentPartPr/>
              <p14:nvPr/>
            </p14:nvContentPartPr>
            <p14:xfrm>
              <a:off x="10180080" y="165330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24BB24-7B74-0DE1-F2D3-DD48E65EE6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26080" y="15456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F3C46BB-5CD0-8A71-5B72-DBEC27B1CE68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6938"/>
          <a:stretch/>
        </p:blipFill>
        <p:spPr>
          <a:xfrm>
            <a:off x="956734" y="4392320"/>
            <a:ext cx="4309232" cy="124457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D487760-7238-B4F7-D443-3A2ADF503EDF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28951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with a finger extended&#10;&#10;Description automatically generated with low confidence">
            <a:extLst>
              <a:ext uri="{FF2B5EF4-FFF2-40B4-BE49-F238E27FC236}">
                <a16:creationId xmlns:a16="http://schemas.microsoft.com/office/drawing/2014/main" id="{7102F2A0-0077-D018-3925-0065B662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667" l="9778" r="89778">
                        <a14:foregroundMark x1="53778" y1="9778" x2="53778" y2="9778"/>
                        <a14:foregroundMark x1="54667" y1="2222" x2="54667" y2="2222"/>
                        <a14:foregroundMark x1="56000" y1="91556" x2="56889" y2="93333"/>
                        <a14:foregroundMark x1="57333" y1="98667" x2="57333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uet car solid blue">
                <a:extLst>
                  <a:ext uri="{FF2B5EF4-FFF2-40B4-BE49-F238E27FC236}">
                    <a16:creationId xmlns:a16="http://schemas.microsoft.com/office/drawing/2014/main" id="{F2E84CC0-AC15-4E26-87EA-89C73484A7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875297"/>
                  </p:ext>
                </p:extLst>
              </p:nvPr>
            </p:nvGraphicFramePr>
            <p:xfrm>
              <a:off x="503792" y="163455"/>
              <a:ext cx="4055035" cy="39408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5035" cy="3940809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-1800000" az="-9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uet car solid blue">
                <a:extLst>
                  <a:ext uri="{FF2B5EF4-FFF2-40B4-BE49-F238E27FC236}">
                    <a16:creationId xmlns:a16="http://schemas.microsoft.com/office/drawing/2014/main" id="{F2E84CC0-AC15-4E26-87EA-89C73484A7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792" y="163455"/>
                <a:ext cx="4055035" cy="394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4A5B3A-DF10-B50C-2D03-8CAD5DE2D20A}"/>
                  </a:ext>
                </a:extLst>
              </p14:cNvPr>
              <p14:cNvContentPartPr/>
              <p14:nvPr/>
            </p14:nvContentPartPr>
            <p14:xfrm>
              <a:off x="9861867" y="1684160"/>
              <a:ext cx="36000" cy="21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4A5B3A-DF10-B50C-2D03-8CAD5DE2D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8227" y="1576160"/>
                <a:ext cx="1436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26D990-0C36-CD83-36B8-AAD6230BB9AB}"/>
                  </a:ext>
                </a:extLst>
              </p14:cNvPr>
              <p14:cNvContentPartPr/>
              <p14:nvPr/>
            </p14:nvContentPartPr>
            <p14:xfrm>
              <a:off x="9734067" y="1303280"/>
              <a:ext cx="136080" cy="653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26D990-0C36-CD83-36B8-AAD6230BB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0067" y="1195640"/>
                <a:ext cx="2437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E1F6B3-8C07-2403-28CA-80E7A32098F7}"/>
                  </a:ext>
                </a:extLst>
              </p14:cNvPr>
              <p14:cNvContentPartPr/>
              <p14:nvPr/>
            </p14:nvContentPartPr>
            <p14:xfrm>
              <a:off x="10611747" y="1913840"/>
              <a:ext cx="115560" cy="11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E1F6B3-8C07-2403-28CA-80E7A32098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57747" y="1806200"/>
                <a:ext cx="2232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46D03B-7A1C-5BE3-4381-37DA840AFFC4}"/>
                  </a:ext>
                </a:extLst>
              </p14:cNvPr>
              <p14:cNvContentPartPr/>
              <p14:nvPr/>
            </p14:nvContentPartPr>
            <p14:xfrm>
              <a:off x="10736307" y="1896200"/>
              <a:ext cx="3240" cy="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46D03B-7A1C-5BE3-4381-37DA840AFF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2667" y="1788200"/>
                <a:ext cx="110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D69045-E46F-F05F-114C-DCF527BAFF98}"/>
                  </a:ext>
                </a:extLst>
              </p14:cNvPr>
              <p14:cNvContentPartPr/>
              <p14:nvPr/>
            </p14:nvContentPartPr>
            <p14:xfrm>
              <a:off x="10748547" y="1601000"/>
              <a:ext cx="67320" cy="58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D69045-E46F-F05F-114C-DCF527BAFF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4907" y="1493360"/>
                <a:ext cx="174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0002EB-FBD5-8870-EA04-D3709B8A818D}"/>
                  </a:ext>
                </a:extLst>
              </p14:cNvPr>
              <p14:cNvContentPartPr/>
              <p14:nvPr/>
            </p14:nvContentPartPr>
            <p14:xfrm>
              <a:off x="10729467" y="1668320"/>
              <a:ext cx="9000" cy="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0002EB-FBD5-8870-EA04-D3709B8A81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75827" y="1560680"/>
                <a:ext cx="116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0E0D6E-931F-A896-19FF-EEF47233AEB9}"/>
                  </a:ext>
                </a:extLst>
              </p14:cNvPr>
              <p14:cNvContentPartPr/>
              <p14:nvPr/>
            </p14:nvContentPartPr>
            <p14:xfrm>
              <a:off x="10716867" y="1680920"/>
              <a:ext cx="8640" cy="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0E0D6E-931F-A896-19FF-EEF47233A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63227" y="1572920"/>
                <a:ext cx="1162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99AC5E-26E8-C95D-66C1-886B7E89ABFE}"/>
                  </a:ext>
                </a:extLst>
              </p14:cNvPr>
              <p14:cNvContentPartPr/>
              <p14:nvPr/>
            </p14:nvContentPartPr>
            <p14:xfrm>
              <a:off x="10659267" y="1827080"/>
              <a:ext cx="17280" cy="16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99AC5E-26E8-C95D-66C1-886B7E89AB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05267" y="1719080"/>
                <a:ext cx="124920" cy="3798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3431BF0-C93B-BE6A-9F67-9F9C83AAC3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4836139"/>
            <a:ext cx="4146205" cy="112439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AB0B5E0-1372-25F4-2884-7B074F9A787C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6360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A46ECD0B-9DB1-896A-EC46-7F7E4565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4222" l="9778" r="89778">
                        <a14:foregroundMark x1="39556" y1="9333" x2="39556" y2="9333"/>
                        <a14:foregroundMark x1="58222" y1="8000" x2="58222" y2="8000"/>
                        <a14:foregroundMark x1="55556" y1="4000" x2="55556" y2="4000"/>
                        <a14:foregroundMark x1="58667" y1="94222" x2="58667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Duet car solid blue">
                <a:extLst>
                  <a:ext uri="{FF2B5EF4-FFF2-40B4-BE49-F238E27FC236}">
                    <a16:creationId xmlns:a16="http://schemas.microsoft.com/office/drawing/2014/main" id="{26C0FCAD-0F71-75A8-FC92-78FF44829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022482"/>
                  </p:ext>
                </p:extLst>
              </p:nvPr>
            </p:nvGraphicFramePr>
            <p:xfrm>
              <a:off x="741911" y="720831"/>
              <a:ext cx="4035997" cy="277950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779508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Duet car solid blue">
                <a:extLst>
                  <a:ext uri="{FF2B5EF4-FFF2-40B4-BE49-F238E27FC236}">
                    <a16:creationId xmlns:a16="http://schemas.microsoft.com/office/drawing/2014/main" id="{26C0FCAD-0F71-75A8-FC92-78FF4482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911" y="720831"/>
                <a:ext cx="4035997" cy="2779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5C93F5-BF58-31AB-9277-01802FF53758}"/>
                  </a:ext>
                </a:extLst>
              </p14:cNvPr>
              <p14:cNvContentPartPr/>
              <p14:nvPr/>
            </p14:nvContentPartPr>
            <p14:xfrm>
              <a:off x="9727947" y="1598120"/>
              <a:ext cx="160200" cy="31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5C93F5-BF58-31AB-9277-01802FF53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4307" y="1490480"/>
                <a:ext cx="2678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831192-5E8A-7A87-4A52-C3FA6B1C9557}"/>
                  </a:ext>
                </a:extLst>
              </p14:cNvPr>
              <p14:cNvContentPartPr/>
              <p14:nvPr/>
            </p14:nvContentPartPr>
            <p14:xfrm>
              <a:off x="9732627" y="1269800"/>
              <a:ext cx="123840" cy="64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831192-5E8A-7A87-4A52-C3FA6B1C9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8627" y="1162160"/>
                <a:ext cx="231480" cy="8600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8698E9-5518-DE96-5D6C-FECBF33DB2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5199" b="6501"/>
          <a:stretch/>
        </p:blipFill>
        <p:spPr>
          <a:xfrm>
            <a:off x="1037578" y="4597401"/>
            <a:ext cx="4035998" cy="115030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4D6065-F8B1-4DED-F4A4-D2D850B0BECA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351548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969F804C-551B-A855-931C-4AB2B139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7778" l="9778" r="89778">
                        <a14:foregroundMark x1="53333" y1="8889" x2="53333" y2="8889"/>
                        <a14:foregroundMark x1="53333" y1="5333" x2="53333" y2="5333"/>
                        <a14:foregroundMark x1="66222" y1="94222" x2="66222" y2="94222"/>
                        <a14:foregroundMark x1="65778" y1="97778" x2="65778" y2="9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8B8D972E-2C04-885D-78F4-66726E8946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2638318"/>
                  </p:ext>
                </p:extLst>
              </p:nvPr>
            </p:nvGraphicFramePr>
            <p:xfrm>
              <a:off x="848591" y="438639"/>
              <a:ext cx="4035997" cy="281758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35997" cy="2817584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uet car solid blue">
                <a:extLst>
                  <a:ext uri="{FF2B5EF4-FFF2-40B4-BE49-F238E27FC236}">
                    <a16:creationId xmlns:a16="http://schemas.microsoft.com/office/drawing/2014/main" id="{8B8D972E-2C04-885D-78F4-66726E8946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91" y="438639"/>
                <a:ext cx="4035997" cy="2817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A1A0EE-CD0A-1720-F5D2-6E6CEADFC8A6}"/>
                  </a:ext>
                </a:extLst>
              </p14:cNvPr>
              <p14:cNvContentPartPr/>
              <p14:nvPr/>
            </p14:nvContentPartPr>
            <p14:xfrm>
              <a:off x="10682667" y="1852640"/>
              <a:ext cx="76320" cy="14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A1A0EE-CD0A-1720-F5D2-6E6CEADFC8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8667" y="1744640"/>
                <a:ext cx="183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A87FBA-5D4E-F0F5-F0FB-7064B030FD4F}"/>
                  </a:ext>
                </a:extLst>
              </p14:cNvPr>
              <p14:cNvContentPartPr/>
              <p14:nvPr/>
            </p14:nvContentPartPr>
            <p14:xfrm>
              <a:off x="10820547" y="1617560"/>
              <a:ext cx="2160" cy="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A87FBA-5D4E-F0F5-F0FB-7064B030FD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66547" y="1509560"/>
                <a:ext cx="109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DB43A1-C12A-4B24-1B7E-AB787DD5A8D1}"/>
                  </a:ext>
                </a:extLst>
              </p14:cNvPr>
              <p14:cNvContentPartPr/>
              <p14:nvPr/>
            </p14:nvContentPartPr>
            <p14:xfrm>
              <a:off x="10729827" y="1617560"/>
              <a:ext cx="86400" cy="91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DB43A1-C12A-4B24-1B7E-AB787DD5A8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75827" y="1509560"/>
                <a:ext cx="1940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C1F2FA-C18D-16E9-BB4D-3D772DC9C1DC}"/>
                  </a:ext>
                </a:extLst>
              </p14:cNvPr>
              <p14:cNvContentPartPr/>
              <p14:nvPr/>
            </p14:nvContentPartPr>
            <p14:xfrm>
              <a:off x="10698147" y="1744640"/>
              <a:ext cx="7560" cy="1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C1F2FA-C18D-16E9-BB4D-3D772DC9C1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44147" y="1636640"/>
                <a:ext cx="115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341313-607F-BDB8-25FA-C1E856D90DBB}"/>
                  </a:ext>
                </a:extLst>
              </p14:cNvPr>
              <p14:cNvContentPartPr/>
              <p14:nvPr/>
            </p14:nvContentPartPr>
            <p14:xfrm>
              <a:off x="10685547" y="1795400"/>
              <a:ext cx="1080" cy="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341313-607F-BDB8-25FA-C1E856D90D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31547" y="1687400"/>
                <a:ext cx="108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C68A43-85CD-C0FA-0D24-4EB279586E72}"/>
                  </a:ext>
                </a:extLst>
              </p14:cNvPr>
              <p14:cNvContentPartPr/>
              <p14:nvPr/>
            </p14:nvContentPartPr>
            <p14:xfrm>
              <a:off x="10616810" y="1993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C68A43-85CD-C0FA-0D24-4EB279586E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63170" y="188572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1A139B-9DE8-8C2A-8BBB-DE0408E6D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1" y="4733267"/>
            <a:ext cx="3629081" cy="1091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4E65BCC-BC7F-FF65-9A22-CC3074A7BE61}"/>
              </a:ext>
            </a:extLst>
          </p:cNvPr>
          <p:cNvSpPr/>
          <p:nvPr/>
        </p:nvSpPr>
        <p:spPr>
          <a:xfrm>
            <a:off x="5241157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 Speed</a:t>
            </a:r>
          </a:p>
        </p:txBody>
      </p:sp>
    </p:spTree>
    <p:extLst>
      <p:ext uri="{BB962C8B-B14F-4D97-AF65-F5344CB8AC3E}">
        <p14:creationId xmlns:p14="http://schemas.microsoft.com/office/powerpoint/2010/main" val="16425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84787B58-750F-181B-1450-22FC6758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111" l="9778" r="89778">
                        <a14:foregroundMark x1="51556" y1="8000" x2="51556" y2="8000"/>
                        <a14:foregroundMark x1="53333" y1="2667" x2="53333" y2="2667"/>
                        <a14:foregroundMark x1="64889" y1="93778" x2="64889" y2="93778"/>
                        <a14:foregroundMark x1="47556" y1="99111" x2="47556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41" y="1113098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Duet car solid blue">
                <a:extLst>
                  <a:ext uri="{FF2B5EF4-FFF2-40B4-BE49-F238E27FC236}">
                    <a16:creationId xmlns:a16="http://schemas.microsoft.com/office/drawing/2014/main" id="{E2985F32-B28E-7506-D777-205F774FE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6728159"/>
                  </p:ext>
                </p:extLst>
              </p:nvPr>
            </p:nvGraphicFramePr>
            <p:xfrm>
              <a:off x="660401" y="310229"/>
              <a:ext cx="3978886" cy="325545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978886" cy="3255451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254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Duet car solid blue">
                <a:extLst>
                  <a:ext uri="{FF2B5EF4-FFF2-40B4-BE49-F238E27FC236}">
                    <a16:creationId xmlns:a16="http://schemas.microsoft.com/office/drawing/2014/main" id="{E2985F32-B28E-7506-D777-205F774FE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01" y="310229"/>
                <a:ext cx="3978886" cy="32554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E95C396-650B-FFBC-ECDA-B165285C6B06}"/>
              </a:ext>
            </a:extLst>
          </p:cNvPr>
          <p:cNvSpPr/>
          <p:nvPr/>
        </p:nvSpPr>
        <p:spPr>
          <a:xfrm>
            <a:off x="5003801" y="1113098"/>
            <a:ext cx="2590800" cy="783097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Double Speed</a:t>
            </a:r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4155FA-1B70-13E8-7915-580BF133C6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1060372" y="4192246"/>
            <a:ext cx="3920812" cy="1133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7FAF5F-84A7-1A50-8577-B56AF2AE1FFB}"/>
                  </a:ext>
                </a:extLst>
              </p14:cNvPr>
              <p14:cNvContentPartPr/>
              <p14:nvPr/>
            </p14:nvContentPartPr>
            <p14:xfrm>
              <a:off x="9248787" y="2075347"/>
              <a:ext cx="258840" cy="24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7FAF5F-84A7-1A50-8577-B56AF2AE1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5147" y="1967707"/>
                <a:ext cx="366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83602D-CA99-312A-5CB7-BB6154397FB0}"/>
                  </a:ext>
                </a:extLst>
              </p14:cNvPr>
              <p14:cNvContentPartPr/>
              <p14:nvPr/>
            </p14:nvContentPartPr>
            <p14:xfrm>
              <a:off x="9397467" y="229422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83602D-CA99-312A-5CB7-BB6154397F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3827" y="21862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50210D-B2F5-E712-4FE5-6BE4F59A8D8F}"/>
                  </a:ext>
                </a:extLst>
              </p14:cNvPr>
              <p14:cNvContentPartPr/>
              <p14:nvPr/>
            </p14:nvContentPartPr>
            <p14:xfrm>
              <a:off x="9406107" y="226002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50210D-B2F5-E712-4FE5-6BE4F59A8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52107" y="2152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413B56-118B-1EF1-19C4-E2D802E413F0}"/>
                  </a:ext>
                </a:extLst>
              </p14:cNvPr>
              <p14:cNvContentPartPr/>
              <p14:nvPr/>
            </p14:nvContentPartPr>
            <p14:xfrm>
              <a:off x="9389187" y="225174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413B56-118B-1EF1-19C4-E2D802E413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5187" y="2143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BA9D2F-16C3-AFDC-D337-F993F6C4DB78}"/>
                  </a:ext>
                </a:extLst>
              </p14:cNvPr>
              <p14:cNvContentPartPr/>
              <p14:nvPr/>
            </p14:nvContentPartPr>
            <p14:xfrm>
              <a:off x="9321507" y="220098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BA9D2F-16C3-AFDC-D337-F993F6C4DB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7867" y="20929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9E67EC-C915-6D11-A86D-C31D53329B6D}"/>
                  </a:ext>
                </a:extLst>
              </p14:cNvPr>
              <p14:cNvContentPartPr/>
              <p14:nvPr/>
            </p14:nvContentPartPr>
            <p14:xfrm>
              <a:off x="10098747" y="1246987"/>
              <a:ext cx="96840" cy="70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9E67EC-C915-6D11-A86D-C31D53329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4747" y="1139347"/>
                <a:ext cx="20448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C4F9C3-9139-2C3F-DF20-8348C29DD524}"/>
                  </a:ext>
                </a:extLst>
              </p14:cNvPr>
              <p14:cNvContentPartPr/>
              <p14:nvPr/>
            </p14:nvContentPartPr>
            <p14:xfrm>
              <a:off x="10344627" y="1331227"/>
              <a:ext cx="181080" cy="631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C4F9C3-9139-2C3F-DF20-8348C29DD5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90627" y="1223227"/>
                <a:ext cx="28872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62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126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 الرحمن علاء فواد احمد ( 126210159 )</dc:creator>
  <cp:lastModifiedBy>عبد الرحمن علاء فواد احمد ( 126210159 )</cp:lastModifiedBy>
  <cp:revision>14</cp:revision>
  <dcterms:created xsi:type="dcterms:W3CDTF">2022-08-08T12:05:04Z</dcterms:created>
  <dcterms:modified xsi:type="dcterms:W3CDTF">2022-08-10T19:29:13Z</dcterms:modified>
</cp:coreProperties>
</file>