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1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523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532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4558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15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972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33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31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6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1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2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2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9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4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0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5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408324-A84C-4A45-93B6-78D079CCE77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12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045A-74F0-DCF6-B587-E015D74EB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543" y="612843"/>
            <a:ext cx="3865244" cy="3722089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600" b="1" dirty="0">
                <a:effectLst/>
                <a:latin typeface="Lato Light" panose="020F03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Emotion Recognition Using Convolutional Neural Network (CNN) Project</a:t>
            </a:r>
            <a:endParaRPr lang="en-US" sz="3600" dirty="0">
              <a:latin typeface="Lato Light" panose="020F03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5C35-E63E-CF08-8E26-1D3ADD5ED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92" y="4617035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D3CD87"/>
                </a:solidFill>
                <a:latin typeface="Lato Hairline" panose="020F0202020204030203" pitchFamily="34" charset="0"/>
                <a:cs typeface="Times New Roman" panose="02020603050405020304" pitchFamily="18" charset="0"/>
              </a:rPr>
              <a:t>Team ID: 13</a:t>
            </a:r>
          </a:p>
        </p:txBody>
      </p:sp>
      <p:pic>
        <p:nvPicPr>
          <p:cNvPr id="48" name="Picture 44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32" name="Picture 3" descr="Connected sticks shaping polygons background">
            <a:extLst>
              <a:ext uri="{FF2B5EF4-FFF2-40B4-BE49-F238E27FC236}">
                <a16:creationId xmlns:a16="http://schemas.microsoft.com/office/drawing/2014/main" id="{82E57BFE-9CF3-DB70-5C90-37B14509C6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88" r="13645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D519C-0492-5325-D6C1-7ED4FD16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DADADA"/>
                </a:solidFill>
              </a:rPr>
              <a:t>ROC Curve 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728B2-798A-A46C-00C5-5921E8257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225" y="973843"/>
            <a:ext cx="5966242" cy="4772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3079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FB13C-9C0C-697C-4BD5-7E54E904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124" y="1344575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DADADA"/>
                </a:solidFill>
              </a:rPr>
              <a:t>Accuracy  Curve</a:t>
            </a:r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8087B-83FA-9913-1726-704ED8835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656" y="1037083"/>
            <a:ext cx="5866380" cy="4575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831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AA974-30A6-B779-26F5-9E7BB05E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124" y="1558583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DADADA"/>
                </a:solidFill>
                <a:cs typeface="Times New Roman" panose="02020603050405020304" pitchFamily="18" charset="0"/>
              </a:rPr>
              <a:t> Loss Curve </a:t>
            </a:r>
            <a:br>
              <a:rPr lang="en-US" dirty="0">
                <a:solidFill>
                  <a:srgbClr val="DADADA"/>
                </a:solidFill>
                <a:cs typeface="Times New Roman" panose="02020603050405020304" pitchFamily="18" charset="0"/>
              </a:rPr>
            </a:br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394C1-691E-003E-12E0-259BE3FE2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0312" y="965196"/>
            <a:ext cx="5817141" cy="4610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34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ADBB-021E-7F13-0689-0640975E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Team 13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3E6F-45A8-3798-19BB-AF722A79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>
                <a:latin typeface="Lato Light" panose="020F0302020204030203" pitchFamily="34" charset="0"/>
              </a:rPr>
              <a:t>Abdelrahman </a:t>
            </a:r>
            <a:r>
              <a:rPr lang="en-US" sz="2800" dirty="0">
                <a:latin typeface="Lato Light" panose="020F0302020204030203" pitchFamily="34" charset="0"/>
              </a:rPr>
              <a:t>Hamdy  Abd-</a:t>
            </a:r>
            <a:r>
              <a:rPr lang="en-US" sz="2800" dirty="0" err="1">
                <a:latin typeface="Lato Light" panose="020F0302020204030203" pitchFamily="34" charset="0"/>
              </a:rPr>
              <a:t>ElAaty</a:t>
            </a:r>
            <a:r>
              <a:rPr lang="en-US" sz="2800" dirty="0">
                <a:latin typeface="Lato Light" panose="020F0302020204030203" pitchFamily="34" charset="0"/>
              </a:rPr>
              <a:t>           | </a:t>
            </a:r>
            <a:r>
              <a:rPr lang="en-US" sz="28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202000510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Lato Light" panose="020F0302020204030203" pitchFamily="34" charset="0"/>
              </a:rPr>
              <a:t>Abdulla Shaaban </a:t>
            </a:r>
            <a:r>
              <a:rPr lang="en-US" sz="2800" dirty="0" err="1">
                <a:effectLst/>
                <a:latin typeface="Lato Light" panose="020F0302020204030203" pitchFamily="34" charset="0"/>
              </a:rPr>
              <a:t>Abdulrazeq</a:t>
            </a:r>
            <a:r>
              <a:rPr lang="en-US" sz="2800" dirty="0">
                <a:effectLst/>
                <a:latin typeface="Lato Light" panose="020F0302020204030203" pitchFamily="34" charset="0"/>
              </a:rPr>
              <a:t>                      | </a:t>
            </a:r>
            <a:r>
              <a:rPr lang="en-US" sz="28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202000548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Lato Light" panose="020F0302020204030203" pitchFamily="34" charset="0"/>
              </a:rPr>
              <a:t>Abdulrahman Yasser Sameer                      | </a:t>
            </a:r>
            <a:r>
              <a:rPr lang="en-US" sz="28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202000542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Lato Light" panose="020F0302020204030203" pitchFamily="34" charset="0"/>
              </a:rPr>
              <a:t>Ayat Ayman Hafez El-</a:t>
            </a:r>
            <a:r>
              <a:rPr lang="en-US" sz="2800" dirty="0" err="1">
                <a:latin typeface="Lato Light" panose="020F0302020204030203" pitchFamily="34" charset="0"/>
              </a:rPr>
              <a:t>Shaal</a:t>
            </a:r>
            <a:r>
              <a:rPr lang="en-US" sz="2800" dirty="0">
                <a:latin typeface="Lato Light" panose="020F0302020204030203" pitchFamily="34" charset="0"/>
              </a:rPr>
              <a:t>                          | </a:t>
            </a:r>
            <a:r>
              <a:rPr lang="en-US" sz="28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202000171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Lato Light" panose="020F0302020204030203" pitchFamily="34" charset="0"/>
              </a:rPr>
              <a:t>Shehab El-Din </a:t>
            </a:r>
            <a:r>
              <a:rPr lang="en-US" sz="2800" dirty="0" err="1">
                <a:effectLst/>
                <a:latin typeface="Lato Light" panose="020F0302020204030203" pitchFamily="34" charset="0"/>
              </a:rPr>
              <a:t>Mokhtaar</a:t>
            </a:r>
            <a:r>
              <a:rPr lang="en-US" sz="2800" dirty="0">
                <a:effectLst/>
                <a:latin typeface="Lato Light" panose="020F0302020204030203" pitchFamily="34" charset="0"/>
              </a:rPr>
              <a:t> El-Saeed           | </a:t>
            </a:r>
            <a:r>
              <a:rPr lang="en-US" sz="28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202000441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Lato Light" panose="020F0302020204030203" pitchFamily="34" charset="0"/>
              </a:rPr>
              <a:t>Youssef Mostafa </a:t>
            </a:r>
            <a:r>
              <a:rPr lang="en-US" sz="2800" dirty="0" err="1">
                <a:effectLst/>
                <a:latin typeface="Lato Light" panose="020F0302020204030203" pitchFamily="34" charset="0"/>
              </a:rPr>
              <a:t>Abdulghany</a:t>
            </a:r>
            <a:r>
              <a:rPr lang="en-US" sz="2800" dirty="0">
                <a:effectLst/>
                <a:latin typeface="Lato Light" panose="020F0302020204030203" pitchFamily="34" charset="0"/>
              </a:rPr>
              <a:t>                     | </a:t>
            </a:r>
            <a:r>
              <a:rPr lang="en-US" sz="28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202001109</a:t>
            </a:r>
            <a:endParaRPr lang="en-US" sz="2800" dirty="0"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3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133C8-5D8C-B313-A56A-0588DB11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765146"/>
            <a:ext cx="3779190" cy="4626864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1</a:t>
            </a:r>
            <a:b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</a:br>
            <a: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Importing the libraries</a:t>
            </a:r>
            <a:endParaRPr lang="en-US" sz="6000" dirty="0">
              <a:latin typeface="Lato Light" panose="020F030202020403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FF13A051-F3B8-5245-A95D-3561B8FDB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32" y="2057400"/>
            <a:ext cx="7221081" cy="25044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64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7F24A-38DB-1E98-491F-90AE18E3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14" y="784827"/>
            <a:ext cx="4208957" cy="462686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ato Light" panose="020F0302020204030203" pitchFamily="34" charset="0"/>
              </a:rPr>
              <a:t>2</a:t>
            </a:r>
            <a:br>
              <a:rPr lang="en-US" sz="3600" dirty="0">
                <a:latin typeface="Lato Light" panose="020F0302020204030203" pitchFamily="34" charset="0"/>
              </a:rPr>
            </a:br>
            <a: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Importing The Face Expression Recognition Dataset</a:t>
            </a:r>
            <a:endParaRPr lang="en-US" sz="3600" dirty="0">
              <a:latin typeface="Lato Light" panose="020F030202020403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68ECF15-C1F3-4B26-7F98-84663CAB54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51"/>
          <a:stretch/>
        </p:blipFill>
        <p:spPr bwMode="auto">
          <a:xfrm>
            <a:off x="4726984" y="363085"/>
            <a:ext cx="7034539" cy="61318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364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707EA-D0EE-A81F-2E20-344B75AF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6" y="719847"/>
            <a:ext cx="4092626" cy="5022585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3</a:t>
            </a:r>
            <a:b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</a:br>
            <a: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Classifying , Scaling, resizing the images</a:t>
            </a:r>
            <a:b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</a:br>
            <a: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&amp; </a:t>
            </a:r>
            <a:b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</a:br>
            <a:r>
              <a:rPr lang="en-US" sz="3600" dirty="0">
                <a:effectLst/>
                <a:latin typeface="Lato Light" panose="020F0302020204030203" pitchFamily="34" charset="0"/>
                <a:ea typeface="Times New Roman" panose="02020603050405020304" pitchFamily="18" charset="0"/>
              </a:rPr>
              <a:t>Splitting the dataset</a:t>
            </a:r>
            <a:endParaRPr lang="en-US" sz="6000" dirty="0">
              <a:latin typeface="Lato Light" panose="020F030202020403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28D3F99-80D3-F5B9-6399-BDA5AC7078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 bwMode="auto">
          <a:xfrm>
            <a:off x="4769109" y="651711"/>
            <a:ext cx="7195902" cy="5601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106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1C99D-091B-2893-F3EF-A85DD74F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br>
              <a:rPr lang="en-US" sz="3600" dirty="0">
                <a:latin typeface="Lato Light" panose="020F0302020204030203" pitchFamily="34" charset="0"/>
              </a:rPr>
            </a:br>
            <a:r>
              <a:rPr lang="en-US" sz="3600" dirty="0">
                <a:latin typeface="Lato Light" panose="020F0302020204030203" pitchFamily="34" charset="0"/>
              </a:rPr>
              <a:t>4</a:t>
            </a:r>
            <a:br>
              <a:rPr lang="en-US" sz="3600" dirty="0">
                <a:latin typeface="Lato Light" panose="020F0302020204030203" pitchFamily="34" charset="0"/>
              </a:rPr>
            </a:br>
            <a:r>
              <a:rPr lang="en-US" sz="3600" dirty="0">
                <a:latin typeface="Lato Light" panose="020F0302020204030203" pitchFamily="34" charset="0"/>
              </a:rPr>
              <a:t>Model design</a:t>
            </a:r>
            <a:br>
              <a:rPr lang="en-US" sz="3600" dirty="0">
                <a:latin typeface="Lato Light" panose="020F0302020204030203" pitchFamily="34" charset="0"/>
              </a:rPr>
            </a:br>
            <a:endParaRPr lang="en-US" sz="3600" dirty="0">
              <a:latin typeface="Lato Light" panose="020F030202020403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1349789-6296-6F8C-9DD5-12E13AC14B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3"/>
          <a:stretch/>
        </p:blipFill>
        <p:spPr bwMode="auto">
          <a:xfrm>
            <a:off x="4749287" y="415299"/>
            <a:ext cx="7348032" cy="6027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806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31EA2-616A-EAB0-4474-6165DD92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ato Light" panose="020F0302020204030203" pitchFamily="34" charset="0"/>
              </a:rPr>
              <a:t>5</a:t>
            </a:r>
            <a:br>
              <a:rPr lang="en-US" sz="3600" dirty="0">
                <a:latin typeface="Lato Light" panose="020F0302020204030203" pitchFamily="34" charset="0"/>
              </a:rPr>
            </a:br>
            <a:r>
              <a:rPr lang="en-US" sz="3600" dirty="0">
                <a:latin typeface="Lato Light" panose="020F0302020204030203" pitchFamily="34" charset="0"/>
              </a:rPr>
              <a:t>Model 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987D8C4-20DC-5A83-F3C4-A3EC525382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51"/>
          <a:stretch/>
        </p:blipFill>
        <p:spPr bwMode="auto">
          <a:xfrm>
            <a:off x="4987582" y="505838"/>
            <a:ext cx="6977526" cy="56031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721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E6C97-837C-0598-2C93-56E456E0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Lato Light" panose="020F0302020204030203" pitchFamily="34" charset="0"/>
              </a:rPr>
              <a:t>6</a:t>
            </a:r>
            <a:br>
              <a:rPr lang="en-US" sz="3600" dirty="0">
                <a:latin typeface="Lato Light" panose="020F0302020204030203" pitchFamily="34" charset="0"/>
              </a:rPr>
            </a:br>
            <a:r>
              <a:rPr lang="en-US" sz="3600" dirty="0">
                <a:latin typeface="Lato Light" panose="020F0302020204030203" pitchFamily="34" charset="0"/>
              </a:rPr>
              <a:t>Model Testing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18C946-5367-F3D6-E934-5E2BAEB19D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77"/>
          <a:stretch/>
        </p:blipFill>
        <p:spPr bwMode="auto">
          <a:xfrm>
            <a:off x="4987582" y="2174384"/>
            <a:ext cx="6730756" cy="2626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855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F43D-94E8-8D80-A740-6825C331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81" y="1972166"/>
            <a:ext cx="10724890" cy="2580379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Lato Light" panose="020F0302020204030203" pitchFamily="34" charset="0"/>
              </a:rPr>
              <a:t>Model visualization</a:t>
            </a:r>
            <a:br>
              <a:rPr lang="en-US" sz="8000" dirty="0">
                <a:latin typeface="Lato Light" panose="020F0302020204030203" pitchFamily="34" charset="0"/>
              </a:rPr>
            </a:br>
            <a:r>
              <a:rPr lang="en-US" sz="8000" dirty="0">
                <a:latin typeface="Lato Light" panose="020F0302020204030203" pitchFamily="34" charset="0"/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88009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4DE7-E540-705A-DD07-4B13959B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124" y="1782319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Confusion Matrix </a:t>
            </a:r>
            <a:br>
              <a:rPr lang="en-US" dirty="0"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93A46EEB-10AB-4E52-AF22-A848AE925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59AD9-72B2-5BCA-BFF5-6C8596368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7" r="-1" b="15842"/>
          <a:stretch/>
        </p:blipFill>
        <p:spPr bwMode="auto">
          <a:xfrm>
            <a:off x="1095954" y="1111163"/>
            <a:ext cx="6269590" cy="4323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808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69</TotalTime>
  <Words>106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Calisto MT</vt:lpstr>
      <vt:lpstr>Lato Hairline</vt:lpstr>
      <vt:lpstr>Lato Light</vt:lpstr>
      <vt:lpstr>Wingdings</vt:lpstr>
      <vt:lpstr>Wingdings 2</vt:lpstr>
      <vt:lpstr>Slate</vt:lpstr>
      <vt:lpstr>Emotion Recognition Using Convolutional Neural Network (CNN) Project</vt:lpstr>
      <vt:lpstr>1 Importing the libraries</vt:lpstr>
      <vt:lpstr>2 Importing The Face Expression Recognition Dataset</vt:lpstr>
      <vt:lpstr>3 Classifying , Scaling, resizing the images &amp;  Splitting the dataset</vt:lpstr>
      <vt:lpstr> 4 Model design </vt:lpstr>
      <vt:lpstr>5 Model Summary</vt:lpstr>
      <vt:lpstr>6 Model Testing</vt:lpstr>
      <vt:lpstr>Model visualization Charts</vt:lpstr>
      <vt:lpstr>Confusion Matrix  </vt:lpstr>
      <vt:lpstr>ROC Curve </vt:lpstr>
      <vt:lpstr>Accuracy  Curve</vt:lpstr>
      <vt:lpstr> Loss Curve  </vt:lpstr>
      <vt:lpstr>Team 13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 Using Convolutional Neural Network (CNN)</dc:title>
  <dc:creator>Ayat Ayman</dc:creator>
  <cp:lastModifiedBy>Abdul_Rahman Hamdy</cp:lastModifiedBy>
  <cp:revision>26</cp:revision>
  <dcterms:created xsi:type="dcterms:W3CDTF">2023-05-05T21:23:25Z</dcterms:created>
  <dcterms:modified xsi:type="dcterms:W3CDTF">2023-05-06T04:59:43Z</dcterms:modified>
</cp:coreProperties>
</file>