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Shallow Copy vs. Deep Copy</a:t>
            </a:r>
          </a:p>
        </p:txBody>
      </p:sp>
    </p:spTree>
    <p:extLst>
      <p:ext uri="{BB962C8B-B14F-4D97-AF65-F5344CB8AC3E}">
        <p14:creationId xmlns:p14="http://schemas.microsoft.com/office/powerpoint/2010/main" val="433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Shallow copy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96246" y="22859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846" y="2904419"/>
            <a:ext cx="995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Object </a:t>
            </a:r>
            <a:r>
              <a:rPr lang="ar-EG" sz="2400" dirty="0" smtClean="0"/>
              <a:t> </a:t>
            </a:r>
            <a:r>
              <a:rPr lang="ar-EG" sz="2400" dirty="0"/>
              <a:t>هي انها </a:t>
            </a:r>
            <a:r>
              <a:rPr lang="ar-EG" sz="2400" dirty="0" err="1"/>
              <a:t>بتنسخ</a:t>
            </a:r>
            <a:r>
              <a:rPr lang="ar-EG" sz="2400" dirty="0"/>
              <a:t> فقط اول ليفل من</a:t>
            </a:r>
            <a:r>
              <a:rPr lang="en-US" sz="2400" dirty="0" err="1"/>
              <a:t>Shalow</a:t>
            </a:r>
            <a:r>
              <a:rPr lang="en-US" sz="2400" dirty="0"/>
              <a:t> copy</a:t>
            </a:r>
            <a:r>
              <a:rPr lang="ar-EG" sz="2400" dirty="0"/>
              <a:t>طريقه عمل ال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05479" y="3753671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 err="1"/>
              <a:t>زى</a:t>
            </a:r>
            <a:r>
              <a:rPr lang="ar-EG" sz="2400" dirty="0"/>
              <a:t> المتغيرات </a:t>
            </a:r>
            <a:r>
              <a:rPr lang="ar-EG" sz="2400" dirty="0" err="1"/>
              <a:t>العاديه</a:t>
            </a:r>
            <a:r>
              <a:rPr lang="ar-EG" sz="2400" dirty="0"/>
              <a:t> التي تحمل ارقام او حروف او حتى جمل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11569" y="4560277"/>
            <a:ext cx="928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/>
              <a:t>Object.assign</a:t>
            </a:r>
            <a:r>
              <a:rPr lang="en-US" sz="2400" b="1" dirty="0" smtClean="0"/>
              <a:t>()</a:t>
            </a:r>
            <a:r>
              <a:rPr lang="ar-EG" sz="2400" b="1" dirty="0" smtClean="0"/>
              <a:t> او ال </a:t>
            </a:r>
            <a:r>
              <a:rPr lang="en-US" sz="2400" dirty="0" smtClean="0"/>
              <a:t> assign operator</a:t>
            </a:r>
            <a:r>
              <a:rPr lang="ar-EG" sz="2400" dirty="0" smtClean="0"/>
              <a:t>وممكن استعمال هذه </a:t>
            </a:r>
            <a:r>
              <a:rPr lang="ar-EG" sz="2400" dirty="0" err="1" smtClean="0"/>
              <a:t>الخاصيه</a:t>
            </a:r>
            <a:r>
              <a:rPr lang="ar-EG" sz="2400" dirty="0" smtClean="0"/>
              <a:t> عن طريق ال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3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{ name: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'Version 1'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{ version: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shallowCopy1 = { ...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shallowCopy2 =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Object.assign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({},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shallowCopy1.name =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'Version 2'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shallowCopy1.additionalInfo.version =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shallowCopy2.name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'Version 2'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shallowCopy2.additionalInfo.version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{ name: 'Version 1',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{ version: 2 }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console.log(shallowCopy1);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{ name: 'Version 2',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{ version: 2 }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console.log(shallowCopy2);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{ name: 'Version 2',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{ version: 2 }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4800" dirty="0" smtClean="0"/>
              <a:t>وكما يتضح من المثال السابق انهم عندما حدثنا خاصيه في المستوى </a:t>
            </a:r>
            <a:r>
              <a:rPr lang="ar-EG" sz="4800" smtClean="0"/>
              <a:t>الأول تم </a:t>
            </a:r>
            <a:r>
              <a:rPr lang="ar-EG" sz="4800" dirty="0" smtClean="0"/>
              <a:t>تحديث </a:t>
            </a:r>
          </a:p>
          <a:p>
            <a:pPr marL="0" indent="0" algn="r">
              <a:buNone/>
            </a:pPr>
            <a:r>
              <a:rPr lang="ar-EG" sz="4800" dirty="0" smtClean="0"/>
              <a:t> الأصلي</a:t>
            </a:r>
            <a:r>
              <a:rPr lang="en-US" sz="4800" dirty="0" smtClean="0"/>
              <a:t>Object</a:t>
            </a:r>
            <a:r>
              <a:rPr lang="ar-EG" sz="4800" dirty="0" smtClean="0"/>
              <a:t>ال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6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7785" y="2778369"/>
            <a:ext cx="8721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Object </a:t>
            </a:r>
            <a:r>
              <a:rPr lang="ar-EG" sz="2800" dirty="0" smtClean="0"/>
              <a:t> </a:t>
            </a:r>
            <a:r>
              <a:rPr lang="ar-EG" sz="2800" dirty="0"/>
              <a:t>هي انها </a:t>
            </a:r>
            <a:r>
              <a:rPr lang="ar-EG" sz="2800" dirty="0" err="1"/>
              <a:t>بتنسخ</a:t>
            </a:r>
            <a:r>
              <a:rPr lang="ar-EG" sz="2800" dirty="0"/>
              <a:t> </a:t>
            </a:r>
            <a:r>
              <a:rPr lang="ar-EG" sz="2800" dirty="0" smtClean="0"/>
              <a:t>كل ليفل من</a:t>
            </a:r>
            <a:r>
              <a:rPr lang="en-US" sz="2800" dirty="0" smtClean="0"/>
              <a:t>deep </a:t>
            </a:r>
            <a:r>
              <a:rPr lang="en-US" sz="2800" dirty="0"/>
              <a:t>copy</a:t>
            </a:r>
            <a:r>
              <a:rPr lang="ar-EG" sz="2800" dirty="0"/>
              <a:t>طريقه عمل ال </a:t>
            </a:r>
            <a:endParaRPr lang="en-US" sz="2800" dirty="0"/>
          </a:p>
          <a:p>
            <a:pPr algn="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43354" y="3701626"/>
            <a:ext cx="937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800" dirty="0" err="1"/>
              <a:t>زى</a:t>
            </a:r>
            <a:r>
              <a:rPr lang="ar-EG" sz="2800" dirty="0"/>
              <a:t> المتغيرات </a:t>
            </a:r>
            <a:r>
              <a:rPr lang="ar-EG" sz="2800" dirty="0" err="1"/>
              <a:t>العاديه</a:t>
            </a:r>
            <a:r>
              <a:rPr lang="ar-EG" sz="2800" dirty="0"/>
              <a:t> التي تحمل ارقام او حروف او حتى </a:t>
            </a:r>
            <a:r>
              <a:rPr lang="ar-EG" sz="2800" dirty="0" smtClean="0"/>
              <a:t>جمل او حتى ال</a:t>
            </a:r>
            <a:r>
              <a:rPr lang="en-US" sz="2800" dirty="0"/>
              <a:t>arrays</a:t>
            </a:r>
            <a:r>
              <a:rPr lang="ar-EG" sz="2800" dirty="0" smtClean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2" y="5134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2308" y="4595446"/>
            <a:ext cx="972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JSON.parse</a:t>
            </a:r>
            <a:r>
              <a:rPr lang="en-US" b="1" dirty="0"/>
              <a:t>() + </a:t>
            </a:r>
            <a:r>
              <a:rPr lang="en-US" b="1" dirty="0" err="1"/>
              <a:t>JSON.stringify</a:t>
            </a:r>
            <a:r>
              <a:rPr lang="en-US" b="1" dirty="0"/>
              <a:t>()</a:t>
            </a:r>
            <a:r>
              <a:rPr lang="ar-EG" dirty="0" smtClean="0"/>
              <a:t>وممكن </a:t>
            </a:r>
            <a:r>
              <a:rPr lang="ar-EG" dirty="0"/>
              <a:t>استعمال هذه </a:t>
            </a:r>
            <a:r>
              <a:rPr lang="ar-EG" dirty="0" err="1"/>
              <a:t>الخاصيه</a:t>
            </a:r>
            <a:r>
              <a:rPr lang="ar-EG" dirty="0"/>
              <a:t> عن طريق ال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name: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'Version 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 version: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deepCopy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JSON.stringify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deepCopy.name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'Version 2'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deepCopy.additionalInfo.version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{ name: 'Version 1',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{ version: 1 }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deepCopy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{ name: 'Version 2',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additionalInfo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{ version: 2 }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/>
              <a:t>وكما يتضح من المثال السابق انهم عندما حدثنا خاصيه في المستوى الأول لم يتم تحديث </a:t>
            </a:r>
          </a:p>
          <a:p>
            <a:pPr marL="0" indent="0" algn="r">
              <a:buNone/>
            </a:pPr>
            <a:r>
              <a:rPr lang="ar-EG" dirty="0"/>
              <a:t> الأصلي</a:t>
            </a:r>
            <a:r>
              <a:rPr lang="en-US" dirty="0"/>
              <a:t>Object</a:t>
            </a:r>
            <a:r>
              <a:rPr lang="ar-EG" dirty="0"/>
              <a:t>ال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294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Garamond</vt:lpstr>
      <vt:lpstr>Times New Roman</vt:lpstr>
      <vt:lpstr>Organic</vt:lpstr>
      <vt:lpstr>Shallow Copy vs. Deep Copy</vt:lpstr>
      <vt:lpstr>Shallow copy</vt:lpstr>
      <vt:lpstr>مثال</vt:lpstr>
      <vt:lpstr>مثال</vt:lpstr>
      <vt:lpstr>PowerPoint Presentation</vt:lpstr>
      <vt:lpstr>Deep copy</vt:lpstr>
      <vt:lpstr>مثال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Copy vs. Deep Copy</dc:title>
  <dc:creator>abdo adel</dc:creator>
  <cp:lastModifiedBy>abdo adel</cp:lastModifiedBy>
  <cp:revision>9</cp:revision>
  <dcterms:created xsi:type="dcterms:W3CDTF">2023-09-12T14:58:28Z</dcterms:created>
  <dcterms:modified xsi:type="dcterms:W3CDTF">2023-09-12T15:21:40Z</dcterms:modified>
</cp:coreProperties>
</file>