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21"/>
  </p:notesMasterIdLst>
  <p:sldIdLst>
    <p:sldId id="256" r:id="rId2"/>
    <p:sldId id="317" r:id="rId3"/>
    <p:sldId id="333" r:id="rId4"/>
    <p:sldId id="261" r:id="rId5"/>
    <p:sldId id="327" r:id="rId6"/>
    <p:sldId id="265" r:id="rId7"/>
    <p:sldId id="330" r:id="rId8"/>
    <p:sldId id="331" r:id="rId9"/>
    <p:sldId id="277" r:id="rId10"/>
    <p:sldId id="334" r:id="rId11"/>
    <p:sldId id="335" r:id="rId12"/>
    <p:sldId id="336" r:id="rId13"/>
    <p:sldId id="337" r:id="rId14"/>
    <p:sldId id="291" r:id="rId15"/>
    <p:sldId id="284" r:id="rId16"/>
    <p:sldId id="342" r:id="rId17"/>
    <p:sldId id="339" r:id="rId18"/>
    <p:sldId id="341" r:id="rId19"/>
    <p:sldId id="314" r:id="rId20"/>
  </p:sldIdLst>
  <p:sldSz cx="9144000" cy="5143500" type="screen16x9"/>
  <p:notesSz cx="6858000" cy="9144000"/>
  <p:embeddedFontLst>
    <p:embeddedFont>
      <p:font typeface="PT Sans" panose="020B0604020202020204" charset="0"/>
      <p:regular r:id="rId22"/>
      <p:bold r:id="rId23"/>
      <p:italic r:id="rId24"/>
      <p:boldItalic r:id="rId25"/>
    </p:embeddedFont>
    <p:embeddedFont>
      <p:font typeface="Exo" panose="020B0604020202020204" charset="0"/>
      <p:regular r:id="rId26"/>
      <p:bold r:id="rId27"/>
      <p:italic r:id="rId28"/>
      <p:boldItalic r:id="rId29"/>
    </p:embeddedFont>
    <p:embeddedFont>
      <p:font typeface="Exo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F7F7"/>
    <a:srgbClr val="8FFFFF"/>
    <a:srgbClr val="66CCFF"/>
    <a:srgbClr val="151B46"/>
    <a:srgbClr val="606060"/>
    <a:srgbClr val="2C4E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28B89A7-C6E2-4D58-A276-446B5F82A09B}">
  <a:tblStyle styleId="{528B89A7-C6E2-4D58-A276-446B5F82A09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92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6" name="Google Shape;26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7" name="Google Shape;26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5" name="Google Shape;3155;gedfa3e31c0_2_196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6" name="Google Shape;3156;gedfa3e31c0_2_196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2973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5" name="Google Shape;3155;gedfa3e31c0_2_196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6" name="Google Shape;3156;gedfa3e31c0_2_196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34051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5" name="Google Shape;3155;gedfa3e31c0_2_196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6" name="Google Shape;3156;gedfa3e31c0_2_196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14052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5" name="Google Shape;3155;gedfa3e31c0_2_196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6" name="Google Shape;3156;gedfa3e31c0_2_196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5382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2" name="Google Shape;4532;gedfa3e31c0_2_217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3" name="Google Shape;4533;gedfa3e31c0_2_217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4" name="Google Shape;4144;gedfa3e31c0_2_209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5" name="Google Shape;4145;gedfa3e31c0_2_209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4" name="Google Shape;4144;gedfa3e31c0_2_209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5" name="Google Shape;4145;gedfa3e31c0_2_209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98765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4" name="Google Shape;4144;gedfa3e31c0_2_209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5" name="Google Shape;4145;gedfa3e31c0_2_209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24207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4" name="Google Shape;4144;gedfa3e31c0_2_209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5" name="Google Shape;4145;gedfa3e31c0_2_209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40875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2" name="Google Shape;4532;gedfa3e31c0_2_217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3" name="Google Shape;4533;gedfa3e31c0_2_217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218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9" name="Google Shape;3969;gedfa3e31c0_2_20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0" name="Google Shape;3970;gedfa3e31c0_2_20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7144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" name="Google Shape;2734;gf11272de0f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5" name="Google Shape;2735;gf11272de0f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9" name="Google Shape;2879;gf11272de0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0" name="Google Shape;2880;gf11272de0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5" name="Google Shape;3155;gedfa3e31c0_2_196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6" name="Google Shape;3156;gedfa3e31c0_2_196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0896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6" name="Google Shape;3056;gedfa3e31c0_2_208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7" name="Google Shape;3057;gedfa3e31c0_2_208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6" name="Google Shape;3056;gedfa3e31c0_2_208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7" name="Google Shape;3057;gedfa3e31c0_2_208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4287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6" name="Google Shape;3056;gedfa3e31c0_2_208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7" name="Google Shape;3057;gedfa3e31c0_2_208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68071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6" name="Google Shape;3746;gedfa3e31c0_2_208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7" name="Google Shape;3747;gedfa3e31c0_2_208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0" name="Google Shape;10;p2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 txBox="1">
            <a:spLocks noGrp="1"/>
          </p:cNvSpPr>
          <p:nvPr>
            <p:ph type="ctrTitle"/>
          </p:nvPr>
        </p:nvSpPr>
        <p:spPr>
          <a:xfrm>
            <a:off x="1317600" y="1193625"/>
            <a:ext cx="6508800" cy="1724400"/>
          </a:xfrm>
          <a:prstGeom prst="rect">
            <a:avLst/>
          </a:prstGeom>
          <a:effectLst>
            <a:outerShdw blurRad="142875" algn="bl" rotWithShape="0">
              <a:schemeClr val="accent2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subTitle" idx="1"/>
          </p:nvPr>
        </p:nvSpPr>
        <p:spPr>
          <a:xfrm>
            <a:off x="2298150" y="3376773"/>
            <a:ext cx="4547700" cy="3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50" name="Google Shape;50;p2"/>
          <p:cNvGrpSpPr/>
          <p:nvPr/>
        </p:nvGrpSpPr>
        <p:grpSpPr>
          <a:xfrm>
            <a:off x="-11" y="606814"/>
            <a:ext cx="1284435" cy="586800"/>
            <a:chOff x="-11" y="606814"/>
            <a:chExt cx="1284435" cy="586800"/>
          </a:xfrm>
        </p:grpSpPr>
        <p:sp>
          <p:nvSpPr>
            <p:cNvPr id="51" name="Google Shape;51;p2"/>
            <p:cNvSpPr/>
            <p:nvPr/>
          </p:nvSpPr>
          <p:spPr>
            <a:xfrm rot="-5400000">
              <a:off x="348812" y="2580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" name="Google Shape;52;p2"/>
            <p:cNvGrpSpPr/>
            <p:nvPr/>
          </p:nvGrpSpPr>
          <p:grpSpPr>
            <a:xfrm rot="10800000">
              <a:off x="-11" y="779178"/>
              <a:ext cx="883262" cy="242091"/>
              <a:chOff x="2300350" y="2601250"/>
              <a:chExt cx="2275275" cy="623625"/>
            </a:xfrm>
          </p:grpSpPr>
          <p:sp>
            <p:nvSpPr>
              <p:cNvPr id="53" name="Google Shape;53;p2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" name="Google Shape;59;p2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60" name="Google Shape;60;p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65;p2"/>
          <p:cNvGrpSpPr/>
          <p:nvPr/>
        </p:nvGrpSpPr>
        <p:grpSpPr>
          <a:xfrm>
            <a:off x="-1414555" y="3058729"/>
            <a:ext cx="2297800" cy="347400"/>
            <a:chOff x="-1414555" y="3058729"/>
            <a:chExt cx="2297800" cy="347400"/>
          </a:xfrm>
        </p:grpSpPr>
        <p:sp>
          <p:nvSpPr>
            <p:cNvPr id="66" name="Google Shape;66;p2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68;p2"/>
          <p:cNvGrpSpPr/>
          <p:nvPr/>
        </p:nvGrpSpPr>
        <p:grpSpPr>
          <a:xfrm flipH="1">
            <a:off x="-799254" y="4139005"/>
            <a:ext cx="1823016" cy="196994"/>
            <a:chOff x="7857346" y="4002005"/>
            <a:chExt cx="1823016" cy="196994"/>
          </a:xfrm>
        </p:grpSpPr>
        <p:sp>
          <p:nvSpPr>
            <p:cNvPr id="69" name="Google Shape;69;p2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2;p2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75;p2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76" name="Google Shape;76;p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2"/>
          <p:cNvGrpSpPr/>
          <p:nvPr/>
        </p:nvGrpSpPr>
        <p:grpSpPr>
          <a:xfrm>
            <a:off x="8495989" y="1713528"/>
            <a:ext cx="883262" cy="242091"/>
            <a:chOff x="2300350" y="2601250"/>
            <a:chExt cx="2275275" cy="623625"/>
          </a:xfrm>
        </p:grpSpPr>
        <p:sp>
          <p:nvSpPr>
            <p:cNvPr id="82" name="Google Shape;82;p2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88;p2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89" name="Google Shape;89;p2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" name="Google Shape;100;p2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1" name="Google Shape;101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1" name="Google Shape;111;p2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112" name="Google Shape;112;p2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117;p2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118" name="Google Shape;118;p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" name="Google Shape;123;p2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124" name="Google Shape;124;p2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2"/>
          <p:cNvSpPr/>
          <p:nvPr/>
        </p:nvSpPr>
        <p:spPr>
          <a:xfrm rot="10800000">
            <a:off x="1023762" y="43894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3">
    <p:spTree>
      <p:nvGrpSpPr>
        <p:cNvPr id="1" name="Shape 2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0" name="Google Shape;2450;p2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451" name="Google Shape;2451;p28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28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28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28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28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28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28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28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28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28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28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28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28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28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28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28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28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28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28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28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28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28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28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28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28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28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28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28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28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28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28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28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8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8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8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8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28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28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9" name="Google Shape;2489;p28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2490" name="Google Shape;2490;p2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5" name="Google Shape;2495;p28"/>
          <p:cNvGrpSpPr/>
          <p:nvPr/>
        </p:nvGrpSpPr>
        <p:grpSpPr>
          <a:xfrm flipH="1">
            <a:off x="-839729" y="2843530"/>
            <a:ext cx="1823016" cy="196994"/>
            <a:chOff x="7857346" y="4002005"/>
            <a:chExt cx="1823016" cy="196994"/>
          </a:xfrm>
        </p:grpSpPr>
        <p:sp>
          <p:nvSpPr>
            <p:cNvPr id="2496" name="Google Shape;2496;p2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2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2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9" name="Google Shape;2499;p28"/>
          <p:cNvSpPr/>
          <p:nvPr/>
        </p:nvSpPr>
        <p:spPr>
          <a:xfrm rot="5400000">
            <a:off x="8206149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0" name="Google Shape;2500;p28"/>
          <p:cNvSpPr/>
          <p:nvPr/>
        </p:nvSpPr>
        <p:spPr>
          <a:xfrm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1" name="Google Shape;2501;p28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2502" name="Google Shape;2502;p2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503" name="Google Shape;2503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3" name="Google Shape;2513;p2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514" name="Google Shape;2514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" name="Google Shape;2516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" name="Google Shape;2517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24" name="Google Shape;2524;p28"/>
          <p:cNvGrpSpPr/>
          <p:nvPr/>
        </p:nvGrpSpPr>
        <p:grpSpPr>
          <a:xfrm flipH="1">
            <a:off x="4834557" y="-107958"/>
            <a:ext cx="1520982" cy="302065"/>
            <a:chOff x="5642557" y="-150670"/>
            <a:chExt cx="1520982" cy="302065"/>
          </a:xfrm>
        </p:grpSpPr>
        <p:sp>
          <p:nvSpPr>
            <p:cNvPr id="2525" name="Google Shape;2525;p2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2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2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0" name="Google Shape;2530;p28"/>
          <p:cNvGrpSpPr/>
          <p:nvPr/>
        </p:nvGrpSpPr>
        <p:grpSpPr>
          <a:xfrm>
            <a:off x="635870" y="-1455296"/>
            <a:ext cx="347400" cy="2297800"/>
            <a:chOff x="6420895" y="-1455296"/>
            <a:chExt cx="347400" cy="2297800"/>
          </a:xfrm>
        </p:grpSpPr>
        <p:sp>
          <p:nvSpPr>
            <p:cNvPr id="2531" name="Google Shape;2531;p28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28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3" name="Google Shape;2533;p28"/>
          <p:cNvSpPr/>
          <p:nvPr/>
        </p:nvSpPr>
        <p:spPr>
          <a:xfrm rot="-5400000">
            <a:off x="348812" y="420768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4" name="Google Shape;2534;p28"/>
          <p:cNvGrpSpPr/>
          <p:nvPr/>
        </p:nvGrpSpPr>
        <p:grpSpPr>
          <a:xfrm>
            <a:off x="333809" y="4164674"/>
            <a:ext cx="302065" cy="1520982"/>
            <a:chOff x="-108754" y="2690919"/>
            <a:chExt cx="302065" cy="1520982"/>
          </a:xfrm>
        </p:grpSpPr>
        <p:sp>
          <p:nvSpPr>
            <p:cNvPr id="2535" name="Google Shape;2535;p28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28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28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28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8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0" name="Google Shape;2540;p28"/>
          <p:cNvGrpSpPr/>
          <p:nvPr/>
        </p:nvGrpSpPr>
        <p:grpSpPr>
          <a:xfrm>
            <a:off x="8490114" y="2144503"/>
            <a:ext cx="883262" cy="242091"/>
            <a:chOff x="2300350" y="2601250"/>
            <a:chExt cx="2275275" cy="623625"/>
          </a:xfrm>
        </p:grpSpPr>
        <p:sp>
          <p:nvSpPr>
            <p:cNvPr id="2541" name="Google Shape;2541;p2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2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2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2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2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2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2">
    <p:spTree>
      <p:nvGrpSpPr>
        <p:cNvPr id="1" name="Shape 2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8" name="Google Shape;2548;p2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549" name="Google Shape;2549;p29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29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29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29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29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29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29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29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29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29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29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29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29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29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29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29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29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29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29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29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29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29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29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29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29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29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29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29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29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29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29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29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29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29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29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29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29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29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7" name="Google Shape;2587;p29"/>
          <p:cNvGrpSpPr/>
          <p:nvPr/>
        </p:nvGrpSpPr>
        <p:grpSpPr>
          <a:xfrm rot="5400000">
            <a:off x="85100" y="782825"/>
            <a:ext cx="98902" cy="553090"/>
            <a:chOff x="4898850" y="4820550"/>
            <a:chExt cx="98902" cy="553090"/>
          </a:xfrm>
        </p:grpSpPr>
        <p:sp>
          <p:nvSpPr>
            <p:cNvPr id="2588" name="Google Shape;2588;p2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2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2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2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2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3" name="Google Shape;2593;p29"/>
          <p:cNvGrpSpPr/>
          <p:nvPr/>
        </p:nvGrpSpPr>
        <p:grpSpPr>
          <a:xfrm>
            <a:off x="-1414555" y="1991929"/>
            <a:ext cx="2297800" cy="347400"/>
            <a:chOff x="-1414555" y="3058729"/>
            <a:chExt cx="2297800" cy="347400"/>
          </a:xfrm>
        </p:grpSpPr>
        <p:sp>
          <p:nvSpPr>
            <p:cNvPr id="2594" name="Google Shape;2594;p29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29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6" name="Google Shape;2596;p29"/>
          <p:cNvGrpSpPr/>
          <p:nvPr/>
        </p:nvGrpSpPr>
        <p:grpSpPr>
          <a:xfrm flipH="1">
            <a:off x="-799254" y="3300805"/>
            <a:ext cx="1823016" cy="196994"/>
            <a:chOff x="7857346" y="4002005"/>
            <a:chExt cx="1823016" cy="196994"/>
          </a:xfrm>
        </p:grpSpPr>
        <p:sp>
          <p:nvSpPr>
            <p:cNvPr id="2597" name="Google Shape;2597;p2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2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2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0" name="Google Shape;2600;p29"/>
          <p:cNvSpPr/>
          <p:nvPr/>
        </p:nvSpPr>
        <p:spPr>
          <a:xfrm rot="5400000">
            <a:off x="8204801" y="-349430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1" name="Google Shape;2601;p29"/>
          <p:cNvSpPr/>
          <p:nvPr/>
        </p:nvSpPr>
        <p:spPr>
          <a:xfrm rot="10800000">
            <a:off x="7736612" y="4392838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02" name="Google Shape;2602;p29"/>
          <p:cNvGrpSpPr/>
          <p:nvPr/>
        </p:nvGrpSpPr>
        <p:grpSpPr>
          <a:xfrm rot="5400000">
            <a:off x="8288664" y="2674962"/>
            <a:ext cx="883262" cy="242091"/>
            <a:chOff x="2300350" y="2601250"/>
            <a:chExt cx="2275275" cy="623625"/>
          </a:xfrm>
        </p:grpSpPr>
        <p:sp>
          <p:nvSpPr>
            <p:cNvPr id="2603" name="Google Shape;2603;p2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2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2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2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2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2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9" name="Google Shape;2609;p29"/>
          <p:cNvGrpSpPr/>
          <p:nvPr/>
        </p:nvGrpSpPr>
        <p:grpSpPr>
          <a:xfrm>
            <a:off x="8533046" y="-288388"/>
            <a:ext cx="302065" cy="1520982"/>
            <a:chOff x="-108754" y="2690919"/>
            <a:chExt cx="302065" cy="1520982"/>
          </a:xfrm>
        </p:grpSpPr>
        <p:sp>
          <p:nvSpPr>
            <p:cNvPr id="2610" name="Google Shape;2610;p29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29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29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29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29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5" name="Google Shape;2615;p29"/>
          <p:cNvGrpSpPr/>
          <p:nvPr/>
        </p:nvGrpSpPr>
        <p:grpSpPr>
          <a:xfrm>
            <a:off x="1176957" y="-107958"/>
            <a:ext cx="1520982" cy="302065"/>
            <a:chOff x="5642557" y="-150670"/>
            <a:chExt cx="1520982" cy="302065"/>
          </a:xfrm>
        </p:grpSpPr>
        <p:sp>
          <p:nvSpPr>
            <p:cNvPr id="2616" name="Google Shape;2616;p29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29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29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29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29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1" name="Google Shape;2621;p29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2622" name="Google Shape;2622;p29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29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4" name="Google Shape;2624;p29"/>
          <p:cNvGrpSpPr/>
          <p:nvPr/>
        </p:nvGrpSpPr>
        <p:grpSpPr>
          <a:xfrm>
            <a:off x="-222733" y="4310689"/>
            <a:ext cx="1507157" cy="586800"/>
            <a:chOff x="-222733" y="4310689"/>
            <a:chExt cx="1507157" cy="586800"/>
          </a:xfrm>
        </p:grpSpPr>
        <p:sp>
          <p:nvSpPr>
            <p:cNvPr id="2625" name="Google Shape;2625;p29"/>
            <p:cNvSpPr/>
            <p:nvPr/>
          </p:nvSpPr>
          <p:spPr>
            <a:xfrm rot="-5400000">
              <a:off x="348812" y="39618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26" name="Google Shape;2626;p29"/>
            <p:cNvGrpSpPr/>
            <p:nvPr/>
          </p:nvGrpSpPr>
          <p:grpSpPr>
            <a:xfrm>
              <a:off x="-222733" y="4537116"/>
              <a:ext cx="1105976" cy="133969"/>
              <a:chOff x="8183182" y="663852"/>
              <a:chExt cx="1475028" cy="178673"/>
            </a:xfrm>
          </p:grpSpPr>
          <p:grpSp>
            <p:nvGrpSpPr>
              <p:cNvPr id="2627" name="Google Shape;2627;p29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2628" name="Google Shape;2628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9" name="Google Shape;2629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0" name="Google Shape;2630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1" name="Google Shape;2631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2" name="Google Shape;2632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3" name="Google Shape;2633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4" name="Google Shape;2634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5" name="Google Shape;2635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6" name="Google Shape;2636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7" name="Google Shape;2637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38" name="Google Shape;2638;p29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2639" name="Google Shape;2639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0" name="Google Shape;2640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1" name="Google Shape;2641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2" name="Google Shape;2642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3" name="Google Shape;2643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4" name="Google Shape;2644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5" name="Google Shape;2645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6" name="Google Shape;2646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7" name="Google Shape;2647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8" name="Google Shape;2648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29" name="Google Shape;129;p3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3"/>
          <p:cNvSpPr txBox="1">
            <a:spLocks noGrp="1"/>
          </p:cNvSpPr>
          <p:nvPr>
            <p:ph type="title"/>
          </p:nvPr>
        </p:nvSpPr>
        <p:spPr>
          <a:xfrm>
            <a:off x="713100" y="2405677"/>
            <a:ext cx="7717800" cy="841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8" name="Google Shape;168;p3"/>
          <p:cNvSpPr txBox="1">
            <a:spLocks noGrp="1"/>
          </p:cNvSpPr>
          <p:nvPr>
            <p:ph type="subTitle" idx="1"/>
          </p:nvPr>
        </p:nvSpPr>
        <p:spPr>
          <a:xfrm>
            <a:off x="1858650" y="3415877"/>
            <a:ext cx="5426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9" name="Google Shape;169;p3"/>
          <p:cNvSpPr txBox="1">
            <a:spLocks noGrp="1"/>
          </p:cNvSpPr>
          <p:nvPr>
            <p:ph type="title" idx="2" hasCustomPrompt="1"/>
          </p:nvPr>
        </p:nvSpPr>
        <p:spPr>
          <a:xfrm>
            <a:off x="3132448" y="1484973"/>
            <a:ext cx="2879100" cy="920700"/>
          </a:xfrm>
          <a:prstGeom prst="rect">
            <a:avLst/>
          </a:prstGeom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0" name="Google Shape;170;p3"/>
          <p:cNvSpPr/>
          <p:nvPr/>
        </p:nvSpPr>
        <p:spPr>
          <a:xfrm rot="10800000" flipH="1">
            <a:off x="7847593" y="412557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" name="Google Shape;171;p3"/>
          <p:cNvGrpSpPr/>
          <p:nvPr/>
        </p:nvGrpSpPr>
        <p:grpSpPr>
          <a:xfrm rot="-5400000" flipH="1">
            <a:off x="7699352" y="4771133"/>
            <a:ext cx="883262" cy="242091"/>
            <a:chOff x="2300350" y="2601250"/>
            <a:chExt cx="2275275" cy="623625"/>
          </a:xfrm>
        </p:grpSpPr>
        <p:sp>
          <p:nvSpPr>
            <p:cNvPr id="172" name="Google Shape;172;p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" name="Google Shape;178;p3"/>
          <p:cNvSpPr/>
          <p:nvPr/>
        </p:nvSpPr>
        <p:spPr>
          <a:xfrm flipH="1">
            <a:off x="8088870" y="15356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" name="Google Shape;179;p3"/>
          <p:cNvGrpSpPr/>
          <p:nvPr/>
        </p:nvGrpSpPr>
        <p:grpSpPr>
          <a:xfrm>
            <a:off x="8658746" y="2349080"/>
            <a:ext cx="1823016" cy="196994"/>
            <a:chOff x="7857346" y="4002005"/>
            <a:chExt cx="1823016" cy="196994"/>
          </a:xfrm>
        </p:grpSpPr>
        <p:sp>
          <p:nvSpPr>
            <p:cNvPr id="180" name="Google Shape;180;p3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3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3"/>
          <p:cNvSpPr/>
          <p:nvPr/>
        </p:nvSpPr>
        <p:spPr>
          <a:xfrm>
            <a:off x="16995" y="850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5" name="Google Shape;185;p3"/>
          <p:cNvGrpSpPr/>
          <p:nvPr/>
        </p:nvGrpSpPr>
        <p:grpSpPr>
          <a:xfrm rot="-5400000">
            <a:off x="338683" y="-295650"/>
            <a:ext cx="302065" cy="1520982"/>
            <a:chOff x="-108754" y="2690919"/>
            <a:chExt cx="302065" cy="1520982"/>
          </a:xfrm>
        </p:grpSpPr>
        <p:sp>
          <p:nvSpPr>
            <p:cNvPr id="186" name="Google Shape;186;p3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" name="Google Shape;191;p3"/>
          <p:cNvGrpSpPr/>
          <p:nvPr/>
        </p:nvGrpSpPr>
        <p:grpSpPr>
          <a:xfrm>
            <a:off x="5134732" y="4950349"/>
            <a:ext cx="1520982" cy="302065"/>
            <a:chOff x="5642557" y="-150670"/>
            <a:chExt cx="1520982" cy="302065"/>
          </a:xfrm>
        </p:grpSpPr>
        <p:sp>
          <p:nvSpPr>
            <p:cNvPr id="192" name="Google Shape;192;p3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" name="Google Shape;197;p3"/>
          <p:cNvGrpSpPr/>
          <p:nvPr/>
        </p:nvGrpSpPr>
        <p:grpSpPr>
          <a:xfrm>
            <a:off x="8419792" y="3307266"/>
            <a:ext cx="1105976" cy="133969"/>
            <a:chOff x="8183182" y="663852"/>
            <a:chExt cx="1475028" cy="178673"/>
          </a:xfrm>
        </p:grpSpPr>
        <p:grpSp>
          <p:nvGrpSpPr>
            <p:cNvPr id="198" name="Google Shape;198;p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99" name="Google Shape;199;p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" name="Google Shape;209;p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10" name="Google Shape;210;p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0" name="Google Shape;220;p3"/>
          <p:cNvSpPr/>
          <p:nvPr/>
        </p:nvSpPr>
        <p:spPr>
          <a:xfrm>
            <a:off x="-1414555" y="40238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"/>
          <p:cNvSpPr/>
          <p:nvPr/>
        </p:nvSpPr>
        <p:spPr>
          <a:xfrm>
            <a:off x="-1111455" y="37445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3"/>
          <p:cNvGrpSpPr/>
          <p:nvPr/>
        </p:nvGrpSpPr>
        <p:grpSpPr>
          <a:xfrm rot="10800000">
            <a:off x="-155261" y="2431003"/>
            <a:ext cx="883262" cy="242091"/>
            <a:chOff x="2300350" y="2601250"/>
            <a:chExt cx="2275275" cy="623625"/>
          </a:xfrm>
        </p:grpSpPr>
        <p:sp>
          <p:nvSpPr>
            <p:cNvPr id="223" name="Google Shape;223;p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1" name="Google Shape;931;p1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932" name="Google Shape;932;p13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3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3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3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13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3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3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3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3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3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3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13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13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3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3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13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13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13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13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13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3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3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3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3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3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13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13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3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3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3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3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3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3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3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3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3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3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3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0" name="Google Shape;970;p13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971" name="Google Shape;971;p13"/>
          <p:cNvSpPr txBox="1">
            <a:spLocks noGrp="1"/>
          </p:cNvSpPr>
          <p:nvPr>
            <p:ph type="title" idx="2"/>
          </p:nvPr>
        </p:nvSpPr>
        <p:spPr>
          <a:xfrm>
            <a:off x="776550" y="1982455"/>
            <a:ext cx="2233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72" name="Google Shape;972;p13"/>
          <p:cNvSpPr txBox="1">
            <a:spLocks noGrp="1"/>
          </p:cNvSpPr>
          <p:nvPr>
            <p:ph type="subTitle" idx="1"/>
          </p:nvPr>
        </p:nvSpPr>
        <p:spPr>
          <a:xfrm>
            <a:off x="776550" y="2391054"/>
            <a:ext cx="22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3" name="Google Shape;973;p13"/>
          <p:cNvSpPr txBox="1">
            <a:spLocks noGrp="1"/>
          </p:cNvSpPr>
          <p:nvPr>
            <p:ph type="title" idx="3" hasCustomPrompt="1"/>
          </p:nvPr>
        </p:nvSpPr>
        <p:spPr>
          <a:xfrm>
            <a:off x="776550" y="1345282"/>
            <a:ext cx="22335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4" name="Google Shape;974;p13"/>
          <p:cNvSpPr txBox="1">
            <a:spLocks noGrp="1"/>
          </p:cNvSpPr>
          <p:nvPr>
            <p:ph type="title" idx="4"/>
          </p:nvPr>
        </p:nvSpPr>
        <p:spPr>
          <a:xfrm>
            <a:off x="3471150" y="198245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75" name="Google Shape;975;p13"/>
          <p:cNvSpPr txBox="1">
            <a:spLocks noGrp="1"/>
          </p:cNvSpPr>
          <p:nvPr>
            <p:ph type="subTitle" idx="5"/>
          </p:nvPr>
        </p:nvSpPr>
        <p:spPr>
          <a:xfrm>
            <a:off x="3471150" y="239105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6" name="Google Shape;976;p13"/>
          <p:cNvSpPr txBox="1">
            <a:spLocks noGrp="1"/>
          </p:cNvSpPr>
          <p:nvPr>
            <p:ph type="title" idx="6" hasCustomPrompt="1"/>
          </p:nvPr>
        </p:nvSpPr>
        <p:spPr>
          <a:xfrm>
            <a:off x="3471150" y="1345282"/>
            <a:ext cx="22017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7" name="Google Shape;977;p13"/>
          <p:cNvSpPr txBox="1">
            <a:spLocks noGrp="1"/>
          </p:cNvSpPr>
          <p:nvPr>
            <p:ph type="title" idx="7"/>
          </p:nvPr>
        </p:nvSpPr>
        <p:spPr>
          <a:xfrm>
            <a:off x="6149850" y="198245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78" name="Google Shape;978;p13"/>
          <p:cNvSpPr txBox="1">
            <a:spLocks noGrp="1"/>
          </p:cNvSpPr>
          <p:nvPr>
            <p:ph type="subTitle" idx="8"/>
          </p:nvPr>
        </p:nvSpPr>
        <p:spPr>
          <a:xfrm>
            <a:off x="6149850" y="239105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9" name="Google Shape;979;p13"/>
          <p:cNvSpPr txBox="1">
            <a:spLocks noGrp="1"/>
          </p:cNvSpPr>
          <p:nvPr>
            <p:ph type="title" idx="9" hasCustomPrompt="1"/>
          </p:nvPr>
        </p:nvSpPr>
        <p:spPr>
          <a:xfrm>
            <a:off x="6149850" y="1345282"/>
            <a:ext cx="22017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0" name="Google Shape;980;p13"/>
          <p:cNvSpPr txBox="1">
            <a:spLocks noGrp="1"/>
          </p:cNvSpPr>
          <p:nvPr>
            <p:ph type="title" idx="13"/>
          </p:nvPr>
        </p:nvSpPr>
        <p:spPr>
          <a:xfrm>
            <a:off x="776550" y="3617845"/>
            <a:ext cx="2233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81" name="Google Shape;981;p13"/>
          <p:cNvSpPr txBox="1">
            <a:spLocks noGrp="1"/>
          </p:cNvSpPr>
          <p:nvPr>
            <p:ph type="subTitle" idx="14"/>
          </p:nvPr>
        </p:nvSpPr>
        <p:spPr>
          <a:xfrm>
            <a:off x="776550" y="4026444"/>
            <a:ext cx="22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2" name="Google Shape;982;p13"/>
          <p:cNvSpPr txBox="1">
            <a:spLocks noGrp="1"/>
          </p:cNvSpPr>
          <p:nvPr>
            <p:ph type="title" idx="15" hasCustomPrompt="1"/>
          </p:nvPr>
        </p:nvSpPr>
        <p:spPr>
          <a:xfrm>
            <a:off x="776550" y="2980641"/>
            <a:ext cx="22335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3" name="Google Shape;983;p13"/>
          <p:cNvSpPr txBox="1">
            <a:spLocks noGrp="1"/>
          </p:cNvSpPr>
          <p:nvPr>
            <p:ph type="title" idx="16"/>
          </p:nvPr>
        </p:nvSpPr>
        <p:spPr>
          <a:xfrm>
            <a:off x="3471150" y="361784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84" name="Google Shape;984;p13"/>
          <p:cNvSpPr txBox="1">
            <a:spLocks noGrp="1"/>
          </p:cNvSpPr>
          <p:nvPr>
            <p:ph type="subTitle" idx="17"/>
          </p:nvPr>
        </p:nvSpPr>
        <p:spPr>
          <a:xfrm>
            <a:off x="3471150" y="402644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5" name="Google Shape;985;p13"/>
          <p:cNvSpPr txBox="1">
            <a:spLocks noGrp="1"/>
          </p:cNvSpPr>
          <p:nvPr>
            <p:ph type="title" idx="18" hasCustomPrompt="1"/>
          </p:nvPr>
        </p:nvSpPr>
        <p:spPr>
          <a:xfrm>
            <a:off x="3471150" y="2980641"/>
            <a:ext cx="22017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6" name="Google Shape;986;p13"/>
          <p:cNvSpPr txBox="1">
            <a:spLocks noGrp="1"/>
          </p:cNvSpPr>
          <p:nvPr>
            <p:ph type="title" idx="19"/>
          </p:nvPr>
        </p:nvSpPr>
        <p:spPr>
          <a:xfrm>
            <a:off x="6149850" y="361784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87" name="Google Shape;987;p13"/>
          <p:cNvSpPr txBox="1">
            <a:spLocks noGrp="1"/>
          </p:cNvSpPr>
          <p:nvPr>
            <p:ph type="subTitle" idx="20"/>
          </p:nvPr>
        </p:nvSpPr>
        <p:spPr>
          <a:xfrm>
            <a:off x="6149850" y="402644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8" name="Google Shape;988;p13"/>
          <p:cNvSpPr txBox="1">
            <a:spLocks noGrp="1"/>
          </p:cNvSpPr>
          <p:nvPr>
            <p:ph type="title" idx="21" hasCustomPrompt="1"/>
          </p:nvPr>
        </p:nvSpPr>
        <p:spPr>
          <a:xfrm>
            <a:off x="6149850" y="2980641"/>
            <a:ext cx="22017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989" name="Google Shape;989;p13"/>
          <p:cNvGrpSpPr/>
          <p:nvPr/>
        </p:nvGrpSpPr>
        <p:grpSpPr>
          <a:xfrm rot="5400000">
            <a:off x="8381450" y="4569182"/>
            <a:ext cx="98902" cy="553090"/>
            <a:chOff x="4898850" y="4820550"/>
            <a:chExt cx="98902" cy="553090"/>
          </a:xfrm>
        </p:grpSpPr>
        <p:sp>
          <p:nvSpPr>
            <p:cNvPr id="990" name="Google Shape;990;p1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5" name="Google Shape;995;p13"/>
          <p:cNvSpPr/>
          <p:nvPr/>
        </p:nvSpPr>
        <p:spPr>
          <a:xfrm>
            <a:off x="7" y="205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6" name="Google Shape;996;p13"/>
          <p:cNvGrpSpPr/>
          <p:nvPr/>
        </p:nvGrpSpPr>
        <p:grpSpPr>
          <a:xfrm rot="-5400000">
            <a:off x="-148234" y="322631"/>
            <a:ext cx="883262" cy="242091"/>
            <a:chOff x="2300350" y="2601250"/>
            <a:chExt cx="2275275" cy="623625"/>
          </a:xfrm>
        </p:grpSpPr>
        <p:sp>
          <p:nvSpPr>
            <p:cNvPr id="997" name="Google Shape;997;p1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3" name="Google Shape;1003;p13"/>
          <p:cNvSpPr/>
          <p:nvPr/>
        </p:nvSpPr>
        <p:spPr>
          <a:xfrm rot="5400000" flipH="1">
            <a:off x="8216276" y="-33530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4" name="Google Shape;1004;p13"/>
          <p:cNvGrpSpPr/>
          <p:nvPr/>
        </p:nvGrpSpPr>
        <p:grpSpPr>
          <a:xfrm>
            <a:off x="-256008" y="4796266"/>
            <a:ext cx="1105976" cy="133969"/>
            <a:chOff x="8183182" y="663852"/>
            <a:chExt cx="1475028" cy="178673"/>
          </a:xfrm>
        </p:grpSpPr>
        <p:grpSp>
          <p:nvGrpSpPr>
            <p:cNvPr id="1005" name="Google Shape;1005;p1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006" name="Google Shape;1006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6" name="Google Shape;1016;p1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17" name="Google Shape;1017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27" name="Google Shape;1027;p13"/>
          <p:cNvGrpSpPr/>
          <p:nvPr/>
        </p:nvGrpSpPr>
        <p:grpSpPr>
          <a:xfrm>
            <a:off x="8290084" y="239916"/>
            <a:ext cx="1105976" cy="133969"/>
            <a:chOff x="8183182" y="663852"/>
            <a:chExt cx="1475028" cy="178673"/>
          </a:xfrm>
        </p:grpSpPr>
        <p:grpSp>
          <p:nvGrpSpPr>
            <p:cNvPr id="1028" name="Google Shape;1028;p1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029" name="Google Shape;1029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9" name="Google Shape;1039;p1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40" name="Google Shape;1040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50" name="Google Shape;1050;p13"/>
          <p:cNvGrpSpPr/>
          <p:nvPr/>
        </p:nvGrpSpPr>
        <p:grpSpPr>
          <a:xfrm rot="5400000">
            <a:off x="8428614" y="2891627"/>
            <a:ext cx="883262" cy="242091"/>
            <a:chOff x="2300350" y="2601250"/>
            <a:chExt cx="2275275" cy="623625"/>
          </a:xfrm>
        </p:grpSpPr>
        <p:sp>
          <p:nvSpPr>
            <p:cNvPr id="1051" name="Google Shape;1051;p1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1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1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1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1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7" name="Google Shape;1057;p13"/>
          <p:cNvGrpSpPr/>
          <p:nvPr/>
        </p:nvGrpSpPr>
        <p:grpSpPr>
          <a:xfrm>
            <a:off x="1634157" y="-107958"/>
            <a:ext cx="1520982" cy="302065"/>
            <a:chOff x="5642557" y="-150670"/>
            <a:chExt cx="1520982" cy="302065"/>
          </a:xfrm>
        </p:grpSpPr>
        <p:sp>
          <p:nvSpPr>
            <p:cNvPr id="1058" name="Google Shape;1058;p13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13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3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13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13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BLANK_4"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9" name="Google Shape;1149;p15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150" name="Google Shape;1150;p15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15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15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15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15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15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15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15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15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15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15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15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15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15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15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15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15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15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15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15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15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15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15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15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5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15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15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15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15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15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15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15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15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15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15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15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15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15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8" name="Google Shape;1188;p15"/>
          <p:cNvSpPr txBox="1">
            <a:spLocks noGrp="1"/>
          </p:cNvSpPr>
          <p:nvPr>
            <p:ph type="title"/>
          </p:nvPr>
        </p:nvSpPr>
        <p:spPr>
          <a:xfrm>
            <a:off x="864525" y="2405675"/>
            <a:ext cx="7566300" cy="841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89" name="Google Shape;1189;p15"/>
          <p:cNvSpPr txBox="1">
            <a:spLocks noGrp="1"/>
          </p:cNvSpPr>
          <p:nvPr>
            <p:ph type="subTitle" idx="1"/>
          </p:nvPr>
        </p:nvSpPr>
        <p:spPr>
          <a:xfrm>
            <a:off x="864525" y="3440475"/>
            <a:ext cx="4644000" cy="3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90" name="Google Shape;1190;p15"/>
          <p:cNvSpPr txBox="1">
            <a:spLocks noGrp="1"/>
          </p:cNvSpPr>
          <p:nvPr>
            <p:ph type="title" idx="2" hasCustomPrompt="1"/>
          </p:nvPr>
        </p:nvSpPr>
        <p:spPr>
          <a:xfrm>
            <a:off x="864525" y="1484975"/>
            <a:ext cx="2130300" cy="920700"/>
          </a:xfrm>
          <a:prstGeom prst="rect">
            <a:avLst/>
          </a:prstGeom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191" name="Google Shape;1191;p15"/>
          <p:cNvGrpSpPr/>
          <p:nvPr/>
        </p:nvGrpSpPr>
        <p:grpSpPr>
          <a:xfrm rot="5400000">
            <a:off x="-32670" y="1621025"/>
            <a:ext cx="98902" cy="553090"/>
            <a:chOff x="4898850" y="4820550"/>
            <a:chExt cx="98902" cy="553090"/>
          </a:xfrm>
        </p:grpSpPr>
        <p:sp>
          <p:nvSpPr>
            <p:cNvPr id="1192" name="Google Shape;1192;p15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15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15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15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15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7" name="Google Shape;1197;p15"/>
          <p:cNvSpPr/>
          <p:nvPr/>
        </p:nvSpPr>
        <p:spPr>
          <a:xfrm rot="-5400000">
            <a:off x="348818" y="3906123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8" name="Google Shape;1198;p15"/>
          <p:cNvSpPr/>
          <p:nvPr/>
        </p:nvSpPr>
        <p:spPr>
          <a:xfrm rot="5400000">
            <a:off x="-562205" y="-3395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9" name="Google Shape;1199;p15"/>
          <p:cNvSpPr/>
          <p:nvPr/>
        </p:nvSpPr>
        <p:spPr>
          <a:xfrm rot="5400000">
            <a:off x="-282905" y="-364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0" name="Google Shape;1200;p15"/>
          <p:cNvSpPr/>
          <p:nvPr/>
        </p:nvSpPr>
        <p:spPr>
          <a:xfrm rot="10800000" flipH="1">
            <a:off x="2891470" y="48422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1" name="Google Shape;1201;p15"/>
          <p:cNvSpPr/>
          <p:nvPr/>
        </p:nvSpPr>
        <p:spPr>
          <a:xfrm>
            <a:off x="8535575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2" name="Google Shape;1202;p15"/>
          <p:cNvGrpSpPr/>
          <p:nvPr/>
        </p:nvGrpSpPr>
        <p:grpSpPr>
          <a:xfrm flipH="1">
            <a:off x="7898009" y="350736"/>
            <a:ext cx="1520982" cy="302065"/>
            <a:chOff x="5642557" y="-150670"/>
            <a:chExt cx="1520982" cy="302065"/>
          </a:xfrm>
        </p:grpSpPr>
        <p:sp>
          <p:nvSpPr>
            <p:cNvPr id="1203" name="Google Shape;1203;p1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1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1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1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1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8" name="Google Shape;1208;p15"/>
          <p:cNvGrpSpPr/>
          <p:nvPr/>
        </p:nvGrpSpPr>
        <p:grpSpPr>
          <a:xfrm rot="5400000">
            <a:off x="109552" y="1954025"/>
            <a:ext cx="98902" cy="553090"/>
            <a:chOff x="4898850" y="4820550"/>
            <a:chExt cx="98902" cy="553090"/>
          </a:xfrm>
        </p:grpSpPr>
        <p:sp>
          <p:nvSpPr>
            <p:cNvPr id="1209" name="Google Shape;1209;p15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15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15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15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5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4" name="Google Shape;1214;p15"/>
          <p:cNvGrpSpPr/>
          <p:nvPr/>
        </p:nvGrpSpPr>
        <p:grpSpPr>
          <a:xfrm>
            <a:off x="4682157" y="-107958"/>
            <a:ext cx="1520982" cy="302065"/>
            <a:chOff x="5642557" y="-150670"/>
            <a:chExt cx="1520982" cy="302065"/>
          </a:xfrm>
        </p:grpSpPr>
        <p:sp>
          <p:nvSpPr>
            <p:cNvPr id="1215" name="Google Shape;1215;p1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1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1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1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1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0" name="Google Shape;1220;p15"/>
          <p:cNvGrpSpPr/>
          <p:nvPr/>
        </p:nvGrpSpPr>
        <p:grpSpPr>
          <a:xfrm>
            <a:off x="7881845" y="4336579"/>
            <a:ext cx="2297800" cy="347400"/>
            <a:chOff x="7881845" y="4031779"/>
            <a:chExt cx="2297800" cy="347400"/>
          </a:xfrm>
        </p:grpSpPr>
        <p:sp>
          <p:nvSpPr>
            <p:cNvPr id="1221" name="Google Shape;1221;p15"/>
            <p:cNvSpPr/>
            <p:nvPr/>
          </p:nvSpPr>
          <p:spPr>
            <a:xfrm flipH="1">
              <a:off x="8184945" y="431107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15"/>
            <p:cNvSpPr/>
            <p:nvPr/>
          </p:nvSpPr>
          <p:spPr>
            <a:xfrm flipH="1">
              <a:off x="7881845" y="403177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BLANK_8">
    <p:spTree>
      <p:nvGrpSpPr>
        <p:cNvPr id="1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4" name="Google Shape;1224;p16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225" name="Google Shape;1225;p16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16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16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16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16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16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6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16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16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6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16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16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16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16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6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16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16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16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16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16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16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16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16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16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16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16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16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16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16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16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16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16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16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16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16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16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16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16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3" name="Google Shape;1263;p16"/>
          <p:cNvSpPr txBox="1">
            <a:spLocks noGrp="1"/>
          </p:cNvSpPr>
          <p:nvPr>
            <p:ph type="title"/>
          </p:nvPr>
        </p:nvSpPr>
        <p:spPr>
          <a:xfrm>
            <a:off x="713100" y="2405675"/>
            <a:ext cx="7583400" cy="841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64" name="Google Shape;1264;p16"/>
          <p:cNvSpPr txBox="1">
            <a:spLocks noGrp="1"/>
          </p:cNvSpPr>
          <p:nvPr>
            <p:ph type="subTitle" idx="1"/>
          </p:nvPr>
        </p:nvSpPr>
        <p:spPr>
          <a:xfrm>
            <a:off x="3567000" y="3415875"/>
            <a:ext cx="4729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65" name="Google Shape;1265;p16"/>
          <p:cNvSpPr txBox="1">
            <a:spLocks noGrp="1"/>
          </p:cNvSpPr>
          <p:nvPr>
            <p:ph type="title" idx="2" hasCustomPrompt="1"/>
          </p:nvPr>
        </p:nvSpPr>
        <p:spPr>
          <a:xfrm>
            <a:off x="5961000" y="1484975"/>
            <a:ext cx="2335500" cy="920700"/>
          </a:xfrm>
          <a:prstGeom prst="rect">
            <a:avLst/>
          </a:prstGeom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6" name="Google Shape;1266;p16"/>
          <p:cNvSpPr/>
          <p:nvPr/>
        </p:nvSpPr>
        <p:spPr>
          <a:xfrm rot="5400000">
            <a:off x="8206161" y="4187300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7" name="Google Shape;1267;p16"/>
          <p:cNvSpPr/>
          <p:nvPr/>
        </p:nvSpPr>
        <p:spPr>
          <a:xfrm rot="-5400000">
            <a:off x="348812" y="4104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8" name="Google Shape;1268;p16"/>
          <p:cNvGrpSpPr/>
          <p:nvPr/>
        </p:nvGrpSpPr>
        <p:grpSpPr>
          <a:xfrm rot="10800000">
            <a:off x="-11" y="931578"/>
            <a:ext cx="883262" cy="242091"/>
            <a:chOff x="2300350" y="2601250"/>
            <a:chExt cx="2275275" cy="623625"/>
          </a:xfrm>
        </p:grpSpPr>
        <p:sp>
          <p:nvSpPr>
            <p:cNvPr id="1269" name="Google Shape;1269;p1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1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1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1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1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1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5" name="Google Shape;1275;p16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1276" name="Google Shape;1276;p1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1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1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1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1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1" name="Google Shape;1281;p16"/>
          <p:cNvGrpSpPr/>
          <p:nvPr/>
        </p:nvGrpSpPr>
        <p:grpSpPr>
          <a:xfrm>
            <a:off x="-1414555" y="3058729"/>
            <a:ext cx="2297800" cy="347400"/>
            <a:chOff x="-1414555" y="3058729"/>
            <a:chExt cx="2297800" cy="347400"/>
          </a:xfrm>
        </p:grpSpPr>
        <p:sp>
          <p:nvSpPr>
            <p:cNvPr id="1282" name="Google Shape;1282;p16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16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4" name="Google Shape;1284;p16"/>
          <p:cNvSpPr/>
          <p:nvPr/>
        </p:nvSpPr>
        <p:spPr>
          <a:xfrm rot="10800000">
            <a:off x="568018" y="38590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5" name="Google Shape;1285;p16"/>
          <p:cNvGrpSpPr/>
          <p:nvPr/>
        </p:nvGrpSpPr>
        <p:grpSpPr>
          <a:xfrm rot="5400000">
            <a:off x="7927205" y="4153629"/>
            <a:ext cx="1823016" cy="296643"/>
            <a:chOff x="7857346" y="3902355"/>
            <a:chExt cx="1823016" cy="296643"/>
          </a:xfrm>
        </p:grpSpPr>
        <p:sp>
          <p:nvSpPr>
            <p:cNvPr id="1286" name="Google Shape;1286;p16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16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16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16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16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16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2" name="Google Shape;1292;p16"/>
          <p:cNvGrpSpPr/>
          <p:nvPr/>
        </p:nvGrpSpPr>
        <p:grpSpPr>
          <a:xfrm>
            <a:off x="2610895" y="-1455296"/>
            <a:ext cx="347400" cy="2297800"/>
            <a:chOff x="2610895" y="-1455296"/>
            <a:chExt cx="347400" cy="2297800"/>
          </a:xfrm>
        </p:grpSpPr>
        <p:sp>
          <p:nvSpPr>
            <p:cNvPr id="1293" name="Google Shape;1293;p16"/>
            <p:cNvSpPr/>
            <p:nvPr/>
          </p:nvSpPr>
          <p:spPr>
            <a:xfrm rot="5400000">
              <a:off x="164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16"/>
            <p:cNvSpPr/>
            <p:nvPr/>
          </p:nvSpPr>
          <p:spPr>
            <a:xfrm rot="5400000">
              <a:off x="192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5" name="Google Shape;1295;p16"/>
          <p:cNvSpPr/>
          <p:nvPr/>
        </p:nvSpPr>
        <p:spPr>
          <a:xfrm rot="10800000" flipH="1">
            <a:off x="2358070" y="47660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6" name="Google Shape;1296;p16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7" name="Google Shape;1297;p16"/>
          <p:cNvGrpSpPr/>
          <p:nvPr/>
        </p:nvGrpSpPr>
        <p:grpSpPr>
          <a:xfrm>
            <a:off x="5373295" y="-112914"/>
            <a:ext cx="1520982" cy="302065"/>
            <a:chOff x="5642557" y="-150670"/>
            <a:chExt cx="1520982" cy="302065"/>
          </a:xfrm>
        </p:grpSpPr>
        <p:sp>
          <p:nvSpPr>
            <p:cNvPr id="1298" name="Google Shape;1298;p16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16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16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16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16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BLANK_16">
    <p:spTree>
      <p:nvGrpSpPr>
        <p:cNvPr id="1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1" name="Google Shape;1391;p1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392" name="Google Shape;1392;p18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18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18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18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18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18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18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18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18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18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18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18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18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18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18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18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18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18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18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18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18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18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18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18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18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18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18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18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18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18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18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18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18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18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18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18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18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18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0" name="Google Shape;1430;p18"/>
          <p:cNvSpPr txBox="1">
            <a:spLocks noGrp="1"/>
          </p:cNvSpPr>
          <p:nvPr>
            <p:ph type="title"/>
          </p:nvPr>
        </p:nvSpPr>
        <p:spPr>
          <a:xfrm>
            <a:off x="865500" y="1323677"/>
            <a:ext cx="4166100" cy="572700"/>
          </a:xfrm>
          <a:prstGeom prst="rect">
            <a:avLst/>
          </a:prstGeom>
          <a:effectLst>
            <a:outerShdw blurRad="8572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431" name="Google Shape;1431;p18"/>
          <p:cNvSpPr txBox="1">
            <a:spLocks noGrp="1"/>
          </p:cNvSpPr>
          <p:nvPr>
            <p:ph type="subTitle" idx="1"/>
          </p:nvPr>
        </p:nvSpPr>
        <p:spPr>
          <a:xfrm>
            <a:off x="865500" y="1966252"/>
            <a:ext cx="4166100" cy="191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432" name="Google Shape;1432;p18"/>
          <p:cNvGrpSpPr/>
          <p:nvPr/>
        </p:nvGrpSpPr>
        <p:grpSpPr>
          <a:xfrm rot="5400000">
            <a:off x="-74785" y="2017490"/>
            <a:ext cx="883262" cy="242091"/>
            <a:chOff x="2300350" y="2601250"/>
            <a:chExt cx="2275275" cy="623625"/>
          </a:xfrm>
        </p:grpSpPr>
        <p:sp>
          <p:nvSpPr>
            <p:cNvPr id="1433" name="Google Shape;1433;p1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1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1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1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1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1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9" name="Google Shape;1439;p18"/>
          <p:cNvGrpSpPr/>
          <p:nvPr/>
        </p:nvGrpSpPr>
        <p:grpSpPr>
          <a:xfrm>
            <a:off x="2272907" y="-131145"/>
            <a:ext cx="1520982" cy="302065"/>
            <a:chOff x="5642557" y="-150670"/>
            <a:chExt cx="1520982" cy="302065"/>
          </a:xfrm>
        </p:grpSpPr>
        <p:sp>
          <p:nvSpPr>
            <p:cNvPr id="1440" name="Google Shape;1440;p1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1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1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1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1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5" name="Google Shape;1445;p18"/>
          <p:cNvGrpSpPr/>
          <p:nvPr/>
        </p:nvGrpSpPr>
        <p:grpSpPr>
          <a:xfrm rot="5400000">
            <a:off x="85100" y="3794850"/>
            <a:ext cx="98902" cy="553090"/>
            <a:chOff x="4898850" y="4820550"/>
            <a:chExt cx="98902" cy="553090"/>
          </a:xfrm>
        </p:grpSpPr>
        <p:sp>
          <p:nvSpPr>
            <p:cNvPr id="1446" name="Google Shape;1446;p1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1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1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1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1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1" name="Google Shape;1451;p18"/>
          <p:cNvSpPr/>
          <p:nvPr/>
        </p:nvSpPr>
        <p:spPr>
          <a:xfrm>
            <a:off x="538387" y="-26918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2" name="Google Shape;1452;p18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3" name="Google Shape;1453;p18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4" name="Google Shape;1454;p18"/>
          <p:cNvGrpSpPr/>
          <p:nvPr/>
        </p:nvGrpSpPr>
        <p:grpSpPr>
          <a:xfrm rot="5400000">
            <a:off x="8083957" y="246162"/>
            <a:ext cx="1520982" cy="302065"/>
            <a:chOff x="5642557" y="-150670"/>
            <a:chExt cx="1520982" cy="302065"/>
          </a:xfrm>
        </p:grpSpPr>
        <p:sp>
          <p:nvSpPr>
            <p:cNvPr id="1455" name="Google Shape;1455;p1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1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1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1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1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0" name="Google Shape;1460;p18"/>
          <p:cNvGrpSpPr/>
          <p:nvPr/>
        </p:nvGrpSpPr>
        <p:grpSpPr>
          <a:xfrm>
            <a:off x="-240856" y="4335989"/>
            <a:ext cx="1525280" cy="586800"/>
            <a:chOff x="-240856" y="4335989"/>
            <a:chExt cx="1525280" cy="586800"/>
          </a:xfrm>
        </p:grpSpPr>
        <p:sp>
          <p:nvSpPr>
            <p:cNvPr id="1461" name="Google Shape;1461;p18"/>
            <p:cNvSpPr/>
            <p:nvPr/>
          </p:nvSpPr>
          <p:spPr>
            <a:xfrm rot="-5400000">
              <a:off x="348812" y="39871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2" name="Google Shape;1462;p18"/>
            <p:cNvGrpSpPr/>
            <p:nvPr/>
          </p:nvGrpSpPr>
          <p:grpSpPr>
            <a:xfrm>
              <a:off x="-240856" y="4562421"/>
              <a:ext cx="1105976" cy="133969"/>
              <a:chOff x="8183182" y="663852"/>
              <a:chExt cx="1475028" cy="178673"/>
            </a:xfrm>
          </p:grpSpPr>
          <p:grpSp>
            <p:nvGrpSpPr>
              <p:cNvPr id="1463" name="Google Shape;1463;p18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1464" name="Google Shape;1464;p18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5" name="Google Shape;1465;p18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6" name="Google Shape;1466;p18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7" name="Google Shape;1467;p18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8" name="Google Shape;1468;p18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9" name="Google Shape;1469;p18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0" name="Google Shape;1470;p18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1" name="Google Shape;1471;p18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2" name="Google Shape;1472;p18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3" name="Google Shape;1473;p18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74" name="Google Shape;1474;p18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1475" name="Google Shape;1475;p18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6" name="Google Shape;1476;p18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7" name="Google Shape;1477;p18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8" name="Google Shape;1478;p18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9" name="Google Shape;1479;p18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0" name="Google Shape;1480;p18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1" name="Google Shape;1481;p18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2" name="Google Shape;1482;p18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3" name="Google Shape;1483;p18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4" name="Google Shape;1484;p18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485" name="Google Shape;1485;p18"/>
          <p:cNvGrpSpPr/>
          <p:nvPr/>
        </p:nvGrpSpPr>
        <p:grpSpPr>
          <a:xfrm>
            <a:off x="5717407" y="4966605"/>
            <a:ext cx="1520982" cy="302065"/>
            <a:chOff x="5642557" y="-150670"/>
            <a:chExt cx="1520982" cy="302065"/>
          </a:xfrm>
        </p:grpSpPr>
        <p:sp>
          <p:nvSpPr>
            <p:cNvPr id="1486" name="Google Shape;1486;p1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1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1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1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1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BLANK_10">
    <p:spTree>
      <p:nvGrpSpPr>
        <p:cNvPr id="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2" name="Google Shape;1492;p1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493" name="Google Shape;1493;p19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19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19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19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19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19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19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19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19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19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19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19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19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19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19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19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19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19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19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19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19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19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19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19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19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19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19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19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19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19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19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19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19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19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19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19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19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19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1" name="Google Shape;1531;p19"/>
          <p:cNvSpPr txBox="1">
            <a:spLocks noGrp="1"/>
          </p:cNvSpPr>
          <p:nvPr>
            <p:ph type="title"/>
          </p:nvPr>
        </p:nvSpPr>
        <p:spPr>
          <a:xfrm>
            <a:off x="1773100" y="2597100"/>
            <a:ext cx="18858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532" name="Google Shape;1532;p19"/>
          <p:cNvSpPr txBox="1">
            <a:spLocks noGrp="1"/>
          </p:cNvSpPr>
          <p:nvPr>
            <p:ph type="subTitle" idx="1"/>
          </p:nvPr>
        </p:nvSpPr>
        <p:spPr>
          <a:xfrm>
            <a:off x="1173396" y="1500310"/>
            <a:ext cx="3085200" cy="97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3" name="Google Shape;1533;p19"/>
          <p:cNvSpPr txBox="1">
            <a:spLocks noGrp="1"/>
          </p:cNvSpPr>
          <p:nvPr>
            <p:ph type="title" idx="2"/>
          </p:nvPr>
        </p:nvSpPr>
        <p:spPr>
          <a:xfrm>
            <a:off x="5491225" y="3013625"/>
            <a:ext cx="18858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534" name="Google Shape;1534;p19"/>
          <p:cNvSpPr txBox="1">
            <a:spLocks noGrp="1"/>
          </p:cNvSpPr>
          <p:nvPr>
            <p:ph type="subTitle" idx="3"/>
          </p:nvPr>
        </p:nvSpPr>
        <p:spPr>
          <a:xfrm>
            <a:off x="4891521" y="3409635"/>
            <a:ext cx="3085200" cy="97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535" name="Google Shape;1535;p19"/>
          <p:cNvGrpSpPr/>
          <p:nvPr/>
        </p:nvGrpSpPr>
        <p:grpSpPr>
          <a:xfrm>
            <a:off x="-11" y="4386462"/>
            <a:ext cx="1284435" cy="586800"/>
            <a:chOff x="-11" y="4386462"/>
            <a:chExt cx="1284435" cy="586800"/>
          </a:xfrm>
        </p:grpSpPr>
        <p:sp>
          <p:nvSpPr>
            <p:cNvPr id="1536" name="Google Shape;1536;p19"/>
            <p:cNvSpPr/>
            <p:nvPr/>
          </p:nvSpPr>
          <p:spPr>
            <a:xfrm rot="-5400000">
              <a:off x="348812" y="4037649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7" name="Google Shape;1537;p19"/>
            <p:cNvGrpSpPr/>
            <p:nvPr/>
          </p:nvGrpSpPr>
          <p:grpSpPr>
            <a:xfrm rot="10800000">
              <a:off x="-11" y="4558826"/>
              <a:ext cx="883262" cy="242091"/>
              <a:chOff x="2300350" y="2601250"/>
              <a:chExt cx="2275275" cy="623625"/>
            </a:xfrm>
          </p:grpSpPr>
          <p:sp>
            <p:nvSpPr>
              <p:cNvPr id="1538" name="Google Shape;1538;p19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19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19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19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19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19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44" name="Google Shape;1544;p19"/>
          <p:cNvGrpSpPr/>
          <p:nvPr/>
        </p:nvGrpSpPr>
        <p:grpSpPr>
          <a:xfrm>
            <a:off x="1852307" y="-114308"/>
            <a:ext cx="1520982" cy="302065"/>
            <a:chOff x="5642557" y="-150670"/>
            <a:chExt cx="1520982" cy="302065"/>
          </a:xfrm>
        </p:grpSpPr>
        <p:sp>
          <p:nvSpPr>
            <p:cNvPr id="1545" name="Google Shape;1545;p19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19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19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19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19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0" name="Google Shape;1550;p19"/>
          <p:cNvGrpSpPr/>
          <p:nvPr/>
        </p:nvGrpSpPr>
        <p:grpSpPr>
          <a:xfrm rot="5400000">
            <a:off x="85100" y="1523550"/>
            <a:ext cx="98902" cy="553090"/>
            <a:chOff x="4898850" y="4820550"/>
            <a:chExt cx="98902" cy="553090"/>
          </a:xfrm>
        </p:grpSpPr>
        <p:sp>
          <p:nvSpPr>
            <p:cNvPr id="1551" name="Google Shape;1551;p1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1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1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1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1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6" name="Google Shape;1556;p19"/>
          <p:cNvSpPr/>
          <p:nvPr/>
        </p:nvSpPr>
        <p:spPr>
          <a:xfrm>
            <a:off x="471087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7" name="Google Shape;1557;p19"/>
          <p:cNvSpPr/>
          <p:nvPr/>
        </p:nvSpPr>
        <p:spPr>
          <a:xfrm>
            <a:off x="-1281605" y="37909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8" name="Google Shape;1558;p19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9" name="Google Shape;1559;p19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60" name="Google Shape;1560;p19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1561" name="Google Shape;1561;p19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19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19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19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19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6" name="Google Shape;1566;p19"/>
          <p:cNvSpPr txBox="1">
            <a:spLocks noGrp="1"/>
          </p:cNvSpPr>
          <p:nvPr>
            <p:ph type="title" idx="4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6"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" name="Google Shape;1741;p22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742" name="Google Shape;1742;p22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22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22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22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22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22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22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22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22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22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22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22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22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22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22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22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22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22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22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22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22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22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22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22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22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22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22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22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22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22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22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22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22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22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22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22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22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22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0" name="Google Shape;1780;p22"/>
          <p:cNvSpPr txBox="1">
            <a:spLocks noGrp="1"/>
          </p:cNvSpPr>
          <p:nvPr>
            <p:ph type="title"/>
          </p:nvPr>
        </p:nvSpPr>
        <p:spPr>
          <a:xfrm>
            <a:off x="2246574" y="1636039"/>
            <a:ext cx="20193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81" name="Google Shape;1781;p22"/>
          <p:cNvSpPr txBox="1">
            <a:spLocks noGrp="1"/>
          </p:cNvSpPr>
          <p:nvPr>
            <p:ph type="subTitle" idx="1"/>
          </p:nvPr>
        </p:nvSpPr>
        <p:spPr>
          <a:xfrm>
            <a:off x="2123424" y="2032039"/>
            <a:ext cx="22656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2" name="Google Shape;1782;p22"/>
          <p:cNvSpPr txBox="1">
            <a:spLocks noGrp="1"/>
          </p:cNvSpPr>
          <p:nvPr>
            <p:ph type="title" idx="2"/>
          </p:nvPr>
        </p:nvSpPr>
        <p:spPr>
          <a:xfrm>
            <a:off x="6172578" y="1636039"/>
            <a:ext cx="20193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83" name="Google Shape;1783;p22"/>
          <p:cNvSpPr txBox="1">
            <a:spLocks noGrp="1"/>
          </p:cNvSpPr>
          <p:nvPr>
            <p:ph type="subTitle" idx="3"/>
          </p:nvPr>
        </p:nvSpPr>
        <p:spPr>
          <a:xfrm>
            <a:off x="6049428" y="2032039"/>
            <a:ext cx="22656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4" name="Google Shape;1784;p22"/>
          <p:cNvSpPr txBox="1">
            <a:spLocks noGrp="1"/>
          </p:cNvSpPr>
          <p:nvPr>
            <p:ph type="title" idx="4"/>
          </p:nvPr>
        </p:nvSpPr>
        <p:spPr>
          <a:xfrm>
            <a:off x="2204274" y="3315400"/>
            <a:ext cx="21039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85" name="Google Shape;1785;p22"/>
          <p:cNvSpPr txBox="1">
            <a:spLocks noGrp="1"/>
          </p:cNvSpPr>
          <p:nvPr>
            <p:ph type="subTitle" idx="5"/>
          </p:nvPr>
        </p:nvSpPr>
        <p:spPr>
          <a:xfrm>
            <a:off x="2123424" y="3711400"/>
            <a:ext cx="22656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6" name="Google Shape;1786;p22"/>
          <p:cNvSpPr txBox="1">
            <a:spLocks noGrp="1"/>
          </p:cNvSpPr>
          <p:nvPr>
            <p:ph type="title" idx="6"/>
          </p:nvPr>
        </p:nvSpPr>
        <p:spPr>
          <a:xfrm>
            <a:off x="6172578" y="3315400"/>
            <a:ext cx="20193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87" name="Google Shape;1787;p22"/>
          <p:cNvSpPr txBox="1">
            <a:spLocks noGrp="1"/>
          </p:cNvSpPr>
          <p:nvPr>
            <p:ph type="subTitle" idx="7"/>
          </p:nvPr>
        </p:nvSpPr>
        <p:spPr>
          <a:xfrm>
            <a:off x="6049428" y="3711400"/>
            <a:ext cx="22656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8" name="Google Shape;1788;p22"/>
          <p:cNvSpPr/>
          <p:nvPr/>
        </p:nvSpPr>
        <p:spPr>
          <a:xfrm>
            <a:off x="7" y="-9920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9" name="Google Shape;1789;p22"/>
          <p:cNvGrpSpPr/>
          <p:nvPr/>
        </p:nvGrpSpPr>
        <p:grpSpPr>
          <a:xfrm>
            <a:off x="-500742" y="161244"/>
            <a:ext cx="1520982" cy="302065"/>
            <a:chOff x="5642557" y="-150670"/>
            <a:chExt cx="1520982" cy="302065"/>
          </a:xfrm>
        </p:grpSpPr>
        <p:sp>
          <p:nvSpPr>
            <p:cNvPr id="1790" name="Google Shape;1790;p2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2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2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2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2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5" name="Google Shape;1795;p22"/>
          <p:cNvGrpSpPr/>
          <p:nvPr/>
        </p:nvGrpSpPr>
        <p:grpSpPr>
          <a:xfrm rot="5400000">
            <a:off x="85100" y="2002025"/>
            <a:ext cx="98902" cy="553090"/>
            <a:chOff x="4898850" y="4820550"/>
            <a:chExt cx="98902" cy="553090"/>
          </a:xfrm>
        </p:grpSpPr>
        <p:sp>
          <p:nvSpPr>
            <p:cNvPr id="1796" name="Google Shape;1796;p2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2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2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2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2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1" name="Google Shape;1801;p22"/>
          <p:cNvGrpSpPr/>
          <p:nvPr/>
        </p:nvGrpSpPr>
        <p:grpSpPr>
          <a:xfrm flipH="1">
            <a:off x="5072421" y="4999731"/>
            <a:ext cx="1823016" cy="196994"/>
            <a:chOff x="7857346" y="4002005"/>
            <a:chExt cx="1823016" cy="196994"/>
          </a:xfrm>
        </p:grpSpPr>
        <p:sp>
          <p:nvSpPr>
            <p:cNvPr id="1802" name="Google Shape;1802;p22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22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22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05" name="Google Shape;1805;p22"/>
          <p:cNvSpPr/>
          <p:nvPr/>
        </p:nvSpPr>
        <p:spPr>
          <a:xfrm rot="-5400000">
            <a:off x="348812" y="419572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6" name="Google Shape;1806;p22"/>
          <p:cNvGrpSpPr/>
          <p:nvPr/>
        </p:nvGrpSpPr>
        <p:grpSpPr>
          <a:xfrm rot="5400000">
            <a:off x="9019112" y="1314150"/>
            <a:ext cx="98902" cy="553090"/>
            <a:chOff x="4898850" y="4820550"/>
            <a:chExt cx="98902" cy="553090"/>
          </a:xfrm>
        </p:grpSpPr>
        <p:sp>
          <p:nvSpPr>
            <p:cNvPr id="1807" name="Google Shape;1807;p2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2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2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2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2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12" name="Google Shape;1812;p22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13" name="Google Shape;1813;p22"/>
          <p:cNvGrpSpPr/>
          <p:nvPr/>
        </p:nvGrpSpPr>
        <p:grpSpPr>
          <a:xfrm>
            <a:off x="5072076" y="284994"/>
            <a:ext cx="1252897" cy="51000"/>
            <a:chOff x="2915381" y="4104819"/>
            <a:chExt cx="1252897" cy="51000"/>
          </a:xfrm>
        </p:grpSpPr>
        <p:sp>
          <p:nvSpPr>
            <p:cNvPr id="1814" name="Google Shape;1814;p22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22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22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22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22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22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22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22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22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22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22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22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22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22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8" name="Google Shape;1828;p22"/>
          <p:cNvGrpSpPr/>
          <p:nvPr/>
        </p:nvGrpSpPr>
        <p:grpSpPr>
          <a:xfrm>
            <a:off x="8557211" y="3859075"/>
            <a:ext cx="586800" cy="1523237"/>
            <a:chOff x="8557211" y="3859075"/>
            <a:chExt cx="586800" cy="1523237"/>
          </a:xfrm>
        </p:grpSpPr>
        <p:sp>
          <p:nvSpPr>
            <p:cNvPr id="1829" name="Google Shape;1829;p22"/>
            <p:cNvSpPr/>
            <p:nvPr/>
          </p:nvSpPr>
          <p:spPr>
            <a:xfrm rot="10800000">
              <a:off x="8557211" y="3859075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30" name="Google Shape;1830;p22"/>
            <p:cNvGrpSpPr/>
            <p:nvPr/>
          </p:nvGrpSpPr>
          <p:grpSpPr>
            <a:xfrm rot="5400000">
              <a:off x="8297605" y="4762340"/>
              <a:ext cx="1105976" cy="133969"/>
              <a:chOff x="8183182" y="663852"/>
              <a:chExt cx="1475028" cy="178673"/>
            </a:xfrm>
          </p:grpSpPr>
          <p:grpSp>
            <p:nvGrpSpPr>
              <p:cNvPr id="1831" name="Google Shape;1831;p22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1832" name="Google Shape;1832;p22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3" name="Google Shape;1833;p22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4" name="Google Shape;1834;p22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5" name="Google Shape;1835;p22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6" name="Google Shape;1836;p22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7" name="Google Shape;1837;p22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8" name="Google Shape;1838;p22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9" name="Google Shape;1839;p22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0" name="Google Shape;1840;p22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1" name="Google Shape;1841;p22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42" name="Google Shape;1842;p22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1843" name="Google Shape;1843;p22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4" name="Google Shape;1844;p22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5" name="Google Shape;1845;p22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6" name="Google Shape;1846;p22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7" name="Google Shape;1847;p22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8" name="Google Shape;1848;p22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9" name="Google Shape;1849;p22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0" name="Google Shape;1850;p22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1" name="Google Shape;1851;p22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2" name="Google Shape;1852;p22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853" name="Google Shape;1853;p22"/>
          <p:cNvSpPr txBox="1">
            <a:spLocks noGrp="1"/>
          </p:cNvSpPr>
          <p:nvPr>
            <p:ph type="title" idx="8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BLANK_15">
    <p:spTree>
      <p:nvGrpSpPr>
        <p:cNvPr id="1" name="Shape 1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9" name="Google Shape;1979;p24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980" name="Google Shape;1980;p24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24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24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24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24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24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24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24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24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24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24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24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24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24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24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24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24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24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24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24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24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24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24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24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24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24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24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24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24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24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24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24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24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24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24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24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24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24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8" name="Google Shape;2018;p24"/>
          <p:cNvGrpSpPr/>
          <p:nvPr/>
        </p:nvGrpSpPr>
        <p:grpSpPr>
          <a:xfrm>
            <a:off x="4674957" y="4956042"/>
            <a:ext cx="1520982" cy="302065"/>
            <a:chOff x="5642557" y="-150670"/>
            <a:chExt cx="1520982" cy="302065"/>
          </a:xfrm>
        </p:grpSpPr>
        <p:sp>
          <p:nvSpPr>
            <p:cNvPr id="2019" name="Google Shape;2019;p24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24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24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24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24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4" name="Google Shape;2024;p24"/>
          <p:cNvGrpSpPr/>
          <p:nvPr/>
        </p:nvGrpSpPr>
        <p:grpSpPr>
          <a:xfrm rot="5400000">
            <a:off x="85100" y="2306825"/>
            <a:ext cx="98902" cy="553090"/>
            <a:chOff x="4898850" y="4820550"/>
            <a:chExt cx="98902" cy="553090"/>
          </a:xfrm>
        </p:grpSpPr>
        <p:sp>
          <p:nvSpPr>
            <p:cNvPr id="2025" name="Google Shape;2025;p24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24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24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24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24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30" name="Google Shape;2030;p24"/>
          <p:cNvGrpSpPr/>
          <p:nvPr/>
        </p:nvGrpSpPr>
        <p:grpSpPr>
          <a:xfrm>
            <a:off x="-1744592" y="3592129"/>
            <a:ext cx="2297800" cy="347400"/>
            <a:chOff x="-1439792" y="3592129"/>
            <a:chExt cx="2297800" cy="347400"/>
          </a:xfrm>
        </p:grpSpPr>
        <p:sp>
          <p:nvSpPr>
            <p:cNvPr id="2031" name="Google Shape;2031;p24"/>
            <p:cNvSpPr/>
            <p:nvPr/>
          </p:nvSpPr>
          <p:spPr>
            <a:xfrm>
              <a:off x="-1439792" y="38714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24"/>
            <p:cNvSpPr/>
            <p:nvPr/>
          </p:nvSpPr>
          <p:spPr>
            <a:xfrm>
              <a:off x="-1136692" y="35921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3" name="Google Shape;2033;p24"/>
          <p:cNvSpPr/>
          <p:nvPr/>
        </p:nvSpPr>
        <p:spPr>
          <a:xfrm rot="10800000">
            <a:off x="414162" y="44656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4" name="Google Shape;2034;p24"/>
          <p:cNvGrpSpPr/>
          <p:nvPr/>
        </p:nvGrpSpPr>
        <p:grpSpPr>
          <a:xfrm>
            <a:off x="-222733" y="225814"/>
            <a:ext cx="1507157" cy="586800"/>
            <a:chOff x="-222733" y="225814"/>
            <a:chExt cx="1507157" cy="586800"/>
          </a:xfrm>
        </p:grpSpPr>
        <p:sp>
          <p:nvSpPr>
            <p:cNvPr id="2035" name="Google Shape;2035;p24"/>
            <p:cNvSpPr/>
            <p:nvPr/>
          </p:nvSpPr>
          <p:spPr>
            <a:xfrm rot="-5400000">
              <a:off x="348812" y="-122999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36" name="Google Shape;2036;p24"/>
            <p:cNvGrpSpPr/>
            <p:nvPr/>
          </p:nvGrpSpPr>
          <p:grpSpPr>
            <a:xfrm>
              <a:off x="-222733" y="452241"/>
              <a:ext cx="1105976" cy="133969"/>
              <a:chOff x="8183182" y="663852"/>
              <a:chExt cx="1475028" cy="178673"/>
            </a:xfrm>
          </p:grpSpPr>
          <p:grpSp>
            <p:nvGrpSpPr>
              <p:cNvPr id="2037" name="Google Shape;2037;p24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2038" name="Google Shape;2038;p24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9" name="Google Shape;2039;p24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0" name="Google Shape;2040;p24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1" name="Google Shape;2041;p24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2" name="Google Shape;2042;p24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3" name="Google Shape;2043;p24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4" name="Google Shape;2044;p24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5" name="Google Shape;2045;p24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6" name="Google Shape;2046;p24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7" name="Google Shape;2047;p24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48" name="Google Shape;2048;p24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2049" name="Google Shape;2049;p24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0" name="Google Shape;2050;p24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1" name="Google Shape;2051;p24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2" name="Google Shape;2052;p24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3" name="Google Shape;2053;p24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4" name="Google Shape;2054;p24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5" name="Google Shape;2055;p24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6" name="Google Shape;2056;p24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7" name="Google Shape;2057;p24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8" name="Google Shape;2058;p24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059" name="Google Shape;2059;p24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60" name="Google Shape;2060;p24"/>
          <p:cNvGrpSpPr/>
          <p:nvPr/>
        </p:nvGrpSpPr>
        <p:grpSpPr>
          <a:xfrm>
            <a:off x="8041407" y="183762"/>
            <a:ext cx="1520982" cy="302065"/>
            <a:chOff x="5642557" y="-150670"/>
            <a:chExt cx="1520982" cy="302065"/>
          </a:xfrm>
        </p:grpSpPr>
        <p:sp>
          <p:nvSpPr>
            <p:cNvPr id="2061" name="Google Shape;2061;p24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24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24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24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24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6" name="Google Shape;2066;p24"/>
          <p:cNvGrpSpPr/>
          <p:nvPr/>
        </p:nvGrpSpPr>
        <p:grpSpPr>
          <a:xfrm rot="5400000">
            <a:off x="8360264" y="2845229"/>
            <a:ext cx="883262" cy="242091"/>
            <a:chOff x="2300350" y="2601250"/>
            <a:chExt cx="2275275" cy="623625"/>
          </a:xfrm>
        </p:grpSpPr>
        <p:sp>
          <p:nvSpPr>
            <p:cNvPr id="2067" name="Google Shape;2067;p2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2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2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2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2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2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3" name="Google Shape;2073;p24"/>
          <p:cNvGrpSpPr/>
          <p:nvPr/>
        </p:nvGrpSpPr>
        <p:grpSpPr>
          <a:xfrm>
            <a:off x="8267392" y="4678866"/>
            <a:ext cx="1105976" cy="133969"/>
            <a:chOff x="8183182" y="663852"/>
            <a:chExt cx="1475028" cy="178673"/>
          </a:xfrm>
        </p:grpSpPr>
        <p:grpSp>
          <p:nvGrpSpPr>
            <p:cNvPr id="2074" name="Google Shape;2074;p2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075" name="Google Shape;2075;p2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6" name="Google Shape;2076;p2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7" name="Google Shape;2077;p2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" name="Google Shape;2078;p2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" name="Google Shape;2079;p2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0" name="Google Shape;2080;p2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1" name="Google Shape;2081;p2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2" name="Google Shape;2082;p2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3" name="Google Shape;2083;p2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4" name="Google Shape;2084;p2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5" name="Google Shape;2085;p2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086" name="Google Shape;2086;p2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2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8" name="Google Shape;2088;p2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9" name="Google Shape;2089;p2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0" name="Google Shape;2090;p2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1" name="Google Shape;2091;p2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2" name="Google Shape;2092;p2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3" name="Google Shape;2093;p2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4" name="Google Shape;2094;p2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5" name="Google Shape;2095;p2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96" name="Google Shape;2096;p24"/>
          <p:cNvGrpSpPr/>
          <p:nvPr/>
        </p:nvGrpSpPr>
        <p:grpSpPr>
          <a:xfrm>
            <a:off x="5023301" y="238994"/>
            <a:ext cx="1252897" cy="51000"/>
            <a:chOff x="2915381" y="4104819"/>
            <a:chExt cx="1252897" cy="51000"/>
          </a:xfrm>
        </p:grpSpPr>
        <p:sp>
          <p:nvSpPr>
            <p:cNvPr id="2097" name="Google Shape;2097;p24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24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24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24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24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24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24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24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24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24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24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24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24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24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1" name="Google Shape;2111;p24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8572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4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9" r:id="rId3"/>
    <p:sldLayoutId id="2147483661" r:id="rId4"/>
    <p:sldLayoutId id="2147483662" r:id="rId5"/>
    <p:sldLayoutId id="2147483664" r:id="rId6"/>
    <p:sldLayoutId id="2147483665" r:id="rId7"/>
    <p:sldLayoutId id="2147483668" r:id="rId8"/>
    <p:sldLayoutId id="2147483670" r:id="rId9"/>
    <p:sldLayoutId id="2147483674" r:id="rId10"/>
    <p:sldLayoutId id="214748367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2.png"/><Relationship Id="rId5" Type="http://schemas.openxmlformats.org/officeDocument/2006/relationships/image" Target="../media/image28.png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hyperlink" Target="https://docs.google.com/spreadsheets/d/1ADDeEz5fETILGQKQpJJFcM7P5rmZ4FZoHUde76lueLU/copy#gid=0" TargetMode="Externa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0" name="Google Shape;2660;p33"/>
          <p:cNvSpPr txBox="1">
            <a:spLocks noGrp="1"/>
          </p:cNvSpPr>
          <p:nvPr>
            <p:ph type="subTitle" idx="1"/>
          </p:nvPr>
        </p:nvSpPr>
        <p:spPr>
          <a:xfrm>
            <a:off x="2072583" y="3227100"/>
            <a:ext cx="4653860" cy="436187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Clr>
                <a:srgbClr val="000000"/>
              </a:buClr>
              <a:buFont typeface="Arial"/>
            </a:pPr>
            <a:r>
              <a:rPr lang="en" b="1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Projet De Fin D’études</a:t>
            </a:r>
            <a:r>
              <a:rPr lang="en-US" b="1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 2023/2024</a:t>
            </a:r>
            <a:r>
              <a:rPr lang="en" b="1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 </a:t>
            </a:r>
            <a:endParaRPr b="1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2661" name="Google Shape;2661;p33"/>
          <p:cNvGrpSpPr/>
          <p:nvPr/>
        </p:nvGrpSpPr>
        <p:grpSpPr>
          <a:xfrm rot="10800000">
            <a:off x="2278344" y="4096751"/>
            <a:ext cx="883262" cy="242091"/>
            <a:chOff x="2300350" y="2601250"/>
            <a:chExt cx="2275275" cy="623625"/>
          </a:xfrm>
        </p:grpSpPr>
        <p:sp>
          <p:nvSpPr>
            <p:cNvPr id="2662" name="Google Shape;2662;p3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3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3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3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3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3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8" name="Google Shape;2668;p33"/>
          <p:cNvGrpSpPr/>
          <p:nvPr/>
        </p:nvGrpSpPr>
        <p:grpSpPr>
          <a:xfrm rot="-5400000" flipH="1">
            <a:off x="3660496" y="4881980"/>
            <a:ext cx="1823016" cy="296643"/>
            <a:chOff x="7857346" y="3902355"/>
            <a:chExt cx="1823016" cy="296643"/>
          </a:xfrm>
        </p:grpSpPr>
        <p:sp>
          <p:nvSpPr>
            <p:cNvPr id="2669" name="Google Shape;2669;p33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33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33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33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33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33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5" name="Google Shape;2675;p33"/>
          <p:cNvGrpSpPr/>
          <p:nvPr/>
        </p:nvGrpSpPr>
        <p:grpSpPr>
          <a:xfrm rot="5400000">
            <a:off x="2421400" y="552075"/>
            <a:ext cx="98902" cy="553090"/>
            <a:chOff x="4898850" y="4820550"/>
            <a:chExt cx="98902" cy="553090"/>
          </a:xfrm>
        </p:grpSpPr>
        <p:sp>
          <p:nvSpPr>
            <p:cNvPr id="2676" name="Google Shape;2676;p3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3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3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3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3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1" name="Google Shape;2681;p33"/>
          <p:cNvGrpSpPr/>
          <p:nvPr/>
        </p:nvGrpSpPr>
        <p:grpSpPr>
          <a:xfrm>
            <a:off x="6371997" y="915231"/>
            <a:ext cx="1105976" cy="133969"/>
            <a:chOff x="8183182" y="663852"/>
            <a:chExt cx="1475028" cy="178673"/>
          </a:xfrm>
        </p:grpSpPr>
        <p:grpSp>
          <p:nvGrpSpPr>
            <p:cNvPr id="2682" name="Google Shape;2682;p3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683" name="Google Shape;2683;p3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4" name="Google Shape;2684;p3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5" name="Google Shape;2685;p3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6" name="Google Shape;2686;p3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7" name="Google Shape;2687;p3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8" name="Google Shape;2688;p3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9" name="Google Shape;2689;p3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0" name="Google Shape;2690;p3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1" name="Google Shape;2691;p3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2" name="Google Shape;2692;p3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93" name="Google Shape;2693;p3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694" name="Google Shape;2694;p3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5" name="Google Shape;2695;p3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6" name="Google Shape;2696;p3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7" name="Google Shape;2697;p3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8" name="Google Shape;2698;p3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" name="Google Shape;2699;p3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0" name="Google Shape;2700;p3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1" name="Google Shape;2701;p3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2" name="Google Shape;2702;p3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3" name="Google Shape;2703;p3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04" name="Google Shape;2704;p33"/>
          <p:cNvGrpSpPr/>
          <p:nvPr/>
        </p:nvGrpSpPr>
        <p:grpSpPr>
          <a:xfrm>
            <a:off x="5526731" y="4228269"/>
            <a:ext cx="1252897" cy="51000"/>
            <a:chOff x="2915381" y="4104819"/>
            <a:chExt cx="1252897" cy="51000"/>
          </a:xfrm>
        </p:grpSpPr>
        <p:sp>
          <p:nvSpPr>
            <p:cNvPr id="2705" name="Google Shape;2705;p33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33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33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33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33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33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33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33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33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33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33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33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33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33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19" name="Google Shape;2719;p33"/>
          <p:cNvSpPr txBox="1">
            <a:spLocks noGrp="1"/>
          </p:cNvSpPr>
          <p:nvPr>
            <p:ph type="ctrTitle"/>
          </p:nvPr>
        </p:nvSpPr>
        <p:spPr>
          <a:xfrm>
            <a:off x="676117" y="1275950"/>
            <a:ext cx="7658100" cy="17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accent2"/>
                </a:solidFill>
              </a:rPr>
              <a:t>CONCEPTION ET REALISA</a:t>
            </a:r>
            <a:r>
              <a:rPr lang="en-US" sz="4000" dirty="0">
                <a:solidFill>
                  <a:schemeClr val="accent2"/>
                </a:solidFill>
              </a:rPr>
              <a:t>TION D</a:t>
            </a:r>
            <a:r>
              <a:rPr lang="fr-FR" sz="4000" dirty="0">
                <a:solidFill>
                  <a:schemeClr val="accent2"/>
                </a:solidFill>
              </a:rPr>
              <a:t>’UNE DAPP POUR LES</a:t>
            </a:r>
            <a:r>
              <a:rPr lang="en" sz="5400" dirty="0"/>
              <a:t> </a:t>
            </a:r>
            <a:r>
              <a:rPr lang="en" sz="3600" dirty="0"/>
              <a:t>DESTIN</a:t>
            </a:r>
            <a:r>
              <a:rPr lang="en-US" sz="3600" dirty="0"/>
              <a:t>ATIONS TOURISTIQUES</a:t>
            </a:r>
            <a:endParaRPr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0813D8-C5C4-1EA5-DC00-F27E005FB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749" y="50633"/>
            <a:ext cx="3229153" cy="7772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9" name="Google Shape;3159;p44"/>
          <p:cNvSpPr txBox="1">
            <a:spLocks noGrp="1"/>
          </p:cNvSpPr>
          <p:nvPr>
            <p:ph type="title"/>
          </p:nvPr>
        </p:nvSpPr>
        <p:spPr>
          <a:xfrm>
            <a:off x="327613" y="2393523"/>
            <a:ext cx="7566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 sz="4800" dirty="0">
                <a:solidFill>
                  <a:schemeClr val="bg1"/>
                </a:solidFill>
              </a:rPr>
              <a:t>Analyse et Conception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3161" name="Google Shape;3161;p44"/>
          <p:cNvSpPr txBox="1">
            <a:spLocks noGrp="1"/>
          </p:cNvSpPr>
          <p:nvPr>
            <p:ph type="title" idx="2"/>
          </p:nvPr>
        </p:nvSpPr>
        <p:spPr>
          <a:xfrm>
            <a:off x="864525" y="1484975"/>
            <a:ext cx="2130300" cy="9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3162" name="Google Shape;3162;p44"/>
          <p:cNvGrpSpPr/>
          <p:nvPr/>
        </p:nvGrpSpPr>
        <p:grpSpPr>
          <a:xfrm flipH="1">
            <a:off x="7672202" y="3605178"/>
            <a:ext cx="883262" cy="242091"/>
            <a:chOff x="2300350" y="2601250"/>
            <a:chExt cx="2275275" cy="623625"/>
          </a:xfrm>
        </p:grpSpPr>
        <p:sp>
          <p:nvSpPr>
            <p:cNvPr id="3163" name="Google Shape;3163;p4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4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4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4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4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4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9" name="Google Shape;3169;p44"/>
          <p:cNvGrpSpPr/>
          <p:nvPr/>
        </p:nvGrpSpPr>
        <p:grpSpPr>
          <a:xfrm rot="5400000">
            <a:off x="2935200" y="4005125"/>
            <a:ext cx="98902" cy="553090"/>
            <a:chOff x="4898850" y="4820550"/>
            <a:chExt cx="98902" cy="553090"/>
          </a:xfrm>
        </p:grpSpPr>
        <p:sp>
          <p:nvSpPr>
            <p:cNvPr id="3170" name="Google Shape;3170;p44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44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44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44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44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5" name="Google Shape;3175;p44"/>
          <p:cNvGrpSpPr/>
          <p:nvPr/>
        </p:nvGrpSpPr>
        <p:grpSpPr>
          <a:xfrm>
            <a:off x="5776817" y="1332566"/>
            <a:ext cx="1105976" cy="133969"/>
            <a:chOff x="8183182" y="663852"/>
            <a:chExt cx="1475028" cy="178673"/>
          </a:xfrm>
        </p:grpSpPr>
        <p:grpSp>
          <p:nvGrpSpPr>
            <p:cNvPr id="3176" name="Google Shape;3176;p4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177" name="Google Shape;3177;p4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8" name="Google Shape;3178;p4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9" name="Google Shape;3179;p4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0" name="Google Shape;3180;p4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1" name="Google Shape;3181;p4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2" name="Google Shape;3182;p4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3" name="Google Shape;3183;p4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4" name="Google Shape;3184;p4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5" name="Google Shape;3185;p4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6" name="Google Shape;3186;p4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87" name="Google Shape;3187;p4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188" name="Google Shape;3188;p4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9" name="Google Shape;3189;p4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0" name="Google Shape;3190;p4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1" name="Google Shape;3191;p4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2" name="Google Shape;3192;p4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3" name="Google Shape;3193;p4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4" name="Google Shape;3194;p4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5" name="Google Shape;3195;p4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6" name="Google Shape;3196;p4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7" name="Google Shape;3197;p4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98" name="Google Shape;3198;p44"/>
          <p:cNvGrpSpPr/>
          <p:nvPr/>
        </p:nvGrpSpPr>
        <p:grpSpPr>
          <a:xfrm>
            <a:off x="5294901" y="4383719"/>
            <a:ext cx="1252897" cy="51000"/>
            <a:chOff x="2915381" y="4104819"/>
            <a:chExt cx="1252897" cy="51000"/>
          </a:xfrm>
        </p:grpSpPr>
        <p:sp>
          <p:nvSpPr>
            <p:cNvPr id="3199" name="Google Shape;3199;p44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44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44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44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44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44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44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44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44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44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44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44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44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44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13" name="Google Shape;3213;p44"/>
          <p:cNvGrpSpPr/>
          <p:nvPr/>
        </p:nvGrpSpPr>
        <p:grpSpPr>
          <a:xfrm>
            <a:off x="2621939" y="674428"/>
            <a:ext cx="883262" cy="242091"/>
            <a:chOff x="2300350" y="2601250"/>
            <a:chExt cx="2275275" cy="623625"/>
          </a:xfrm>
        </p:grpSpPr>
        <p:sp>
          <p:nvSpPr>
            <p:cNvPr id="3214" name="Google Shape;3214;p4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4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4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4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4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4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20" name="Google Shape;3220;p44"/>
          <p:cNvGrpSpPr/>
          <p:nvPr/>
        </p:nvGrpSpPr>
        <p:grpSpPr>
          <a:xfrm>
            <a:off x="7672192" y="1903729"/>
            <a:ext cx="1823016" cy="296643"/>
            <a:chOff x="7857346" y="3902355"/>
            <a:chExt cx="1823016" cy="296643"/>
          </a:xfrm>
        </p:grpSpPr>
        <p:sp>
          <p:nvSpPr>
            <p:cNvPr id="3221" name="Google Shape;3221;p44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44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44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44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44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44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27" name="Google Shape;3227;p44"/>
          <p:cNvGrpSpPr/>
          <p:nvPr/>
        </p:nvGrpSpPr>
        <p:grpSpPr>
          <a:xfrm rot="5400000">
            <a:off x="3656790" y="992886"/>
            <a:ext cx="98902" cy="553090"/>
            <a:chOff x="4898850" y="4820550"/>
            <a:chExt cx="98902" cy="553090"/>
          </a:xfrm>
        </p:grpSpPr>
        <p:sp>
          <p:nvSpPr>
            <p:cNvPr id="3228" name="Google Shape;3228;p44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44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44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44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44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31642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3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3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3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9" grpId="0"/>
      <p:bldP spid="316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2" name="Google Shape;3162;p44"/>
          <p:cNvGrpSpPr/>
          <p:nvPr/>
        </p:nvGrpSpPr>
        <p:grpSpPr>
          <a:xfrm flipH="1">
            <a:off x="6968034" y="4498169"/>
            <a:ext cx="883262" cy="242091"/>
            <a:chOff x="2300350" y="2601250"/>
            <a:chExt cx="2275275" cy="623625"/>
          </a:xfrm>
        </p:grpSpPr>
        <p:sp>
          <p:nvSpPr>
            <p:cNvPr id="3163" name="Google Shape;3163;p4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4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4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4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4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4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9" name="Google Shape;3169;p44"/>
          <p:cNvGrpSpPr/>
          <p:nvPr/>
        </p:nvGrpSpPr>
        <p:grpSpPr>
          <a:xfrm rot="5400000">
            <a:off x="1920485" y="4309925"/>
            <a:ext cx="98902" cy="553090"/>
            <a:chOff x="4898850" y="4820550"/>
            <a:chExt cx="98902" cy="553090"/>
          </a:xfrm>
        </p:grpSpPr>
        <p:sp>
          <p:nvSpPr>
            <p:cNvPr id="3170" name="Google Shape;3170;p44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44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44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44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44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5" name="Google Shape;3175;p44"/>
          <p:cNvGrpSpPr/>
          <p:nvPr/>
        </p:nvGrpSpPr>
        <p:grpSpPr>
          <a:xfrm>
            <a:off x="209490" y="1163112"/>
            <a:ext cx="1105976" cy="133969"/>
            <a:chOff x="8183182" y="663852"/>
            <a:chExt cx="1475028" cy="178673"/>
          </a:xfrm>
        </p:grpSpPr>
        <p:grpSp>
          <p:nvGrpSpPr>
            <p:cNvPr id="3176" name="Google Shape;3176;p4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177" name="Google Shape;3177;p4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8" name="Google Shape;3178;p4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9" name="Google Shape;3179;p4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0" name="Google Shape;3180;p4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1" name="Google Shape;3181;p4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2" name="Google Shape;3182;p4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3" name="Google Shape;3183;p4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4" name="Google Shape;3184;p4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5" name="Google Shape;3185;p4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6" name="Google Shape;3186;p4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87" name="Google Shape;3187;p4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188" name="Google Shape;3188;p4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9" name="Google Shape;3189;p4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0" name="Google Shape;3190;p4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1" name="Google Shape;3191;p4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2" name="Google Shape;3192;p4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3" name="Google Shape;3193;p4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4" name="Google Shape;3194;p4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5" name="Google Shape;3195;p4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6" name="Google Shape;3196;p4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7" name="Google Shape;3197;p4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98" name="Google Shape;3198;p44"/>
          <p:cNvGrpSpPr/>
          <p:nvPr/>
        </p:nvGrpSpPr>
        <p:grpSpPr>
          <a:xfrm>
            <a:off x="1222997" y="4781075"/>
            <a:ext cx="1252897" cy="51000"/>
            <a:chOff x="2915381" y="4104819"/>
            <a:chExt cx="1252897" cy="51000"/>
          </a:xfrm>
        </p:grpSpPr>
        <p:sp>
          <p:nvSpPr>
            <p:cNvPr id="3199" name="Google Shape;3199;p44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44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44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44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44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44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44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44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44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44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44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44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44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44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20" name="Google Shape;3220;p44"/>
          <p:cNvGrpSpPr/>
          <p:nvPr/>
        </p:nvGrpSpPr>
        <p:grpSpPr>
          <a:xfrm>
            <a:off x="8386552" y="2095332"/>
            <a:ext cx="1823016" cy="296643"/>
            <a:chOff x="7857346" y="3902355"/>
            <a:chExt cx="1823016" cy="296643"/>
          </a:xfrm>
        </p:grpSpPr>
        <p:sp>
          <p:nvSpPr>
            <p:cNvPr id="3221" name="Google Shape;3221;p44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44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44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44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44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44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5FD5D96-3C73-7DAE-40AA-8167EF888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993" y="2095332"/>
            <a:ext cx="1533525" cy="20955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F03DCD-8FC9-EA0C-A092-93A3F582E5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7383" y="3158664"/>
            <a:ext cx="962025" cy="4857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A385066-CFAE-5A78-E43D-A6E83FF930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8052" y="1500911"/>
            <a:ext cx="962025" cy="3905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46BE146-8DA9-7E74-D31A-1FC65ABBDF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7244" y="323629"/>
            <a:ext cx="1162050" cy="7810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94075F4-CE38-8D47-7DB7-06F851266F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26560" y="77013"/>
            <a:ext cx="1533525" cy="20955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061D750-8CC8-F7F2-A80E-80E5C72717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09154" y="929500"/>
            <a:ext cx="962025" cy="3905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E91272B-7237-E90B-4081-7F8F814472E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15822" y="2497005"/>
            <a:ext cx="1533525" cy="18478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F2B137E-811F-378A-D7B8-65073E5C427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00232" y="2526757"/>
            <a:ext cx="1533525" cy="23431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9D94CF9-BDFE-F80A-9812-7CDBD048886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45112" y="3123405"/>
            <a:ext cx="962025" cy="390525"/>
          </a:xfrm>
          <a:prstGeom prst="rect">
            <a:avLst/>
          </a:prstGeom>
        </p:spPr>
      </p:pic>
      <p:cxnSp>
        <p:nvCxnSpPr>
          <p:cNvPr id="3153" name="Straight Connector 3152">
            <a:extLst>
              <a:ext uri="{FF2B5EF4-FFF2-40B4-BE49-F238E27FC236}">
                <a16:creationId xmlns:a16="http://schemas.microsoft.com/office/drawing/2014/main" id="{85E9F4C3-CCEB-D609-70C1-4B4A89F68210}"/>
              </a:ext>
            </a:extLst>
          </p:cNvPr>
          <p:cNvCxnSpPr>
            <a:cxnSpLocks/>
          </p:cNvCxnSpPr>
          <p:nvPr/>
        </p:nvCxnSpPr>
        <p:spPr>
          <a:xfrm>
            <a:off x="5360085" y="1684434"/>
            <a:ext cx="66603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7" name="Straight Connector 3156">
            <a:extLst>
              <a:ext uri="{FF2B5EF4-FFF2-40B4-BE49-F238E27FC236}">
                <a16:creationId xmlns:a16="http://schemas.microsoft.com/office/drawing/2014/main" id="{36BAC612-7307-E892-8A66-406041FD15BE}"/>
              </a:ext>
            </a:extLst>
          </p:cNvPr>
          <p:cNvCxnSpPr>
            <a:endCxn id="24" idx="0"/>
          </p:cNvCxnSpPr>
          <p:nvPr/>
        </p:nvCxnSpPr>
        <p:spPr>
          <a:xfrm>
            <a:off x="6026124" y="1684434"/>
            <a:ext cx="1" cy="143897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0" name="Straight Arrow Connector 3159">
            <a:extLst>
              <a:ext uri="{FF2B5EF4-FFF2-40B4-BE49-F238E27FC236}">
                <a16:creationId xmlns:a16="http://schemas.microsoft.com/office/drawing/2014/main" id="{1E9170D9-ABB9-B8EB-5AFA-FF7E8D197DEC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 flipH="1">
            <a:off x="7382585" y="1320025"/>
            <a:ext cx="7582" cy="117698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5" name="Straight Connector 3244">
            <a:extLst>
              <a:ext uri="{FF2B5EF4-FFF2-40B4-BE49-F238E27FC236}">
                <a16:creationId xmlns:a16="http://schemas.microsoft.com/office/drawing/2014/main" id="{6E120890-65FD-DC14-3255-320E1F114C21}"/>
              </a:ext>
            </a:extLst>
          </p:cNvPr>
          <p:cNvCxnSpPr>
            <a:stCxn id="16" idx="3"/>
            <a:endCxn id="18" idx="1"/>
          </p:cNvCxnSpPr>
          <p:nvPr/>
        </p:nvCxnSpPr>
        <p:spPr>
          <a:xfrm>
            <a:off x="5360085" y="1124763"/>
            <a:ext cx="154906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85E9F4C3-CCEB-D609-70C1-4B4A89F68210}"/>
              </a:ext>
            </a:extLst>
          </p:cNvPr>
          <p:cNvCxnSpPr>
            <a:cxnSpLocks/>
          </p:cNvCxnSpPr>
          <p:nvPr/>
        </p:nvCxnSpPr>
        <p:spPr>
          <a:xfrm>
            <a:off x="2052248" y="2751861"/>
            <a:ext cx="776148" cy="681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36BAC612-7307-E892-8A66-406041FD15BE}"/>
              </a:ext>
            </a:extLst>
          </p:cNvPr>
          <p:cNvCxnSpPr>
            <a:endCxn id="5" idx="0"/>
          </p:cNvCxnSpPr>
          <p:nvPr/>
        </p:nvCxnSpPr>
        <p:spPr>
          <a:xfrm>
            <a:off x="2828396" y="2750127"/>
            <a:ext cx="0" cy="40853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4" idx="2"/>
            <a:endCxn id="12" idx="0"/>
          </p:cNvCxnSpPr>
          <p:nvPr/>
        </p:nvCxnSpPr>
        <p:spPr>
          <a:xfrm>
            <a:off x="2578269" y="1104679"/>
            <a:ext cx="796" cy="39623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12" idx="3"/>
            <a:endCxn id="16" idx="1"/>
          </p:cNvCxnSpPr>
          <p:nvPr/>
        </p:nvCxnSpPr>
        <p:spPr>
          <a:xfrm flipV="1">
            <a:off x="3060077" y="1124763"/>
            <a:ext cx="766483" cy="571411"/>
          </a:xfrm>
          <a:prstGeom prst="bentConnector3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5" idx="2"/>
          </p:cNvCxnSpPr>
          <p:nvPr/>
        </p:nvCxnSpPr>
        <p:spPr>
          <a:xfrm rot="16200000" flipH="1">
            <a:off x="3083509" y="3389326"/>
            <a:ext cx="361610" cy="871836"/>
          </a:xfrm>
          <a:prstGeom prst="bentConnector2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24" idx="2"/>
          </p:cNvCxnSpPr>
          <p:nvPr/>
        </p:nvCxnSpPr>
        <p:spPr>
          <a:xfrm rot="5400000">
            <a:off x="5383881" y="3363806"/>
            <a:ext cx="492120" cy="792368"/>
          </a:xfrm>
          <a:prstGeom prst="bentConnector2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83729" y="1802754"/>
            <a:ext cx="464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Exo" panose="020B0604020202020204" charset="0"/>
              </a:rPr>
              <a:t>1.1</a:t>
            </a:r>
            <a:endParaRPr lang="en-US" b="1" dirty="0">
              <a:solidFill>
                <a:schemeClr val="bg1"/>
              </a:solidFill>
              <a:latin typeface="Exo" panose="020B0604020202020204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5359436" y="795672"/>
            <a:ext cx="464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Exo" panose="020B0604020202020204" charset="0"/>
              </a:rPr>
              <a:t>1.1</a:t>
            </a:r>
            <a:endParaRPr lang="en-US" b="1" dirty="0">
              <a:solidFill>
                <a:schemeClr val="bg1"/>
              </a:solidFill>
              <a:latin typeface="Exo" panose="020B0604020202020204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6843869" y="2162575"/>
            <a:ext cx="464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Exo" panose="020B0604020202020204" charset="0"/>
              </a:rPr>
              <a:t>1.1</a:t>
            </a:r>
            <a:endParaRPr lang="en-US" b="1" dirty="0">
              <a:solidFill>
                <a:schemeClr val="bg1"/>
              </a:solidFill>
              <a:latin typeface="Exo" panose="020B0604020202020204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191994" y="3681648"/>
            <a:ext cx="464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Exo" panose="020B0604020202020204" charset="0"/>
              </a:rPr>
              <a:t>1.1</a:t>
            </a:r>
            <a:endParaRPr lang="en-US" b="1" dirty="0">
              <a:solidFill>
                <a:schemeClr val="bg1"/>
              </a:solidFill>
              <a:latin typeface="Exo" panose="020B060402020202020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173997" y="3673435"/>
            <a:ext cx="464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Exo" panose="020B0604020202020204" charset="0"/>
              </a:rPr>
              <a:t>0.n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3373892" y="770519"/>
            <a:ext cx="464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Exo" panose="020B0604020202020204" charset="0"/>
              </a:rPr>
              <a:t>0.n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5285326" y="1413745"/>
            <a:ext cx="464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Exo" panose="020B0604020202020204" charset="0"/>
              </a:rPr>
              <a:t>0.n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2068529" y="2447489"/>
            <a:ext cx="464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Exo" panose="020B0604020202020204" charset="0"/>
              </a:rPr>
              <a:t>0.n</a:t>
            </a:r>
          </a:p>
        </p:txBody>
      </p:sp>
      <p:cxnSp>
        <p:nvCxnSpPr>
          <p:cNvPr id="59" name="Elbow Connector 58"/>
          <p:cNvCxnSpPr>
            <a:stCxn id="3" idx="0"/>
            <a:endCxn id="12" idx="1"/>
          </p:cNvCxnSpPr>
          <p:nvPr/>
        </p:nvCxnSpPr>
        <p:spPr>
          <a:xfrm rot="5400000" flipH="1" flipV="1">
            <a:off x="1494325" y="1491605"/>
            <a:ext cx="399158" cy="808296"/>
          </a:xfrm>
          <a:prstGeom prst="bentConnector2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05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3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3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3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126" grpId="0"/>
      <p:bldP spid="127" grpId="0"/>
      <p:bldP spid="128" grpId="0"/>
      <p:bldP spid="130" grpId="0"/>
      <p:bldP spid="132" grpId="0"/>
      <p:bldP spid="133" grpId="0"/>
      <p:bldP spid="1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99" y="1872614"/>
            <a:ext cx="695325" cy="9620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221" y="1475560"/>
            <a:ext cx="1381125" cy="7143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221" y="2626850"/>
            <a:ext cx="1381125" cy="714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494" y="3754213"/>
            <a:ext cx="1381125" cy="7143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066" y="322233"/>
            <a:ext cx="1381125" cy="7143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924" y="1044803"/>
            <a:ext cx="1381125" cy="7143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418" y="2606044"/>
            <a:ext cx="1381125" cy="7143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366" y="2584738"/>
            <a:ext cx="1381125" cy="7143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637" y="2805444"/>
            <a:ext cx="1381125" cy="7143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019" y="271547"/>
            <a:ext cx="1371600" cy="7048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572" y="1274287"/>
            <a:ext cx="1019175" cy="9620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043" y="3181419"/>
            <a:ext cx="695325" cy="1133475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 flipV="1">
            <a:off x="848080" y="579041"/>
            <a:ext cx="1029211" cy="1756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3" idx="1"/>
          </p:cNvCxnSpPr>
          <p:nvPr/>
        </p:nvCxnSpPr>
        <p:spPr>
          <a:xfrm flipV="1">
            <a:off x="847145" y="1832748"/>
            <a:ext cx="942076" cy="52087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47145" y="2353626"/>
            <a:ext cx="1030146" cy="52087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47145" y="2335475"/>
            <a:ext cx="1030146" cy="169619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cxnSpLocks/>
            <a:stCxn id="10" idx="2"/>
          </p:cNvCxnSpPr>
          <p:nvPr/>
        </p:nvCxnSpPr>
        <p:spPr>
          <a:xfrm>
            <a:off x="7530981" y="3320419"/>
            <a:ext cx="1019175" cy="36489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9" idx="3"/>
          </p:cNvCxnSpPr>
          <p:nvPr/>
        </p:nvCxnSpPr>
        <p:spPr>
          <a:xfrm>
            <a:off x="6542049" y="1401991"/>
            <a:ext cx="2006110" cy="3723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3" idx="2"/>
            <a:endCxn id="3" idx="0"/>
          </p:cNvCxnSpPr>
          <p:nvPr/>
        </p:nvCxnSpPr>
        <p:spPr>
          <a:xfrm flipH="1">
            <a:off x="2479784" y="976397"/>
            <a:ext cx="44035" cy="499163"/>
          </a:xfrm>
          <a:prstGeom prst="straightConnector1">
            <a:avLst/>
          </a:prstGeom>
          <a:ln w="28575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004273" y="1024689"/>
            <a:ext cx="1205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Exo" panose="020B0604020202020204" charset="0"/>
              </a:rPr>
              <a:t>&lt;&lt;extend&gt;&gt;</a:t>
            </a:r>
          </a:p>
        </p:txBody>
      </p:sp>
      <p:cxnSp>
        <p:nvCxnSpPr>
          <p:cNvPr id="123" name="Straight Arrow Connector 122"/>
          <p:cNvCxnSpPr>
            <a:stCxn id="9" idx="2"/>
            <a:endCxn id="11" idx="0"/>
          </p:cNvCxnSpPr>
          <p:nvPr/>
        </p:nvCxnSpPr>
        <p:spPr>
          <a:xfrm>
            <a:off x="5851487" y="1759178"/>
            <a:ext cx="134442" cy="825560"/>
          </a:xfrm>
          <a:prstGeom prst="straightConnector1">
            <a:avLst/>
          </a:prstGeom>
          <a:ln w="28575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5418339" y="2261771"/>
            <a:ext cx="1205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Exo" panose="020B0604020202020204" charset="0"/>
              </a:rPr>
              <a:t>&lt;&lt;extend&gt;&gt;</a:t>
            </a:r>
          </a:p>
        </p:txBody>
      </p:sp>
      <p:cxnSp>
        <p:nvCxnSpPr>
          <p:cNvPr id="126" name="Straight Arrow Connector 125"/>
          <p:cNvCxnSpPr>
            <a:stCxn id="9" idx="2"/>
          </p:cNvCxnSpPr>
          <p:nvPr/>
        </p:nvCxnSpPr>
        <p:spPr>
          <a:xfrm>
            <a:off x="5851487" y="1759178"/>
            <a:ext cx="1595161" cy="831676"/>
          </a:xfrm>
          <a:prstGeom prst="straightConnector1">
            <a:avLst/>
          </a:prstGeom>
          <a:ln w="28575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4128660" y="2364609"/>
            <a:ext cx="1205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Exo" panose="020B0604020202020204" charset="0"/>
              </a:rPr>
              <a:t>&lt;&lt;extend&gt;&gt;</a:t>
            </a:r>
          </a:p>
        </p:txBody>
      </p:sp>
      <p:cxnSp>
        <p:nvCxnSpPr>
          <p:cNvPr id="129" name="Straight Arrow Connector 128"/>
          <p:cNvCxnSpPr>
            <a:stCxn id="7" idx="0"/>
            <a:endCxn id="4" idx="2"/>
          </p:cNvCxnSpPr>
          <p:nvPr/>
        </p:nvCxnSpPr>
        <p:spPr>
          <a:xfrm flipH="1" flipV="1">
            <a:off x="2479784" y="3341225"/>
            <a:ext cx="39273" cy="412988"/>
          </a:xfrm>
          <a:prstGeom prst="straightConnector1">
            <a:avLst/>
          </a:prstGeom>
          <a:ln w="28575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2004273" y="3446436"/>
            <a:ext cx="1205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Exo" panose="020B0604020202020204" charset="0"/>
              </a:rPr>
              <a:t>&lt;&lt;extend&gt;&gt;</a:t>
            </a:r>
          </a:p>
        </p:txBody>
      </p:sp>
      <p:cxnSp>
        <p:nvCxnSpPr>
          <p:cNvPr id="134" name="Straight Arrow Connector 133"/>
          <p:cNvCxnSpPr/>
          <p:nvPr/>
        </p:nvCxnSpPr>
        <p:spPr>
          <a:xfrm flipH="1" flipV="1">
            <a:off x="2382802" y="2177440"/>
            <a:ext cx="39273" cy="412988"/>
          </a:xfrm>
          <a:prstGeom prst="straightConnector1">
            <a:avLst/>
          </a:prstGeom>
          <a:ln w="28575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1822905" y="2282651"/>
            <a:ext cx="1466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Exo" panose="020B0604020202020204" charset="0"/>
              </a:rPr>
              <a:t>&lt;&lt;include&gt;&gt;</a:t>
            </a:r>
          </a:p>
        </p:txBody>
      </p:sp>
      <p:cxnSp>
        <p:nvCxnSpPr>
          <p:cNvPr id="138" name="Straight Arrow Connector 137"/>
          <p:cNvCxnSpPr>
            <a:stCxn id="4" idx="3"/>
            <a:endCxn id="8" idx="2"/>
          </p:cNvCxnSpPr>
          <p:nvPr/>
        </p:nvCxnSpPr>
        <p:spPr>
          <a:xfrm flipV="1">
            <a:off x="3170346" y="1036608"/>
            <a:ext cx="1267283" cy="1947430"/>
          </a:xfrm>
          <a:prstGeom prst="straightConnector1">
            <a:avLst/>
          </a:prstGeom>
          <a:ln w="28575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3383017" y="1499395"/>
            <a:ext cx="1466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Exo" panose="020B0604020202020204" charset="0"/>
              </a:rPr>
              <a:t>&lt;&lt;include&gt;&gt;</a:t>
            </a:r>
          </a:p>
        </p:txBody>
      </p:sp>
      <p:cxnSp>
        <p:nvCxnSpPr>
          <p:cNvPr id="142" name="Straight Arrow Connector 141"/>
          <p:cNvCxnSpPr>
            <a:stCxn id="4" idx="3"/>
            <a:endCxn id="9" idx="1"/>
          </p:cNvCxnSpPr>
          <p:nvPr/>
        </p:nvCxnSpPr>
        <p:spPr>
          <a:xfrm flipV="1">
            <a:off x="3170346" y="1401991"/>
            <a:ext cx="1990578" cy="1582047"/>
          </a:xfrm>
          <a:prstGeom prst="straightConnector1">
            <a:avLst/>
          </a:prstGeom>
          <a:ln w="28575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3900350" y="1820580"/>
            <a:ext cx="1466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Exo" panose="020B0604020202020204" charset="0"/>
              </a:rPr>
              <a:t>&lt;&lt;include&gt;&gt;</a:t>
            </a:r>
          </a:p>
        </p:txBody>
      </p:sp>
      <p:cxnSp>
        <p:nvCxnSpPr>
          <p:cNvPr id="149" name="Straight Arrow Connector 148"/>
          <p:cNvCxnSpPr>
            <a:stCxn id="9" idx="2"/>
            <a:endCxn id="12" idx="0"/>
          </p:cNvCxnSpPr>
          <p:nvPr/>
        </p:nvCxnSpPr>
        <p:spPr>
          <a:xfrm flipH="1">
            <a:off x="4488200" y="1759178"/>
            <a:ext cx="1363287" cy="1046266"/>
          </a:xfrm>
          <a:prstGeom prst="straightConnector1">
            <a:avLst/>
          </a:prstGeom>
          <a:ln w="28575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6088374" y="1992853"/>
            <a:ext cx="1466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Exo" panose="020B0604020202020204" charset="0"/>
              </a:rPr>
              <a:t>&lt;&lt;include&gt;&gt;</a:t>
            </a:r>
          </a:p>
        </p:txBody>
      </p:sp>
    </p:spTree>
    <p:extLst>
      <p:ext uri="{BB962C8B-B14F-4D97-AF65-F5344CB8AC3E}">
        <p14:creationId xmlns:p14="http://schemas.microsoft.com/office/powerpoint/2010/main" val="2426328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124" grpId="0"/>
      <p:bldP spid="127" grpId="0"/>
      <p:bldP spid="130" grpId="0"/>
      <p:bldP spid="135" grpId="0"/>
      <p:bldP spid="139" grpId="0"/>
      <p:bldP spid="143" grpId="0"/>
      <p:bldP spid="15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965" y="3291317"/>
            <a:ext cx="1697182" cy="21162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142" y="1961286"/>
            <a:ext cx="562404" cy="1113559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308" y="6729"/>
            <a:ext cx="695325" cy="9620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896480" y="1252969"/>
            <a:ext cx="102528" cy="3990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endCxn id="7" idx="0"/>
          </p:cNvCxnSpPr>
          <p:nvPr/>
        </p:nvCxnSpPr>
        <p:spPr>
          <a:xfrm>
            <a:off x="1946564" y="533400"/>
            <a:ext cx="1180" cy="719569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875337" y="69273"/>
            <a:ext cx="1309255" cy="713509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système</a:t>
            </a:r>
          </a:p>
        </p:txBody>
      </p:sp>
      <p:sp>
        <p:nvSpPr>
          <p:cNvPr id="84" name="Rectangle 83"/>
          <p:cNvSpPr/>
          <p:nvPr/>
        </p:nvSpPr>
        <p:spPr>
          <a:xfrm>
            <a:off x="4469142" y="1252969"/>
            <a:ext cx="92629" cy="5784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4516582" y="807892"/>
            <a:ext cx="1124" cy="419967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>
            <a:off x="4515456" y="1856508"/>
            <a:ext cx="1125" cy="176646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Picture 9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51" y="2193344"/>
            <a:ext cx="7372350" cy="937783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1906380" y="1265956"/>
            <a:ext cx="2562762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1887452" y="1568602"/>
            <a:ext cx="2562762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H="1">
            <a:off x="1964686" y="1821559"/>
            <a:ext cx="2460233" cy="0"/>
          </a:xfrm>
          <a:prstGeom prst="straightConnector1">
            <a:avLst/>
          </a:prstGeom>
          <a:ln w="28575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1896480" y="2087705"/>
            <a:ext cx="2562762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H="1">
            <a:off x="1981316" y="2966734"/>
            <a:ext cx="2460233" cy="0"/>
          </a:xfrm>
          <a:prstGeom prst="straightConnector1">
            <a:avLst/>
          </a:prstGeom>
          <a:ln w="28575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H="1">
            <a:off x="2008910" y="2679872"/>
            <a:ext cx="2460233" cy="0"/>
          </a:xfrm>
          <a:prstGeom prst="straightConnector1">
            <a:avLst/>
          </a:prstGeom>
          <a:ln w="28575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4510419" y="3363185"/>
            <a:ext cx="109816" cy="20444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Connector 107"/>
          <p:cNvCxnSpPr>
            <a:endCxn id="107" idx="0"/>
          </p:cNvCxnSpPr>
          <p:nvPr/>
        </p:nvCxnSpPr>
        <p:spPr>
          <a:xfrm>
            <a:off x="4561771" y="3074845"/>
            <a:ext cx="3556" cy="288340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6213685" y="69272"/>
            <a:ext cx="1575956" cy="713509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 de donn</a:t>
            </a:r>
            <a:r>
              <a:rPr lang="fr-FR" dirty="0"/>
              <a:t>ées</a:t>
            </a:r>
            <a:endParaRPr lang="en-US" dirty="0"/>
          </a:p>
        </p:txBody>
      </p:sp>
      <p:cxnSp>
        <p:nvCxnSpPr>
          <p:cNvPr id="118" name="Straight Arrow Connector 117"/>
          <p:cNvCxnSpPr>
            <a:stCxn id="107" idx="0"/>
          </p:cNvCxnSpPr>
          <p:nvPr/>
        </p:nvCxnSpPr>
        <p:spPr>
          <a:xfrm>
            <a:off x="4565327" y="3363185"/>
            <a:ext cx="2515141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" name="Picture 1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51" y="3470571"/>
            <a:ext cx="7372350" cy="971550"/>
          </a:xfrm>
          <a:prstGeom prst="rect">
            <a:avLst/>
          </a:prstGeom>
        </p:spPr>
      </p:pic>
      <p:cxnSp>
        <p:nvCxnSpPr>
          <p:cNvPr id="122" name="Straight Arrow Connector 121"/>
          <p:cNvCxnSpPr/>
          <p:nvPr/>
        </p:nvCxnSpPr>
        <p:spPr>
          <a:xfrm flipH="1">
            <a:off x="2022807" y="3893814"/>
            <a:ext cx="2460233" cy="0"/>
          </a:xfrm>
          <a:prstGeom prst="straightConnector1">
            <a:avLst/>
          </a:prstGeom>
          <a:ln w="28575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H="1">
            <a:off x="2008909" y="4349461"/>
            <a:ext cx="2460233" cy="0"/>
          </a:xfrm>
          <a:prstGeom prst="straightConnector1">
            <a:avLst/>
          </a:prstGeom>
          <a:ln w="28575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H="1">
            <a:off x="4620235" y="4787613"/>
            <a:ext cx="2460233" cy="0"/>
          </a:xfrm>
          <a:prstGeom prst="straightConnector1">
            <a:avLst/>
          </a:prstGeom>
          <a:ln w="28575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flipH="1">
            <a:off x="2008910" y="4992835"/>
            <a:ext cx="2460233" cy="0"/>
          </a:xfrm>
          <a:prstGeom prst="straightConnector1">
            <a:avLst/>
          </a:prstGeom>
          <a:ln w="28575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7152203" y="4636946"/>
            <a:ext cx="83411" cy="3558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7287491" y="4814890"/>
            <a:ext cx="502150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4" name="Elbow Connector 3143"/>
          <p:cNvCxnSpPr/>
          <p:nvPr/>
        </p:nvCxnSpPr>
        <p:spPr>
          <a:xfrm>
            <a:off x="7152203" y="4488873"/>
            <a:ext cx="578633" cy="326017"/>
          </a:xfrm>
          <a:prstGeom prst="bentConnector3">
            <a:avLst>
              <a:gd name="adj1" fmla="val 121831"/>
            </a:avLst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flipH="1">
            <a:off x="7107151" y="782781"/>
            <a:ext cx="17383" cy="2516336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7FD3AF9-E612-86A0-7696-6D79ACC748EB}"/>
              </a:ext>
            </a:extLst>
          </p:cNvPr>
          <p:cNvSpPr txBox="1"/>
          <p:nvPr/>
        </p:nvSpPr>
        <p:spPr>
          <a:xfrm>
            <a:off x="2546927" y="937777"/>
            <a:ext cx="1466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Exo" panose="020B0604020202020204" charset="0"/>
              </a:rPr>
              <a:t>Visite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D87EAE-0902-F362-6D64-E4FED855DF67}"/>
              </a:ext>
            </a:extLst>
          </p:cNvPr>
          <p:cNvSpPr txBox="1"/>
          <p:nvPr/>
        </p:nvSpPr>
        <p:spPr>
          <a:xfrm>
            <a:off x="1949000" y="2311989"/>
            <a:ext cx="2542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Exo" panose="020B0604020202020204" charset="0"/>
              </a:rPr>
              <a:t>Affiche un message d</a:t>
            </a:r>
            <a:r>
              <a:rPr lang="fr-FR" b="1" dirty="0">
                <a:solidFill>
                  <a:schemeClr val="bg1"/>
                </a:solidFill>
                <a:latin typeface="Exo" panose="020B0604020202020204" charset="0"/>
              </a:rPr>
              <a:t>’erreur</a:t>
            </a:r>
            <a:endParaRPr lang="en-US" b="1" dirty="0">
              <a:solidFill>
                <a:schemeClr val="bg1"/>
              </a:solidFill>
              <a:latin typeface="Exo" panose="020B060402020202020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17ECEE-23DA-C760-526E-D74EA85F1D78}"/>
              </a:ext>
            </a:extLst>
          </p:cNvPr>
          <p:cNvSpPr txBox="1"/>
          <p:nvPr/>
        </p:nvSpPr>
        <p:spPr>
          <a:xfrm>
            <a:off x="2183175" y="1292534"/>
            <a:ext cx="2342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Exo" panose="020B0604020202020204" charset="0"/>
              </a:rPr>
              <a:t>Affiche page d</a:t>
            </a:r>
            <a:r>
              <a:rPr lang="fr-FR" b="1" dirty="0">
                <a:solidFill>
                  <a:schemeClr val="bg1"/>
                </a:solidFill>
                <a:latin typeface="Exo" panose="020B0604020202020204" charset="0"/>
              </a:rPr>
              <a:t>’inscription</a:t>
            </a:r>
            <a:endParaRPr lang="en-US" b="1" dirty="0">
              <a:solidFill>
                <a:schemeClr val="bg1"/>
              </a:solidFill>
              <a:latin typeface="Exo" panose="020B060402020202020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E1F4D4-A766-09BC-9416-87FB783A112B}"/>
              </a:ext>
            </a:extLst>
          </p:cNvPr>
          <p:cNvSpPr txBox="1"/>
          <p:nvPr/>
        </p:nvSpPr>
        <p:spPr>
          <a:xfrm>
            <a:off x="2151951" y="1821559"/>
            <a:ext cx="2289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Exo" panose="020B0604020202020204" charset="0"/>
              </a:rPr>
              <a:t>Remplire le formulaire</a:t>
            </a:r>
            <a:endParaRPr lang="en-US" b="1" dirty="0">
              <a:solidFill>
                <a:schemeClr val="bg1"/>
              </a:solidFill>
              <a:latin typeface="Exo" panose="020B060402020202020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156D0F-A56B-FBB8-5636-B0A616D4EE84}"/>
              </a:ext>
            </a:extLst>
          </p:cNvPr>
          <p:cNvSpPr txBox="1"/>
          <p:nvPr/>
        </p:nvSpPr>
        <p:spPr>
          <a:xfrm>
            <a:off x="4918853" y="1933816"/>
            <a:ext cx="2289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Exo" panose="020B0604020202020204" charset="0"/>
              </a:rPr>
              <a:t>Vérification des champs</a:t>
            </a:r>
            <a:endParaRPr lang="en-US" b="1" dirty="0">
              <a:solidFill>
                <a:schemeClr val="bg1"/>
              </a:solidFill>
              <a:latin typeface="Exo" panose="020B060402020202020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04094F-3466-706D-F470-0DBB3A091DD7}"/>
              </a:ext>
            </a:extLst>
          </p:cNvPr>
          <p:cNvSpPr txBox="1"/>
          <p:nvPr/>
        </p:nvSpPr>
        <p:spPr>
          <a:xfrm>
            <a:off x="2165748" y="1550016"/>
            <a:ext cx="2289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Exo" panose="020B0604020202020204" charset="0"/>
              </a:rPr>
              <a:t>Demand d</a:t>
            </a:r>
            <a:r>
              <a:rPr lang="fr-FR" b="1" dirty="0">
                <a:solidFill>
                  <a:schemeClr val="bg1"/>
                </a:solidFill>
                <a:latin typeface="Exo" panose="020B0604020202020204" charset="0"/>
              </a:rPr>
              <a:t>’inscription</a:t>
            </a:r>
            <a:endParaRPr lang="en-US" b="1" dirty="0">
              <a:solidFill>
                <a:schemeClr val="bg1"/>
              </a:solidFill>
              <a:latin typeface="Exo" panose="020B060402020202020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56F697-658B-5D9D-CA79-E86B2433D150}"/>
              </a:ext>
            </a:extLst>
          </p:cNvPr>
          <p:cNvSpPr txBox="1"/>
          <p:nvPr/>
        </p:nvSpPr>
        <p:spPr>
          <a:xfrm>
            <a:off x="2330163" y="2692107"/>
            <a:ext cx="2132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Exo" panose="020B0604020202020204" charset="0"/>
              </a:rPr>
              <a:t>Affiche le</a:t>
            </a:r>
            <a:r>
              <a:rPr lang="fr-FR" b="1" dirty="0">
                <a:solidFill>
                  <a:schemeClr val="bg1"/>
                </a:solidFill>
                <a:latin typeface="Exo" panose="020B0604020202020204" charset="0"/>
              </a:rPr>
              <a:t> formulaire</a:t>
            </a:r>
            <a:endParaRPr lang="en-US" b="1" dirty="0">
              <a:solidFill>
                <a:schemeClr val="bg1"/>
              </a:solidFill>
              <a:latin typeface="Exo" panose="020B060402020202020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6140EA-6F71-2443-5B6A-B07480EEEEA0}"/>
              </a:ext>
            </a:extLst>
          </p:cNvPr>
          <p:cNvSpPr txBox="1"/>
          <p:nvPr/>
        </p:nvSpPr>
        <p:spPr>
          <a:xfrm>
            <a:off x="4751717" y="3125079"/>
            <a:ext cx="2289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Exo" panose="020B0604020202020204" charset="0"/>
              </a:rPr>
              <a:t>Envoi des données</a:t>
            </a:r>
            <a:endParaRPr lang="en-US" b="1" dirty="0">
              <a:solidFill>
                <a:schemeClr val="bg1"/>
              </a:solidFill>
              <a:latin typeface="Exo" panose="020B060402020202020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78D4EE-A843-FD4B-2347-949A2BB7DDD5}"/>
              </a:ext>
            </a:extLst>
          </p:cNvPr>
          <p:cNvSpPr txBox="1"/>
          <p:nvPr/>
        </p:nvSpPr>
        <p:spPr>
          <a:xfrm>
            <a:off x="2183175" y="3869846"/>
            <a:ext cx="2873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Exo" panose="020B0604020202020204" charset="0"/>
              </a:rPr>
              <a:t>Affiche le formulaire d</a:t>
            </a:r>
            <a:r>
              <a:rPr lang="fr-FR" b="1" dirty="0">
                <a:solidFill>
                  <a:schemeClr val="bg1"/>
                </a:solidFill>
                <a:latin typeface="Exo" panose="020B0604020202020204" charset="0"/>
              </a:rPr>
              <a:t>’inscription</a:t>
            </a:r>
            <a:r>
              <a:rPr lang="en-US" b="1" dirty="0">
                <a:solidFill>
                  <a:schemeClr val="bg1"/>
                </a:solidFill>
                <a:latin typeface="Exo" panose="020B0604020202020204" charset="0"/>
              </a:rPr>
              <a:t>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BEEDB7A-BAC7-971C-D31C-6C2B6C1F64CB}"/>
              </a:ext>
            </a:extLst>
          </p:cNvPr>
          <p:cNvCxnSpPr/>
          <p:nvPr/>
        </p:nvCxnSpPr>
        <p:spPr>
          <a:xfrm flipH="1">
            <a:off x="4620235" y="3769068"/>
            <a:ext cx="2460233" cy="0"/>
          </a:xfrm>
          <a:prstGeom prst="straightConnector1">
            <a:avLst/>
          </a:prstGeom>
          <a:ln w="28575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C46A86F-800E-4182-3A62-64FCA65C9418}"/>
              </a:ext>
            </a:extLst>
          </p:cNvPr>
          <p:cNvSpPr txBox="1"/>
          <p:nvPr/>
        </p:nvSpPr>
        <p:spPr>
          <a:xfrm>
            <a:off x="4666183" y="4483937"/>
            <a:ext cx="1990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Exo" panose="020B0604020202020204" charset="0"/>
              </a:rPr>
              <a:t>Données enregistrées</a:t>
            </a:r>
            <a:endParaRPr lang="en-US" b="1" dirty="0">
              <a:solidFill>
                <a:schemeClr val="bg1"/>
              </a:solidFill>
              <a:latin typeface="Exo" panose="020B060402020202020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69256E-B067-84C7-F0E6-8D0CAAFD544E}"/>
              </a:ext>
            </a:extLst>
          </p:cNvPr>
          <p:cNvSpPr txBox="1"/>
          <p:nvPr/>
        </p:nvSpPr>
        <p:spPr>
          <a:xfrm>
            <a:off x="2395158" y="4457744"/>
            <a:ext cx="2063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Exo" panose="020B0604020202020204" charset="0"/>
              </a:rPr>
              <a:t>Dériger vers la page d’authentication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EFC6E4-56EE-A7B4-3DE4-CF3CFBF2649D}"/>
              </a:ext>
            </a:extLst>
          </p:cNvPr>
          <p:cNvSpPr txBox="1"/>
          <p:nvPr/>
        </p:nvSpPr>
        <p:spPr>
          <a:xfrm>
            <a:off x="7789641" y="4401643"/>
            <a:ext cx="1490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Exo" panose="020B0604020202020204" charset="0"/>
              </a:rPr>
              <a:t> enregistrer</a:t>
            </a:r>
            <a:r>
              <a:rPr lang="en-US" b="1" dirty="0">
                <a:solidFill>
                  <a:schemeClr val="bg1"/>
                </a:solidFill>
                <a:latin typeface="Exo" panose="020B0604020202020204" charset="0"/>
              </a:rPr>
              <a:t> les </a:t>
            </a:r>
          </a:p>
          <a:p>
            <a:r>
              <a:rPr lang="en-US" b="1" dirty="0">
                <a:solidFill>
                  <a:schemeClr val="bg1"/>
                </a:solidFill>
                <a:latin typeface="Exo" panose="020B0604020202020204" charset="0"/>
              </a:rPr>
              <a:t>donn</a:t>
            </a:r>
            <a:r>
              <a:rPr lang="fr-FR" b="1" dirty="0">
                <a:solidFill>
                  <a:schemeClr val="bg1"/>
                </a:solidFill>
                <a:latin typeface="Exo" panose="020B0604020202020204" charset="0"/>
              </a:rPr>
              <a:t>ées</a:t>
            </a:r>
            <a:r>
              <a:rPr lang="en-US" b="1" dirty="0">
                <a:solidFill>
                  <a:schemeClr val="bg1"/>
                </a:solidFill>
                <a:latin typeface="Exo" panose="020B0604020202020204" charset="0"/>
              </a:rPr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1AA78C-50D7-0763-75CA-1A4FE312882E}"/>
              </a:ext>
            </a:extLst>
          </p:cNvPr>
          <p:cNvSpPr txBox="1"/>
          <p:nvPr/>
        </p:nvSpPr>
        <p:spPr>
          <a:xfrm>
            <a:off x="4852530" y="3507092"/>
            <a:ext cx="2289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Exo" panose="020B0604020202020204" charset="0"/>
              </a:rPr>
              <a:t>Données</a:t>
            </a:r>
            <a:r>
              <a:rPr lang="ar-SA" b="1" dirty="0">
                <a:solidFill>
                  <a:schemeClr val="bg1"/>
                </a:solidFill>
                <a:latin typeface="Exo" panose="020B060402020202020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Exo" panose="020B0604020202020204" charset="0"/>
              </a:rPr>
              <a:t> non valide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1370AF-EFB6-DB16-AEB1-919A22CBF16F}"/>
              </a:ext>
            </a:extLst>
          </p:cNvPr>
          <p:cNvSpPr txBox="1"/>
          <p:nvPr/>
        </p:nvSpPr>
        <p:spPr>
          <a:xfrm>
            <a:off x="2008036" y="3548322"/>
            <a:ext cx="2542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Exo" panose="020B0604020202020204" charset="0"/>
              </a:rPr>
              <a:t>Affiche un message d</a:t>
            </a:r>
            <a:r>
              <a:rPr lang="fr-FR" b="1" dirty="0">
                <a:solidFill>
                  <a:schemeClr val="bg1"/>
                </a:solidFill>
                <a:latin typeface="Exo" panose="020B0604020202020204" charset="0"/>
              </a:rPr>
              <a:t>’erreur</a:t>
            </a:r>
            <a:endParaRPr lang="en-US" b="1" dirty="0">
              <a:solidFill>
                <a:schemeClr val="bg1"/>
              </a:solidFill>
              <a:latin typeface="Ex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440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9" dur="500"/>
                                        <p:tgtEl>
                                          <p:spTgt spid="3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84" grpId="0" animBg="1"/>
      <p:bldP spid="107" grpId="0" animBg="1"/>
      <p:bldP spid="115" grpId="0" animBg="1"/>
      <p:bldP spid="130" grpId="0" animBg="1"/>
      <p:bldP spid="2" grpId="0"/>
      <p:bldP spid="3" grpId="0"/>
      <p:bldP spid="6" grpId="0"/>
      <p:bldP spid="8" grpId="0"/>
      <p:bldP spid="10" grpId="0"/>
      <p:bldP spid="12" grpId="0"/>
      <p:bldP spid="13" grpId="0"/>
      <p:bldP spid="14" grpId="0"/>
      <p:bldP spid="16" grpId="0"/>
      <p:bldP spid="19" grpId="0"/>
      <p:bldP spid="20" grpId="0"/>
      <p:bldP spid="21" grpId="0"/>
      <p:bldP spid="22" grpId="0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" name="Google Shape;4536;p68"/>
          <p:cNvSpPr txBox="1">
            <a:spLocks noGrp="1"/>
          </p:cNvSpPr>
          <p:nvPr>
            <p:ph type="title"/>
          </p:nvPr>
        </p:nvSpPr>
        <p:spPr>
          <a:xfrm>
            <a:off x="3045802" y="549161"/>
            <a:ext cx="2195836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ANALYSE</a:t>
            </a:r>
            <a:endParaRPr dirty="0"/>
          </a:p>
        </p:txBody>
      </p:sp>
      <p:sp>
        <p:nvSpPr>
          <p:cNvPr id="4538" name="Google Shape;4538;p68"/>
          <p:cNvSpPr/>
          <p:nvPr/>
        </p:nvSpPr>
        <p:spPr>
          <a:xfrm>
            <a:off x="3246095" y="4391554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39" name="Google Shape;4539;p68"/>
          <p:cNvGrpSpPr/>
          <p:nvPr/>
        </p:nvGrpSpPr>
        <p:grpSpPr>
          <a:xfrm rot="-5400000">
            <a:off x="7847472" y="3675398"/>
            <a:ext cx="883262" cy="242091"/>
            <a:chOff x="2300350" y="2601250"/>
            <a:chExt cx="2275275" cy="623625"/>
          </a:xfrm>
        </p:grpSpPr>
        <p:sp>
          <p:nvSpPr>
            <p:cNvPr id="4540" name="Google Shape;4540;p6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1" name="Google Shape;4541;p6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2" name="Google Shape;4542;p6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3" name="Google Shape;4543;p6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4" name="Google Shape;4544;p6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5" name="Google Shape;4545;p6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1F330E3F-E0C8-AB10-3C5B-8BCDCEFCA6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143" y="3868944"/>
            <a:ext cx="1230004" cy="12300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AE255B7-142C-AC8F-667C-5AD75B9F02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949" y="1710564"/>
            <a:ext cx="1382398" cy="13823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DE4420-26FB-76F0-F09D-0A5B883A61B0}"/>
              </a:ext>
            </a:extLst>
          </p:cNvPr>
          <p:cNvSpPr txBox="1"/>
          <p:nvPr/>
        </p:nvSpPr>
        <p:spPr>
          <a:xfrm>
            <a:off x="728753" y="1269783"/>
            <a:ext cx="691815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  <a:latin typeface="Exo" panose="020B0604020202020204" charset="0"/>
              </a:rPr>
              <a:t>Avec notre système, nous avons essayé d'attirer la majorité des visiteurs. Il n'est pas nécessaire de réserver sur notre site pour y accéder; tout le monde peut profiter de la magie de nos destinations touristiques en explorant les images et les blogs disponibles.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36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8" name="Google Shape;4148;p61"/>
          <p:cNvSpPr txBox="1">
            <a:spLocks noGrp="1"/>
          </p:cNvSpPr>
          <p:nvPr>
            <p:ph type="title"/>
          </p:nvPr>
        </p:nvSpPr>
        <p:spPr>
          <a:xfrm>
            <a:off x="2388031" y="2777143"/>
            <a:ext cx="471392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accent2"/>
                </a:solidFill>
              </a:rPr>
              <a:t>REALISATIPN </a:t>
            </a:r>
            <a:r>
              <a:rPr lang="en" sz="4800" dirty="0"/>
              <a:t> </a:t>
            </a:r>
            <a:br>
              <a:rPr lang="en" sz="4800" dirty="0"/>
            </a:br>
            <a:r>
              <a:rPr lang="en" sz="4800" dirty="0"/>
              <a:t>D</a:t>
            </a:r>
            <a:r>
              <a:rPr lang="fr-FR" sz="4800" dirty="0"/>
              <a:t>’</a:t>
            </a:r>
            <a:r>
              <a:rPr lang="en-US" sz="4800" dirty="0"/>
              <a:t>APPLICATION</a:t>
            </a:r>
            <a:endParaRPr sz="4800" dirty="0"/>
          </a:p>
        </p:txBody>
      </p:sp>
      <p:sp>
        <p:nvSpPr>
          <p:cNvPr id="4149" name="Google Shape;4149;p61"/>
          <p:cNvSpPr txBox="1">
            <a:spLocks noGrp="1"/>
          </p:cNvSpPr>
          <p:nvPr>
            <p:ph type="title" idx="2"/>
          </p:nvPr>
        </p:nvSpPr>
        <p:spPr>
          <a:xfrm>
            <a:off x="3993821" y="1483666"/>
            <a:ext cx="2335500" cy="9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4151" name="Google Shape;4151;p61"/>
          <p:cNvGrpSpPr/>
          <p:nvPr/>
        </p:nvGrpSpPr>
        <p:grpSpPr>
          <a:xfrm flipH="1">
            <a:off x="5624514" y="4219003"/>
            <a:ext cx="883262" cy="242091"/>
            <a:chOff x="2300350" y="2601250"/>
            <a:chExt cx="2275275" cy="623625"/>
          </a:xfrm>
        </p:grpSpPr>
        <p:sp>
          <p:nvSpPr>
            <p:cNvPr id="4152" name="Google Shape;4152;p61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3" name="Google Shape;4153;p61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61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5" name="Google Shape;4155;p61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6" name="Google Shape;4156;p61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61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8" name="Google Shape;4158;p61"/>
          <p:cNvGrpSpPr/>
          <p:nvPr/>
        </p:nvGrpSpPr>
        <p:grpSpPr>
          <a:xfrm rot="5400000">
            <a:off x="2250131" y="611039"/>
            <a:ext cx="98902" cy="553090"/>
            <a:chOff x="4898850" y="4820550"/>
            <a:chExt cx="98902" cy="553090"/>
          </a:xfrm>
        </p:grpSpPr>
        <p:sp>
          <p:nvSpPr>
            <p:cNvPr id="4159" name="Google Shape;4159;p61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61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1" name="Google Shape;4161;p61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2" name="Google Shape;4162;p61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61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64" name="Google Shape;4164;p61"/>
          <p:cNvGrpSpPr/>
          <p:nvPr/>
        </p:nvGrpSpPr>
        <p:grpSpPr>
          <a:xfrm>
            <a:off x="1515620" y="4085034"/>
            <a:ext cx="1105976" cy="133969"/>
            <a:chOff x="8183182" y="663852"/>
            <a:chExt cx="1475028" cy="178673"/>
          </a:xfrm>
        </p:grpSpPr>
        <p:grpSp>
          <p:nvGrpSpPr>
            <p:cNvPr id="4165" name="Google Shape;4165;p61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4166" name="Google Shape;4166;p6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7" name="Google Shape;4167;p6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8" name="Google Shape;4168;p6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9" name="Google Shape;4169;p6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0" name="Google Shape;4170;p6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1" name="Google Shape;4171;p6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2" name="Google Shape;4172;p6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3" name="Google Shape;4173;p6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4" name="Google Shape;4174;p6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5" name="Google Shape;4175;p6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76" name="Google Shape;4176;p61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4177" name="Google Shape;4177;p6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8" name="Google Shape;4178;p6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9" name="Google Shape;4179;p6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0" name="Google Shape;4180;p6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1" name="Google Shape;4181;p6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2" name="Google Shape;4182;p6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3" name="Google Shape;4183;p6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4" name="Google Shape;4184;p6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5" name="Google Shape;4185;p6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6" name="Google Shape;4186;p6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87" name="Google Shape;4187;p61"/>
          <p:cNvGrpSpPr/>
          <p:nvPr/>
        </p:nvGrpSpPr>
        <p:grpSpPr>
          <a:xfrm rot="10800000">
            <a:off x="3701400" y="694944"/>
            <a:ext cx="883262" cy="242091"/>
            <a:chOff x="2300350" y="2601250"/>
            <a:chExt cx="2275275" cy="623625"/>
          </a:xfrm>
        </p:grpSpPr>
        <p:sp>
          <p:nvSpPr>
            <p:cNvPr id="4188" name="Google Shape;4188;p61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61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90" name="Google Shape;4190;p61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1" name="Google Shape;4191;p61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61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3" name="Google Shape;4193;p61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4" name="Google Shape;4194;p61"/>
          <p:cNvGrpSpPr/>
          <p:nvPr/>
        </p:nvGrpSpPr>
        <p:grpSpPr>
          <a:xfrm rot="5400000">
            <a:off x="6887752" y="537626"/>
            <a:ext cx="98902" cy="553090"/>
            <a:chOff x="4898850" y="4820550"/>
            <a:chExt cx="98902" cy="553090"/>
          </a:xfrm>
        </p:grpSpPr>
        <p:sp>
          <p:nvSpPr>
            <p:cNvPr id="4195" name="Google Shape;4195;p61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61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7" name="Google Shape;4197;p61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8" name="Google Shape;4198;p61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61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4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8" grpId="0"/>
      <p:bldP spid="414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4" name="Google Shape;4194;p61"/>
          <p:cNvGrpSpPr/>
          <p:nvPr/>
        </p:nvGrpSpPr>
        <p:grpSpPr>
          <a:xfrm rot="5400000">
            <a:off x="6887752" y="537626"/>
            <a:ext cx="98902" cy="553090"/>
            <a:chOff x="4898850" y="4820550"/>
            <a:chExt cx="98902" cy="553090"/>
          </a:xfrm>
        </p:grpSpPr>
        <p:sp>
          <p:nvSpPr>
            <p:cNvPr id="4195" name="Google Shape;4195;p61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61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7" name="Google Shape;4197;p61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8" name="Google Shape;4198;p61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61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" name="Freeform 5">
            <a:extLst>
              <a:ext uri="{FF2B5EF4-FFF2-40B4-BE49-F238E27FC236}">
                <a16:creationId xmlns:a16="http://schemas.microsoft.com/office/drawing/2014/main" id="{0D3A872A-D19C-3E4B-5E1E-8153CF829279}"/>
              </a:ext>
            </a:extLst>
          </p:cNvPr>
          <p:cNvSpPr>
            <a:spLocks/>
          </p:cNvSpPr>
          <p:nvPr/>
        </p:nvSpPr>
        <p:spPr bwMode="auto">
          <a:xfrm>
            <a:off x="2890251" y="-8082"/>
            <a:ext cx="3585027" cy="1352692"/>
          </a:xfrm>
          <a:custGeom>
            <a:avLst/>
            <a:gdLst>
              <a:gd name="T0" fmla="*/ 1514 w 1514"/>
              <a:gd name="T1" fmla="*/ 315 h 571"/>
              <a:gd name="T2" fmla="*/ 1258 w 1514"/>
              <a:gd name="T3" fmla="*/ 571 h 571"/>
              <a:gd name="T4" fmla="*/ 256 w 1514"/>
              <a:gd name="T5" fmla="*/ 570 h 571"/>
              <a:gd name="T6" fmla="*/ 0 w 1514"/>
              <a:gd name="T7" fmla="*/ 314 h 571"/>
              <a:gd name="T8" fmla="*/ 757 w 1514"/>
              <a:gd name="T9" fmla="*/ 0 h 571"/>
              <a:gd name="T10" fmla="*/ 1514 w 1514"/>
              <a:gd name="T11" fmla="*/ 315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14" h="571">
                <a:moveTo>
                  <a:pt x="1514" y="315"/>
                </a:moveTo>
                <a:cubicBezTo>
                  <a:pt x="1258" y="571"/>
                  <a:pt x="1258" y="571"/>
                  <a:pt x="1258" y="571"/>
                </a:cubicBezTo>
                <a:cubicBezTo>
                  <a:pt x="981" y="294"/>
                  <a:pt x="530" y="296"/>
                  <a:pt x="256" y="570"/>
                </a:cubicBezTo>
                <a:cubicBezTo>
                  <a:pt x="0" y="314"/>
                  <a:pt x="0" y="314"/>
                  <a:pt x="0" y="314"/>
                </a:cubicBezTo>
                <a:cubicBezTo>
                  <a:pt x="202" y="111"/>
                  <a:pt x="471" y="0"/>
                  <a:pt x="757" y="0"/>
                </a:cubicBezTo>
                <a:cubicBezTo>
                  <a:pt x="1043" y="0"/>
                  <a:pt x="1312" y="112"/>
                  <a:pt x="1514" y="315"/>
                </a:cubicBezTo>
                <a:close/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6E214E8E-05AA-442E-6273-1CADD474F9B6}"/>
              </a:ext>
            </a:extLst>
          </p:cNvPr>
          <p:cNvSpPr>
            <a:spLocks/>
          </p:cNvSpPr>
          <p:nvPr/>
        </p:nvSpPr>
        <p:spPr bwMode="auto">
          <a:xfrm>
            <a:off x="2070688" y="762520"/>
            <a:ext cx="1351108" cy="3591355"/>
          </a:xfrm>
          <a:custGeom>
            <a:avLst/>
            <a:gdLst>
              <a:gd name="T0" fmla="*/ 570 w 571"/>
              <a:gd name="T1" fmla="*/ 1261 h 1517"/>
              <a:gd name="T2" fmla="*/ 313 w 571"/>
              <a:gd name="T3" fmla="*/ 1517 h 1517"/>
              <a:gd name="T4" fmla="*/ 0 w 571"/>
              <a:gd name="T5" fmla="*/ 758 h 1517"/>
              <a:gd name="T6" fmla="*/ 315 w 571"/>
              <a:gd name="T7" fmla="*/ 0 h 1517"/>
              <a:gd name="T8" fmla="*/ 571 w 571"/>
              <a:gd name="T9" fmla="*/ 256 h 1517"/>
              <a:gd name="T10" fmla="*/ 570 w 571"/>
              <a:gd name="T11" fmla="*/ 1261 h 1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1" h="1517">
                <a:moveTo>
                  <a:pt x="570" y="1261"/>
                </a:moveTo>
                <a:cubicBezTo>
                  <a:pt x="313" y="1517"/>
                  <a:pt x="313" y="1517"/>
                  <a:pt x="313" y="1517"/>
                </a:cubicBezTo>
                <a:cubicBezTo>
                  <a:pt x="111" y="1315"/>
                  <a:pt x="0" y="1045"/>
                  <a:pt x="0" y="758"/>
                </a:cubicBezTo>
                <a:cubicBezTo>
                  <a:pt x="0" y="472"/>
                  <a:pt x="112" y="202"/>
                  <a:pt x="315" y="0"/>
                </a:cubicBezTo>
                <a:cubicBezTo>
                  <a:pt x="571" y="256"/>
                  <a:pt x="571" y="256"/>
                  <a:pt x="571" y="256"/>
                </a:cubicBezTo>
                <a:cubicBezTo>
                  <a:pt x="294" y="533"/>
                  <a:pt x="293" y="984"/>
                  <a:pt x="570" y="1261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02A88D99-A390-F78C-E67A-67FB5ABCEC48}"/>
              </a:ext>
            </a:extLst>
          </p:cNvPr>
          <p:cNvSpPr>
            <a:spLocks/>
          </p:cNvSpPr>
          <p:nvPr/>
        </p:nvSpPr>
        <p:spPr bwMode="auto">
          <a:xfrm>
            <a:off x="2811108" y="3746351"/>
            <a:ext cx="3594519" cy="1349527"/>
          </a:xfrm>
          <a:custGeom>
            <a:avLst/>
            <a:gdLst>
              <a:gd name="T0" fmla="*/ 1518 w 1518"/>
              <a:gd name="T1" fmla="*/ 256 h 570"/>
              <a:gd name="T2" fmla="*/ 759 w 1518"/>
              <a:gd name="T3" fmla="*/ 570 h 570"/>
              <a:gd name="T4" fmla="*/ 0 w 1518"/>
              <a:gd name="T5" fmla="*/ 257 h 570"/>
              <a:gd name="T6" fmla="*/ 257 w 1518"/>
              <a:gd name="T7" fmla="*/ 1 h 570"/>
              <a:gd name="T8" fmla="*/ 1261 w 1518"/>
              <a:gd name="T9" fmla="*/ 0 h 570"/>
              <a:gd name="T10" fmla="*/ 1518 w 1518"/>
              <a:gd name="T11" fmla="*/ 256 h 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18" h="570">
                <a:moveTo>
                  <a:pt x="1518" y="256"/>
                </a:moveTo>
                <a:cubicBezTo>
                  <a:pt x="1315" y="458"/>
                  <a:pt x="1045" y="570"/>
                  <a:pt x="759" y="570"/>
                </a:cubicBezTo>
                <a:cubicBezTo>
                  <a:pt x="473" y="570"/>
                  <a:pt x="203" y="459"/>
                  <a:pt x="0" y="257"/>
                </a:cubicBezTo>
                <a:cubicBezTo>
                  <a:pt x="257" y="1"/>
                  <a:pt x="257" y="1"/>
                  <a:pt x="257" y="1"/>
                </a:cubicBezTo>
                <a:cubicBezTo>
                  <a:pt x="533" y="278"/>
                  <a:pt x="985" y="276"/>
                  <a:pt x="1261" y="0"/>
                </a:cubicBezTo>
                <a:lnTo>
                  <a:pt x="1518" y="256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825749A5-42B3-09CB-B423-85554DC1CADC}"/>
              </a:ext>
            </a:extLst>
          </p:cNvPr>
          <p:cNvSpPr>
            <a:spLocks/>
          </p:cNvSpPr>
          <p:nvPr/>
        </p:nvSpPr>
        <p:spPr bwMode="auto">
          <a:xfrm>
            <a:off x="5794938" y="764102"/>
            <a:ext cx="1352692" cy="3588191"/>
          </a:xfrm>
          <a:custGeom>
            <a:avLst/>
            <a:gdLst>
              <a:gd name="T0" fmla="*/ 258 w 571"/>
              <a:gd name="T1" fmla="*/ 1515 h 1515"/>
              <a:gd name="T2" fmla="*/ 1 w 571"/>
              <a:gd name="T3" fmla="*/ 1259 h 1515"/>
              <a:gd name="T4" fmla="*/ 0 w 571"/>
              <a:gd name="T5" fmla="*/ 256 h 1515"/>
              <a:gd name="T6" fmla="*/ 256 w 571"/>
              <a:gd name="T7" fmla="*/ 0 h 1515"/>
              <a:gd name="T8" fmla="*/ 571 w 571"/>
              <a:gd name="T9" fmla="*/ 757 h 1515"/>
              <a:gd name="T10" fmla="*/ 258 w 571"/>
              <a:gd name="T11" fmla="*/ 1515 h 15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1" h="1515">
                <a:moveTo>
                  <a:pt x="258" y="1515"/>
                </a:moveTo>
                <a:cubicBezTo>
                  <a:pt x="1" y="1259"/>
                  <a:pt x="1" y="1259"/>
                  <a:pt x="1" y="1259"/>
                </a:cubicBezTo>
                <a:cubicBezTo>
                  <a:pt x="276" y="984"/>
                  <a:pt x="277" y="533"/>
                  <a:pt x="0" y="256"/>
                </a:cubicBezTo>
                <a:cubicBezTo>
                  <a:pt x="256" y="0"/>
                  <a:pt x="256" y="0"/>
                  <a:pt x="256" y="0"/>
                </a:cubicBezTo>
                <a:cubicBezTo>
                  <a:pt x="459" y="202"/>
                  <a:pt x="571" y="471"/>
                  <a:pt x="571" y="757"/>
                </a:cubicBezTo>
                <a:cubicBezTo>
                  <a:pt x="571" y="1044"/>
                  <a:pt x="460" y="1312"/>
                  <a:pt x="258" y="1515"/>
                </a:cubicBez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43F245D-B50D-D6FC-8208-453C68BAFD9B}"/>
              </a:ext>
            </a:extLst>
          </p:cNvPr>
          <p:cNvSpPr>
            <a:spLocks/>
          </p:cNvSpPr>
          <p:nvPr/>
        </p:nvSpPr>
        <p:spPr bwMode="auto">
          <a:xfrm>
            <a:off x="5026040" y="317952"/>
            <a:ext cx="2127918" cy="1836812"/>
          </a:xfrm>
          <a:custGeom>
            <a:avLst/>
            <a:gdLst>
              <a:gd name="T0" fmla="*/ 1004 w 1345"/>
              <a:gd name="T1" fmla="*/ 0 h 1161"/>
              <a:gd name="T2" fmla="*/ 332 w 1345"/>
              <a:gd name="T3" fmla="*/ 0 h 1161"/>
              <a:gd name="T4" fmla="*/ 0 w 1345"/>
              <a:gd name="T5" fmla="*/ 580 h 1161"/>
              <a:gd name="T6" fmla="*/ 339 w 1345"/>
              <a:gd name="T7" fmla="*/ 1161 h 1161"/>
              <a:gd name="T8" fmla="*/ 1013 w 1345"/>
              <a:gd name="T9" fmla="*/ 1161 h 1161"/>
              <a:gd name="T10" fmla="*/ 1345 w 1345"/>
              <a:gd name="T11" fmla="*/ 580 h 1161"/>
              <a:gd name="T12" fmla="*/ 1004 w 1345"/>
              <a:gd name="T13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45" h="1161">
                <a:moveTo>
                  <a:pt x="1004" y="0"/>
                </a:moveTo>
                <a:lnTo>
                  <a:pt x="332" y="0"/>
                </a:lnTo>
                <a:lnTo>
                  <a:pt x="0" y="580"/>
                </a:lnTo>
                <a:lnTo>
                  <a:pt x="339" y="1161"/>
                </a:lnTo>
                <a:lnTo>
                  <a:pt x="1013" y="1161"/>
                </a:lnTo>
                <a:lnTo>
                  <a:pt x="1345" y="580"/>
                </a:lnTo>
                <a:lnTo>
                  <a:pt x="1004" y="0"/>
                </a:lnTo>
                <a:close/>
              </a:path>
            </a:pathLst>
          </a:custGeom>
          <a:solidFill>
            <a:schemeClr val="bg1">
              <a:alpha val="47000"/>
            </a:schemeClr>
          </a:solidFill>
          <a:ln w="9525">
            <a:noFill/>
            <a:round/>
            <a:headEnd/>
            <a:tailEnd/>
          </a:ln>
          <a:effectLst>
            <a:outerShdw sx="102000" sy="102000" algn="ctr" rotWithShape="0">
              <a:prstClr val="black">
                <a:alpha val="64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356004F-29A8-616B-06A2-38BEF3D2848F}"/>
              </a:ext>
            </a:extLst>
          </p:cNvPr>
          <p:cNvSpPr>
            <a:spLocks/>
          </p:cNvSpPr>
          <p:nvPr/>
        </p:nvSpPr>
        <p:spPr bwMode="auto">
          <a:xfrm>
            <a:off x="1986836" y="2974289"/>
            <a:ext cx="2129499" cy="1836812"/>
          </a:xfrm>
          <a:custGeom>
            <a:avLst/>
            <a:gdLst>
              <a:gd name="T0" fmla="*/ 1006 w 1346"/>
              <a:gd name="T1" fmla="*/ 0 h 1161"/>
              <a:gd name="T2" fmla="*/ 333 w 1346"/>
              <a:gd name="T3" fmla="*/ 0 h 1161"/>
              <a:gd name="T4" fmla="*/ 0 w 1346"/>
              <a:gd name="T5" fmla="*/ 580 h 1161"/>
              <a:gd name="T6" fmla="*/ 342 w 1346"/>
              <a:gd name="T7" fmla="*/ 1159 h 1161"/>
              <a:gd name="T8" fmla="*/ 1014 w 1346"/>
              <a:gd name="T9" fmla="*/ 1161 h 1161"/>
              <a:gd name="T10" fmla="*/ 1346 w 1346"/>
              <a:gd name="T11" fmla="*/ 580 h 1161"/>
              <a:gd name="T12" fmla="*/ 1006 w 1346"/>
              <a:gd name="T13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46" h="1161">
                <a:moveTo>
                  <a:pt x="1006" y="0"/>
                </a:moveTo>
                <a:lnTo>
                  <a:pt x="333" y="0"/>
                </a:lnTo>
                <a:lnTo>
                  <a:pt x="0" y="580"/>
                </a:lnTo>
                <a:lnTo>
                  <a:pt x="342" y="1159"/>
                </a:lnTo>
                <a:lnTo>
                  <a:pt x="1014" y="1161"/>
                </a:lnTo>
                <a:lnTo>
                  <a:pt x="1346" y="580"/>
                </a:lnTo>
                <a:lnTo>
                  <a:pt x="1006" y="0"/>
                </a:lnTo>
                <a:close/>
              </a:path>
            </a:pathLst>
          </a:custGeom>
          <a:solidFill>
            <a:schemeClr val="bg1">
              <a:alpha val="47000"/>
            </a:schemeClr>
          </a:solidFill>
          <a:ln w="9525">
            <a:noFill/>
            <a:round/>
            <a:headEnd/>
            <a:tailEnd/>
          </a:ln>
          <a:effectLst>
            <a:outerShdw sx="102000" sy="102000" algn="ctr" rotWithShape="0">
              <a:prstClr val="black">
                <a:alpha val="64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EF35BD44-30E6-C3AF-C17E-C61D1F0817AE}"/>
              </a:ext>
            </a:extLst>
          </p:cNvPr>
          <p:cNvSpPr>
            <a:spLocks/>
          </p:cNvSpPr>
          <p:nvPr/>
        </p:nvSpPr>
        <p:spPr bwMode="auto">
          <a:xfrm>
            <a:off x="1986836" y="317952"/>
            <a:ext cx="2129499" cy="1836812"/>
          </a:xfrm>
          <a:custGeom>
            <a:avLst/>
            <a:gdLst>
              <a:gd name="T0" fmla="*/ 1006 w 1346"/>
              <a:gd name="T1" fmla="*/ 0 h 1161"/>
              <a:gd name="T2" fmla="*/ 333 w 1346"/>
              <a:gd name="T3" fmla="*/ 0 h 1161"/>
              <a:gd name="T4" fmla="*/ 0 w 1346"/>
              <a:gd name="T5" fmla="*/ 580 h 1161"/>
              <a:gd name="T6" fmla="*/ 342 w 1346"/>
              <a:gd name="T7" fmla="*/ 1161 h 1161"/>
              <a:gd name="T8" fmla="*/ 1014 w 1346"/>
              <a:gd name="T9" fmla="*/ 1161 h 1161"/>
              <a:gd name="T10" fmla="*/ 1346 w 1346"/>
              <a:gd name="T11" fmla="*/ 580 h 1161"/>
              <a:gd name="T12" fmla="*/ 1006 w 1346"/>
              <a:gd name="T13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46" h="1161">
                <a:moveTo>
                  <a:pt x="1006" y="0"/>
                </a:moveTo>
                <a:lnTo>
                  <a:pt x="333" y="0"/>
                </a:lnTo>
                <a:lnTo>
                  <a:pt x="0" y="580"/>
                </a:lnTo>
                <a:lnTo>
                  <a:pt x="342" y="1161"/>
                </a:lnTo>
                <a:lnTo>
                  <a:pt x="1014" y="1161"/>
                </a:lnTo>
                <a:lnTo>
                  <a:pt x="1346" y="580"/>
                </a:lnTo>
                <a:lnTo>
                  <a:pt x="1006" y="0"/>
                </a:lnTo>
                <a:close/>
              </a:path>
            </a:pathLst>
          </a:custGeom>
          <a:solidFill>
            <a:schemeClr val="bg1">
              <a:alpha val="47000"/>
            </a:schemeClr>
          </a:solidFill>
          <a:ln w="9525">
            <a:noFill/>
            <a:round/>
            <a:headEnd/>
            <a:tailEnd/>
          </a:ln>
          <a:effectLst>
            <a:outerShdw sx="102000" sy="102000" algn="ctr" rotWithShape="0">
              <a:prstClr val="black">
                <a:alpha val="64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41720D93-4E40-870B-3AC3-BFC942E62B88}"/>
              </a:ext>
            </a:extLst>
          </p:cNvPr>
          <p:cNvSpPr>
            <a:spLocks/>
          </p:cNvSpPr>
          <p:nvPr/>
        </p:nvSpPr>
        <p:spPr bwMode="auto">
          <a:xfrm>
            <a:off x="5026040" y="3013842"/>
            <a:ext cx="2127918" cy="1836812"/>
          </a:xfrm>
          <a:custGeom>
            <a:avLst/>
            <a:gdLst>
              <a:gd name="T0" fmla="*/ 1004 w 1345"/>
              <a:gd name="T1" fmla="*/ 0 h 1161"/>
              <a:gd name="T2" fmla="*/ 332 w 1345"/>
              <a:gd name="T3" fmla="*/ 0 h 1161"/>
              <a:gd name="T4" fmla="*/ 0 w 1345"/>
              <a:gd name="T5" fmla="*/ 581 h 1161"/>
              <a:gd name="T6" fmla="*/ 339 w 1345"/>
              <a:gd name="T7" fmla="*/ 1161 h 1161"/>
              <a:gd name="T8" fmla="*/ 1013 w 1345"/>
              <a:gd name="T9" fmla="*/ 1161 h 1161"/>
              <a:gd name="T10" fmla="*/ 1345 w 1345"/>
              <a:gd name="T11" fmla="*/ 581 h 1161"/>
              <a:gd name="T12" fmla="*/ 1004 w 1345"/>
              <a:gd name="T13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45" h="1161">
                <a:moveTo>
                  <a:pt x="1004" y="0"/>
                </a:moveTo>
                <a:lnTo>
                  <a:pt x="332" y="0"/>
                </a:lnTo>
                <a:lnTo>
                  <a:pt x="0" y="581"/>
                </a:lnTo>
                <a:lnTo>
                  <a:pt x="339" y="1161"/>
                </a:lnTo>
                <a:lnTo>
                  <a:pt x="1013" y="1161"/>
                </a:lnTo>
                <a:lnTo>
                  <a:pt x="1345" y="581"/>
                </a:lnTo>
                <a:lnTo>
                  <a:pt x="1004" y="0"/>
                </a:lnTo>
                <a:close/>
              </a:path>
            </a:pathLst>
          </a:custGeom>
          <a:solidFill>
            <a:schemeClr val="bg1">
              <a:alpha val="47000"/>
            </a:schemeClr>
          </a:solidFill>
          <a:ln w="9525">
            <a:noFill/>
            <a:round/>
            <a:headEnd/>
            <a:tailEnd/>
          </a:ln>
          <a:effectLst>
            <a:outerShdw sx="102000" sy="102000" algn="ctr" rotWithShape="0">
              <a:prstClr val="black">
                <a:alpha val="64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Freeform 9">
            <a:extLst>
              <a:ext uri="{FF2B5EF4-FFF2-40B4-BE49-F238E27FC236}">
                <a16:creationId xmlns:a16="http://schemas.microsoft.com/office/drawing/2014/main" id="{E9231102-2873-57BA-D668-A3707BED427D}"/>
              </a:ext>
            </a:extLst>
          </p:cNvPr>
          <p:cNvSpPr>
            <a:spLocks/>
          </p:cNvSpPr>
          <p:nvPr/>
        </p:nvSpPr>
        <p:spPr bwMode="auto">
          <a:xfrm>
            <a:off x="5305431" y="559121"/>
            <a:ext cx="1569136" cy="1354474"/>
          </a:xfrm>
          <a:custGeom>
            <a:avLst/>
            <a:gdLst>
              <a:gd name="T0" fmla="*/ 1004 w 1345"/>
              <a:gd name="T1" fmla="*/ 0 h 1161"/>
              <a:gd name="T2" fmla="*/ 332 w 1345"/>
              <a:gd name="T3" fmla="*/ 0 h 1161"/>
              <a:gd name="T4" fmla="*/ 0 w 1345"/>
              <a:gd name="T5" fmla="*/ 580 h 1161"/>
              <a:gd name="T6" fmla="*/ 339 w 1345"/>
              <a:gd name="T7" fmla="*/ 1161 h 1161"/>
              <a:gd name="T8" fmla="*/ 1013 w 1345"/>
              <a:gd name="T9" fmla="*/ 1161 h 1161"/>
              <a:gd name="T10" fmla="*/ 1345 w 1345"/>
              <a:gd name="T11" fmla="*/ 580 h 1161"/>
              <a:gd name="T12" fmla="*/ 1004 w 1345"/>
              <a:gd name="T13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45" h="1161">
                <a:moveTo>
                  <a:pt x="1004" y="0"/>
                </a:moveTo>
                <a:lnTo>
                  <a:pt x="332" y="0"/>
                </a:lnTo>
                <a:lnTo>
                  <a:pt x="0" y="580"/>
                </a:lnTo>
                <a:lnTo>
                  <a:pt x="339" y="1161"/>
                </a:lnTo>
                <a:lnTo>
                  <a:pt x="1013" y="1161"/>
                </a:lnTo>
                <a:lnTo>
                  <a:pt x="1345" y="580"/>
                </a:lnTo>
                <a:lnTo>
                  <a:pt x="1004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Freeform 9">
            <a:extLst>
              <a:ext uri="{FF2B5EF4-FFF2-40B4-BE49-F238E27FC236}">
                <a16:creationId xmlns:a16="http://schemas.microsoft.com/office/drawing/2014/main" id="{6D214747-2FE2-167A-15ED-CB3CA9112681}"/>
              </a:ext>
            </a:extLst>
          </p:cNvPr>
          <p:cNvSpPr>
            <a:spLocks/>
          </p:cNvSpPr>
          <p:nvPr/>
        </p:nvSpPr>
        <p:spPr bwMode="auto">
          <a:xfrm>
            <a:off x="2267017" y="559121"/>
            <a:ext cx="1569136" cy="1354474"/>
          </a:xfrm>
          <a:custGeom>
            <a:avLst/>
            <a:gdLst>
              <a:gd name="T0" fmla="*/ 1004 w 1345"/>
              <a:gd name="T1" fmla="*/ 0 h 1161"/>
              <a:gd name="T2" fmla="*/ 332 w 1345"/>
              <a:gd name="T3" fmla="*/ 0 h 1161"/>
              <a:gd name="T4" fmla="*/ 0 w 1345"/>
              <a:gd name="T5" fmla="*/ 580 h 1161"/>
              <a:gd name="T6" fmla="*/ 339 w 1345"/>
              <a:gd name="T7" fmla="*/ 1161 h 1161"/>
              <a:gd name="T8" fmla="*/ 1013 w 1345"/>
              <a:gd name="T9" fmla="*/ 1161 h 1161"/>
              <a:gd name="T10" fmla="*/ 1345 w 1345"/>
              <a:gd name="T11" fmla="*/ 580 h 1161"/>
              <a:gd name="T12" fmla="*/ 1004 w 1345"/>
              <a:gd name="T13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45" h="1161">
                <a:moveTo>
                  <a:pt x="1004" y="0"/>
                </a:moveTo>
                <a:lnTo>
                  <a:pt x="332" y="0"/>
                </a:lnTo>
                <a:lnTo>
                  <a:pt x="0" y="580"/>
                </a:lnTo>
                <a:lnTo>
                  <a:pt x="339" y="1161"/>
                </a:lnTo>
                <a:lnTo>
                  <a:pt x="1013" y="1161"/>
                </a:lnTo>
                <a:lnTo>
                  <a:pt x="1345" y="580"/>
                </a:lnTo>
                <a:lnTo>
                  <a:pt x="1004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Freeform 9">
            <a:extLst>
              <a:ext uri="{FF2B5EF4-FFF2-40B4-BE49-F238E27FC236}">
                <a16:creationId xmlns:a16="http://schemas.microsoft.com/office/drawing/2014/main" id="{4C01E165-24E1-FFC3-CE8C-CFF5900B02EF}"/>
              </a:ext>
            </a:extLst>
          </p:cNvPr>
          <p:cNvSpPr>
            <a:spLocks/>
          </p:cNvSpPr>
          <p:nvPr/>
        </p:nvSpPr>
        <p:spPr bwMode="auto">
          <a:xfrm>
            <a:off x="5305431" y="3255011"/>
            <a:ext cx="1569136" cy="1354474"/>
          </a:xfrm>
          <a:custGeom>
            <a:avLst/>
            <a:gdLst>
              <a:gd name="T0" fmla="*/ 1004 w 1345"/>
              <a:gd name="T1" fmla="*/ 0 h 1161"/>
              <a:gd name="T2" fmla="*/ 332 w 1345"/>
              <a:gd name="T3" fmla="*/ 0 h 1161"/>
              <a:gd name="T4" fmla="*/ 0 w 1345"/>
              <a:gd name="T5" fmla="*/ 580 h 1161"/>
              <a:gd name="T6" fmla="*/ 339 w 1345"/>
              <a:gd name="T7" fmla="*/ 1161 h 1161"/>
              <a:gd name="T8" fmla="*/ 1013 w 1345"/>
              <a:gd name="T9" fmla="*/ 1161 h 1161"/>
              <a:gd name="T10" fmla="*/ 1345 w 1345"/>
              <a:gd name="T11" fmla="*/ 580 h 1161"/>
              <a:gd name="T12" fmla="*/ 1004 w 1345"/>
              <a:gd name="T13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45" h="1161">
                <a:moveTo>
                  <a:pt x="1004" y="0"/>
                </a:moveTo>
                <a:lnTo>
                  <a:pt x="332" y="0"/>
                </a:lnTo>
                <a:lnTo>
                  <a:pt x="0" y="580"/>
                </a:lnTo>
                <a:lnTo>
                  <a:pt x="339" y="1161"/>
                </a:lnTo>
                <a:lnTo>
                  <a:pt x="1013" y="1161"/>
                </a:lnTo>
                <a:lnTo>
                  <a:pt x="1345" y="580"/>
                </a:lnTo>
                <a:lnTo>
                  <a:pt x="1004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9809240F-16AF-CA4E-DA1E-77881F83FEE6}"/>
              </a:ext>
            </a:extLst>
          </p:cNvPr>
          <p:cNvSpPr>
            <a:spLocks/>
          </p:cNvSpPr>
          <p:nvPr/>
        </p:nvSpPr>
        <p:spPr bwMode="auto">
          <a:xfrm>
            <a:off x="2267017" y="3255011"/>
            <a:ext cx="1569136" cy="1354474"/>
          </a:xfrm>
          <a:custGeom>
            <a:avLst/>
            <a:gdLst>
              <a:gd name="T0" fmla="*/ 1004 w 1345"/>
              <a:gd name="T1" fmla="*/ 0 h 1161"/>
              <a:gd name="T2" fmla="*/ 332 w 1345"/>
              <a:gd name="T3" fmla="*/ 0 h 1161"/>
              <a:gd name="T4" fmla="*/ 0 w 1345"/>
              <a:gd name="T5" fmla="*/ 580 h 1161"/>
              <a:gd name="T6" fmla="*/ 339 w 1345"/>
              <a:gd name="T7" fmla="*/ 1161 h 1161"/>
              <a:gd name="T8" fmla="*/ 1013 w 1345"/>
              <a:gd name="T9" fmla="*/ 1161 h 1161"/>
              <a:gd name="T10" fmla="*/ 1345 w 1345"/>
              <a:gd name="T11" fmla="*/ 580 h 1161"/>
              <a:gd name="T12" fmla="*/ 1004 w 1345"/>
              <a:gd name="T13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45" h="1161">
                <a:moveTo>
                  <a:pt x="1004" y="0"/>
                </a:moveTo>
                <a:lnTo>
                  <a:pt x="332" y="0"/>
                </a:lnTo>
                <a:lnTo>
                  <a:pt x="0" y="580"/>
                </a:lnTo>
                <a:lnTo>
                  <a:pt x="339" y="1161"/>
                </a:lnTo>
                <a:lnTo>
                  <a:pt x="1013" y="1161"/>
                </a:lnTo>
                <a:lnTo>
                  <a:pt x="1345" y="580"/>
                </a:lnTo>
                <a:lnTo>
                  <a:pt x="1004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18CFB61-9D64-D1FD-1BF9-68EC6C706BF6}"/>
              </a:ext>
            </a:extLst>
          </p:cNvPr>
          <p:cNvSpPr/>
          <p:nvPr/>
        </p:nvSpPr>
        <p:spPr>
          <a:xfrm>
            <a:off x="4305330" y="143994"/>
            <a:ext cx="607659" cy="6076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1C80BE4-1155-3AC5-BDE3-AF2FF76C17DC}"/>
              </a:ext>
            </a:extLst>
          </p:cNvPr>
          <p:cNvSpPr/>
          <p:nvPr/>
        </p:nvSpPr>
        <p:spPr>
          <a:xfrm>
            <a:off x="4305330" y="4380979"/>
            <a:ext cx="607659" cy="6076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DCD106B-1B92-3DA9-858C-B52CE790E775}"/>
              </a:ext>
            </a:extLst>
          </p:cNvPr>
          <p:cNvSpPr/>
          <p:nvPr/>
        </p:nvSpPr>
        <p:spPr>
          <a:xfrm>
            <a:off x="6394450" y="2253578"/>
            <a:ext cx="607659" cy="6076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C93389A-94C1-2BE8-F394-E5368B7E4619}"/>
              </a:ext>
            </a:extLst>
          </p:cNvPr>
          <p:cNvSpPr/>
          <p:nvPr/>
        </p:nvSpPr>
        <p:spPr>
          <a:xfrm>
            <a:off x="2212074" y="2253578"/>
            <a:ext cx="607659" cy="6076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1EBF188-6564-3610-3EF8-1C157E7FDE11}"/>
              </a:ext>
            </a:extLst>
          </p:cNvPr>
          <p:cNvSpPr/>
          <p:nvPr/>
        </p:nvSpPr>
        <p:spPr>
          <a:xfrm>
            <a:off x="3702771" y="1651019"/>
            <a:ext cx="1812776" cy="1812776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EXO" panose="020B0604020202020204" charset="0"/>
                <a:cs typeface="Arial" panose="020B0604020202020204" pitchFamily="34" charset="0"/>
              </a:rPr>
              <a:t>Front-end</a:t>
            </a:r>
            <a:endParaRPr lang="en-US" sz="2000" b="1" dirty="0">
              <a:latin typeface="EXO" panose="020B0604020202020204" charset="0"/>
              <a:cs typeface="Arial" panose="020B060402020202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471D63A-469C-0B34-57D5-1D7D0FFC0A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997" y="649284"/>
            <a:ext cx="1153146" cy="115314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85731FA-1A1E-CDC5-A959-CA3ACE5506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845" y="3350142"/>
            <a:ext cx="1121449" cy="112144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8971B4D-F408-004F-C425-7B627845A5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381" y="3489296"/>
            <a:ext cx="970466" cy="94840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20E18E0-47FA-0B87-AD1F-AD6A8D0BF3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099" y="531909"/>
            <a:ext cx="1357561" cy="135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185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000"/>
                            </p:stCondLst>
                            <p:childTnLst>
                              <p:par>
                                <p:cTn id="7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500"/>
                            </p:stCondLst>
                            <p:childTnLst>
                              <p:par>
                                <p:cTn id="8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8500"/>
                            </p:stCondLst>
                            <p:childTnLst>
                              <p:par>
                                <p:cTn id="8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500"/>
                            </p:stCondLst>
                            <p:childTnLst>
                              <p:par>
                                <p:cTn id="9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3000"/>
                            </p:stCondLst>
                            <p:childTnLst>
                              <p:par>
                                <p:cTn id="12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0C7384EE-7295-79BA-2D13-C5F5F1381438}"/>
              </a:ext>
            </a:extLst>
          </p:cNvPr>
          <p:cNvSpPr>
            <a:spLocks/>
          </p:cNvSpPr>
          <p:nvPr/>
        </p:nvSpPr>
        <p:spPr bwMode="auto">
          <a:xfrm>
            <a:off x="774239" y="3741356"/>
            <a:ext cx="2768600" cy="1406525"/>
          </a:xfrm>
          <a:custGeom>
            <a:avLst/>
            <a:gdLst>
              <a:gd name="T0" fmla="*/ 505 w 1758"/>
              <a:gd name="T1" fmla="*/ 16 h 893"/>
              <a:gd name="T2" fmla="*/ 261 w 1758"/>
              <a:gd name="T3" fmla="*/ 0 h 893"/>
              <a:gd name="T4" fmla="*/ 0 w 1758"/>
              <a:gd name="T5" fmla="*/ 875 h 893"/>
              <a:gd name="T6" fmla="*/ 1 w 1758"/>
              <a:gd name="T7" fmla="*/ 893 h 893"/>
              <a:gd name="T8" fmla="*/ 1758 w 1758"/>
              <a:gd name="T9" fmla="*/ 893 h 893"/>
              <a:gd name="T10" fmla="*/ 505 w 1758"/>
              <a:gd name="T11" fmla="*/ 16 h 8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58" h="893">
                <a:moveTo>
                  <a:pt x="505" y="16"/>
                </a:moveTo>
                <a:cubicBezTo>
                  <a:pt x="261" y="0"/>
                  <a:pt x="261" y="0"/>
                  <a:pt x="261" y="0"/>
                </a:cubicBezTo>
                <a:cubicBezTo>
                  <a:pt x="96" y="251"/>
                  <a:pt x="0" y="552"/>
                  <a:pt x="0" y="875"/>
                </a:cubicBezTo>
                <a:cubicBezTo>
                  <a:pt x="0" y="881"/>
                  <a:pt x="0" y="887"/>
                  <a:pt x="1" y="893"/>
                </a:cubicBezTo>
                <a:cubicBezTo>
                  <a:pt x="1758" y="893"/>
                  <a:pt x="1758" y="893"/>
                  <a:pt x="1758" y="893"/>
                </a:cubicBezTo>
                <a:lnTo>
                  <a:pt x="505" y="16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>
            <a:outerShdw blurRad="254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393F1A89-7719-467B-5835-63B7D8277FA1}"/>
              </a:ext>
            </a:extLst>
          </p:cNvPr>
          <p:cNvSpPr>
            <a:spLocks/>
          </p:cNvSpPr>
          <p:nvPr/>
        </p:nvSpPr>
        <p:spPr bwMode="auto">
          <a:xfrm>
            <a:off x="640889" y="2399919"/>
            <a:ext cx="2667000" cy="2724150"/>
          </a:xfrm>
          <a:custGeom>
            <a:avLst/>
            <a:gdLst>
              <a:gd name="T0" fmla="*/ 1694 w 1694"/>
              <a:gd name="T1" fmla="*/ 1533 h 1729"/>
              <a:gd name="T2" fmla="*/ 1522 w 1694"/>
              <a:gd name="T3" fmla="*/ 1233 h 1729"/>
              <a:gd name="T4" fmla="*/ 851 w 1694"/>
              <a:gd name="T5" fmla="*/ 0 h 1729"/>
              <a:gd name="T6" fmla="*/ 0 w 1694"/>
              <a:gd name="T7" fmla="*/ 768 h 1729"/>
              <a:gd name="T8" fmla="*/ 1666 w 1694"/>
              <a:gd name="T9" fmla="*/ 1729 h 1729"/>
              <a:gd name="T10" fmla="*/ 1694 w 1694"/>
              <a:gd name="T11" fmla="*/ 1533 h 1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4" h="1729">
                <a:moveTo>
                  <a:pt x="1694" y="1533"/>
                </a:moveTo>
                <a:cubicBezTo>
                  <a:pt x="1522" y="1233"/>
                  <a:pt x="1522" y="1233"/>
                  <a:pt x="1522" y="1233"/>
                </a:cubicBezTo>
                <a:cubicBezTo>
                  <a:pt x="851" y="0"/>
                  <a:pt x="851" y="0"/>
                  <a:pt x="851" y="0"/>
                </a:cubicBezTo>
                <a:cubicBezTo>
                  <a:pt x="482" y="143"/>
                  <a:pt x="178" y="418"/>
                  <a:pt x="0" y="768"/>
                </a:cubicBezTo>
                <a:cubicBezTo>
                  <a:pt x="1666" y="1729"/>
                  <a:pt x="1666" y="1729"/>
                  <a:pt x="1666" y="1729"/>
                </a:cubicBezTo>
                <a:lnTo>
                  <a:pt x="1694" y="1533"/>
                </a:lnTo>
                <a:close/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  <a:effectLst>
            <a:outerShdw blurRad="254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CFD55B11-CE3A-2113-564E-B47026E9134E}"/>
              </a:ext>
            </a:extLst>
          </p:cNvPr>
          <p:cNvSpPr>
            <a:spLocks/>
          </p:cNvSpPr>
          <p:nvPr/>
        </p:nvSpPr>
        <p:spPr bwMode="auto">
          <a:xfrm>
            <a:off x="1501314" y="1666494"/>
            <a:ext cx="2032000" cy="3325813"/>
          </a:xfrm>
          <a:custGeom>
            <a:avLst/>
            <a:gdLst>
              <a:gd name="T0" fmla="*/ 1183 w 1290"/>
              <a:gd name="T1" fmla="*/ 1923 h 2111"/>
              <a:gd name="T2" fmla="*/ 1290 w 1290"/>
              <a:gd name="T3" fmla="*/ 24 h 2111"/>
              <a:gd name="T4" fmla="*/ 1010 w 1290"/>
              <a:gd name="T5" fmla="*/ 0 h 2111"/>
              <a:gd name="T6" fmla="*/ 0 w 1290"/>
              <a:gd name="T7" fmla="*/ 360 h 2111"/>
              <a:gd name="T8" fmla="*/ 1123 w 1290"/>
              <a:gd name="T9" fmla="*/ 2111 h 2111"/>
              <a:gd name="T10" fmla="*/ 1183 w 1290"/>
              <a:gd name="T11" fmla="*/ 1923 h 2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90" h="2111">
                <a:moveTo>
                  <a:pt x="1183" y="1923"/>
                </a:moveTo>
                <a:cubicBezTo>
                  <a:pt x="1290" y="24"/>
                  <a:pt x="1290" y="24"/>
                  <a:pt x="1290" y="24"/>
                </a:cubicBezTo>
                <a:cubicBezTo>
                  <a:pt x="1199" y="8"/>
                  <a:pt x="1106" y="0"/>
                  <a:pt x="1010" y="0"/>
                </a:cubicBezTo>
                <a:cubicBezTo>
                  <a:pt x="627" y="0"/>
                  <a:pt x="275" y="135"/>
                  <a:pt x="0" y="360"/>
                </a:cubicBezTo>
                <a:cubicBezTo>
                  <a:pt x="1123" y="2111"/>
                  <a:pt x="1123" y="2111"/>
                  <a:pt x="1123" y="2111"/>
                </a:cubicBezTo>
                <a:lnTo>
                  <a:pt x="1183" y="1923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>
            <a:outerShdw blurRad="254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03A83BB0-7204-BCDE-261A-AF938A1DBF1B}"/>
              </a:ext>
            </a:extLst>
          </p:cNvPr>
          <p:cNvSpPr>
            <a:spLocks/>
          </p:cNvSpPr>
          <p:nvPr/>
        </p:nvSpPr>
        <p:spPr bwMode="auto">
          <a:xfrm>
            <a:off x="3115801" y="1237869"/>
            <a:ext cx="2393950" cy="3502025"/>
          </a:xfrm>
          <a:custGeom>
            <a:avLst/>
            <a:gdLst>
              <a:gd name="T0" fmla="*/ 364 w 1521"/>
              <a:gd name="T1" fmla="*/ 2199 h 2223"/>
              <a:gd name="T2" fmla="*/ 1521 w 1521"/>
              <a:gd name="T3" fmla="*/ 537 h 2223"/>
              <a:gd name="T4" fmla="*/ 325 w 1521"/>
              <a:gd name="T5" fmla="*/ 0 h 2223"/>
              <a:gd name="T6" fmla="*/ 0 w 1521"/>
              <a:gd name="T7" fmla="*/ 33 h 2223"/>
              <a:gd name="T8" fmla="*/ 112 w 1521"/>
              <a:gd name="T9" fmla="*/ 2223 h 2223"/>
              <a:gd name="T10" fmla="*/ 364 w 1521"/>
              <a:gd name="T11" fmla="*/ 2199 h 2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21" h="2223">
                <a:moveTo>
                  <a:pt x="364" y="2199"/>
                </a:moveTo>
                <a:cubicBezTo>
                  <a:pt x="1521" y="537"/>
                  <a:pt x="1521" y="537"/>
                  <a:pt x="1521" y="537"/>
                </a:cubicBezTo>
                <a:cubicBezTo>
                  <a:pt x="1228" y="207"/>
                  <a:pt x="801" y="0"/>
                  <a:pt x="325" y="0"/>
                </a:cubicBezTo>
                <a:cubicBezTo>
                  <a:pt x="214" y="0"/>
                  <a:pt x="105" y="11"/>
                  <a:pt x="0" y="33"/>
                </a:cubicBezTo>
                <a:cubicBezTo>
                  <a:pt x="112" y="2223"/>
                  <a:pt x="112" y="2223"/>
                  <a:pt x="112" y="2223"/>
                </a:cubicBezTo>
                <a:lnTo>
                  <a:pt x="364" y="2199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>
            <a:outerShdw blurRad="254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93B187F5-E7F1-B0E2-516F-DC11854A0BB3}"/>
              </a:ext>
            </a:extLst>
          </p:cNvPr>
          <p:cNvSpPr>
            <a:spLocks/>
          </p:cNvSpPr>
          <p:nvPr/>
        </p:nvSpPr>
        <p:spPr bwMode="auto">
          <a:xfrm>
            <a:off x="3595226" y="1466469"/>
            <a:ext cx="3116263" cy="3452813"/>
          </a:xfrm>
          <a:custGeom>
            <a:avLst/>
            <a:gdLst>
              <a:gd name="T0" fmla="*/ 96 w 1980"/>
              <a:gd name="T1" fmla="*/ 2192 h 2192"/>
              <a:gd name="T2" fmla="*/ 186 w 1980"/>
              <a:gd name="T3" fmla="*/ 2138 h 2192"/>
              <a:gd name="T4" fmla="*/ 1980 w 1980"/>
              <a:gd name="T5" fmla="*/ 1010 h 2192"/>
              <a:gd name="T6" fmla="*/ 957 w 1980"/>
              <a:gd name="T7" fmla="*/ 0 h 2192"/>
              <a:gd name="T8" fmla="*/ 0 w 1980"/>
              <a:gd name="T9" fmla="*/ 2012 h 2192"/>
              <a:gd name="T10" fmla="*/ 96 w 1980"/>
              <a:gd name="T11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80" h="2192">
                <a:moveTo>
                  <a:pt x="96" y="2192"/>
                </a:moveTo>
                <a:cubicBezTo>
                  <a:pt x="186" y="2138"/>
                  <a:pt x="186" y="2138"/>
                  <a:pt x="186" y="2138"/>
                </a:cubicBezTo>
                <a:cubicBezTo>
                  <a:pt x="1980" y="1010"/>
                  <a:pt x="1980" y="1010"/>
                  <a:pt x="1980" y="1010"/>
                </a:cubicBezTo>
                <a:cubicBezTo>
                  <a:pt x="1819" y="532"/>
                  <a:pt x="1438" y="155"/>
                  <a:pt x="957" y="0"/>
                </a:cubicBezTo>
                <a:cubicBezTo>
                  <a:pt x="0" y="2012"/>
                  <a:pt x="0" y="2012"/>
                  <a:pt x="0" y="2012"/>
                </a:cubicBezTo>
                <a:lnTo>
                  <a:pt x="96" y="2192"/>
                </a:lnTo>
                <a:close/>
              </a:path>
            </a:pathLst>
          </a:custGeom>
          <a:solidFill>
            <a:srgbClr val="8BF7F7"/>
          </a:solidFill>
          <a:ln w="9525">
            <a:noFill/>
            <a:round/>
            <a:headEnd/>
            <a:tailEnd/>
          </a:ln>
          <a:effectLst>
            <a:outerShdw blurRad="254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E864ABA4-A10D-3243-9E0D-D977747BED82}"/>
              </a:ext>
            </a:extLst>
          </p:cNvPr>
          <p:cNvSpPr>
            <a:spLocks/>
          </p:cNvSpPr>
          <p:nvPr/>
        </p:nvSpPr>
        <p:spPr bwMode="auto">
          <a:xfrm>
            <a:off x="3817476" y="2230056"/>
            <a:ext cx="4062413" cy="2724150"/>
          </a:xfrm>
          <a:custGeom>
            <a:avLst/>
            <a:gdLst>
              <a:gd name="T0" fmla="*/ 64 w 2580"/>
              <a:gd name="T1" fmla="*/ 1725 h 1729"/>
              <a:gd name="T2" fmla="*/ 308 w 2580"/>
              <a:gd name="T3" fmla="*/ 1729 h 1729"/>
              <a:gd name="T4" fmla="*/ 2580 w 2580"/>
              <a:gd name="T5" fmla="*/ 1019 h 1729"/>
              <a:gd name="T6" fmla="*/ 2047 w 2580"/>
              <a:gd name="T7" fmla="*/ 0 h 1729"/>
              <a:gd name="T8" fmla="*/ 0 w 2580"/>
              <a:gd name="T9" fmla="*/ 1585 h 1729"/>
              <a:gd name="T10" fmla="*/ 64 w 2580"/>
              <a:gd name="T11" fmla="*/ 1725 h 1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80" h="1729">
                <a:moveTo>
                  <a:pt x="64" y="1725"/>
                </a:moveTo>
                <a:cubicBezTo>
                  <a:pt x="308" y="1729"/>
                  <a:pt x="308" y="1729"/>
                  <a:pt x="308" y="1729"/>
                </a:cubicBezTo>
                <a:cubicBezTo>
                  <a:pt x="2580" y="1019"/>
                  <a:pt x="2580" y="1019"/>
                  <a:pt x="2580" y="1019"/>
                </a:cubicBezTo>
                <a:cubicBezTo>
                  <a:pt x="2534" y="614"/>
                  <a:pt x="2337" y="255"/>
                  <a:pt x="2047" y="0"/>
                </a:cubicBezTo>
                <a:cubicBezTo>
                  <a:pt x="0" y="1585"/>
                  <a:pt x="0" y="1585"/>
                  <a:pt x="0" y="1585"/>
                </a:cubicBezTo>
                <a:lnTo>
                  <a:pt x="64" y="172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>
            <a:outerShdw blurRad="254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FBD1449A-FC77-31CF-09E6-92CD4E708600}"/>
              </a:ext>
            </a:extLst>
          </p:cNvPr>
          <p:cNvSpPr>
            <a:spLocks/>
          </p:cNvSpPr>
          <p:nvPr/>
        </p:nvSpPr>
        <p:spPr bwMode="auto">
          <a:xfrm>
            <a:off x="3921839" y="3413125"/>
            <a:ext cx="4706938" cy="1730375"/>
          </a:xfrm>
          <a:custGeom>
            <a:avLst/>
            <a:gdLst>
              <a:gd name="T0" fmla="*/ 2801 w 2990"/>
              <a:gd name="T1" fmla="*/ 0 h 1098"/>
              <a:gd name="T2" fmla="*/ 0 w 2990"/>
              <a:gd name="T3" fmla="*/ 954 h 1098"/>
              <a:gd name="T4" fmla="*/ 48 w 2990"/>
              <a:gd name="T5" fmla="*/ 1098 h 1098"/>
              <a:gd name="T6" fmla="*/ 2953 w 2990"/>
              <a:gd name="T7" fmla="*/ 1098 h 1098"/>
              <a:gd name="T8" fmla="*/ 2990 w 2990"/>
              <a:gd name="T9" fmla="*/ 754 h 1098"/>
              <a:gd name="T10" fmla="*/ 2801 w 2990"/>
              <a:gd name="T11" fmla="*/ 0 h 10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90" h="1098">
                <a:moveTo>
                  <a:pt x="2801" y="0"/>
                </a:moveTo>
                <a:cubicBezTo>
                  <a:pt x="0" y="954"/>
                  <a:pt x="0" y="954"/>
                  <a:pt x="0" y="954"/>
                </a:cubicBezTo>
                <a:cubicBezTo>
                  <a:pt x="48" y="1098"/>
                  <a:pt x="48" y="1098"/>
                  <a:pt x="48" y="1098"/>
                </a:cubicBezTo>
                <a:cubicBezTo>
                  <a:pt x="2953" y="1098"/>
                  <a:pt x="2953" y="1098"/>
                  <a:pt x="2953" y="1098"/>
                </a:cubicBezTo>
                <a:cubicBezTo>
                  <a:pt x="2977" y="987"/>
                  <a:pt x="2990" y="872"/>
                  <a:pt x="2990" y="754"/>
                </a:cubicBezTo>
                <a:cubicBezTo>
                  <a:pt x="2990" y="481"/>
                  <a:pt x="2922" y="224"/>
                  <a:pt x="2801" y="0"/>
                </a:cubicBezTo>
                <a:close/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  <a:effectLst>
            <a:outerShdw blurRad="254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2E74011E-EE15-C94B-EECF-5BD918E2B451}"/>
              </a:ext>
            </a:extLst>
          </p:cNvPr>
          <p:cNvSpPr>
            <a:spLocks/>
          </p:cNvSpPr>
          <p:nvPr/>
        </p:nvSpPr>
        <p:spPr bwMode="auto">
          <a:xfrm>
            <a:off x="2469689" y="4068381"/>
            <a:ext cx="1965325" cy="1081088"/>
          </a:xfrm>
          <a:custGeom>
            <a:avLst/>
            <a:gdLst>
              <a:gd name="T0" fmla="*/ 1248 w 1248"/>
              <a:gd name="T1" fmla="*/ 624 h 686"/>
              <a:gd name="T2" fmla="*/ 624 w 1248"/>
              <a:gd name="T3" fmla="*/ 0 h 686"/>
              <a:gd name="T4" fmla="*/ 0 w 1248"/>
              <a:gd name="T5" fmla="*/ 624 h 686"/>
              <a:gd name="T6" fmla="*/ 3 w 1248"/>
              <a:gd name="T7" fmla="*/ 686 h 686"/>
              <a:gd name="T8" fmla="*/ 1245 w 1248"/>
              <a:gd name="T9" fmla="*/ 686 h 686"/>
              <a:gd name="T10" fmla="*/ 1248 w 1248"/>
              <a:gd name="T11" fmla="*/ 624 h 6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48" h="686">
                <a:moveTo>
                  <a:pt x="1248" y="624"/>
                </a:moveTo>
                <a:cubicBezTo>
                  <a:pt x="1248" y="279"/>
                  <a:pt x="969" y="0"/>
                  <a:pt x="624" y="0"/>
                </a:cubicBezTo>
                <a:cubicBezTo>
                  <a:pt x="279" y="0"/>
                  <a:pt x="0" y="279"/>
                  <a:pt x="0" y="624"/>
                </a:cubicBezTo>
                <a:cubicBezTo>
                  <a:pt x="0" y="645"/>
                  <a:pt x="1" y="666"/>
                  <a:pt x="3" y="686"/>
                </a:cubicBezTo>
                <a:cubicBezTo>
                  <a:pt x="1245" y="686"/>
                  <a:pt x="1245" y="686"/>
                  <a:pt x="1245" y="686"/>
                </a:cubicBezTo>
                <a:cubicBezTo>
                  <a:pt x="1247" y="666"/>
                  <a:pt x="1248" y="645"/>
                  <a:pt x="1248" y="624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  <a:effectLst>
            <a:outerShdw blurRad="254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36576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Exo" panose="020B0604020202020204" charset="0"/>
                <a:cs typeface="Arial" panose="020B0604020202020204" pitchFamily="34" charset="0"/>
              </a:rPr>
              <a:t>Outils</a:t>
            </a:r>
            <a:endParaRPr lang="en-US" sz="2000" b="1" dirty="0">
              <a:solidFill>
                <a:schemeClr val="bg1"/>
              </a:solidFill>
              <a:latin typeface="Exo" panose="020B0604020202020204" charset="0"/>
              <a:cs typeface="Arial" panose="020B0604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121DBEC-43A5-1B86-D14F-03088333E4BB}"/>
              </a:ext>
            </a:extLst>
          </p:cNvPr>
          <p:cNvSpPr/>
          <p:nvPr/>
        </p:nvSpPr>
        <p:spPr>
          <a:xfrm>
            <a:off x="522319" y="4119710"/>
            <a:ext cx="607659" cy="607659"/>
          </a:xfrm>
          <a:prstGeom prst="ellipse">
            <a:avLst/>
          </a:prstGeom>
          <a:solidFill>
            <a:srgbClr val="606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424BF06-4ECE-A185-44FC-DEB65426D305}"/>
              </a:ext>
            </a:extLst>
          </p:cNvPr>
          <p:cNvSpPr/>
          <p:nvPr/>
        </p:nvSpPr>
        <p:spPr>
          <a:xfrm>
            <a:off x="731992" y="2596188"/>
            <a:ext cx="607659" cy="607659"/>
          </a:xfrm>
          <a:prstGeom prst="ellipse">
            <a:avLst/>
          </a:prstGeom>
          <a:solidFill>
            <a:srgbClr val="2C4E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91DD260-C73D-0BEC-4682-3AF1E53F04C6}"/>
              </a:ext>
            </a:extLst>
          </p:cNvPr>
          <p:cNvSpPr/>
          <p:nvPr/>
        </p:nvSpPr>
        <p:spPr>
          <a:xfrm>
            <a:off x="1997144" y="1445624"/>
            <a:ext cx="607659" cy="607659"/>
          </a:xfrm>
          <a:prstGeom prst="ellipse">
            <a:avLst/>
          </a:prstGeom>
          <a:solidFill>
            <a:srgbClr val="8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DD1B889-0353-9426-9988-46FCAFC1BCD2}"/>
              </a:ext>
            </a:extLst>
          </p:cNvPr>
          <p:cNvSpPr/>
          <p:nvPr/>
        </p:nvSpPr>
        <p:spPr>
          <a:xfrm>
            <a:off x="3856893" y="916629"/>
            <a:ext cx="607659" cy="607659"/>
          </a:xfrm>
          <a:prstGeom prst="ellipse">
            <a:avLst/>
          </a:prstGeom>
          <a:solidFill>
            <a:srgbClr val="151B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96F60E6-3B70-BF2B-A151-2975F0264994}"/>
              </a:ext>
            </a:extLst>
          </p:cNvPr>
          <p:cNvSpPr/>
          <p:nvPr/>
        </p:nvSpPr>
        <p:spPr>
          <a:xfrm>
            <a:off x="5667649" y="1533432"/>
            <a:ext cx="607659" cy="607659"/>
          </a:xfrm>
          <a:prstGeom prst="ellipse">
            <a:avLst/>
          </a:prstGeom>
          <a:solidFill>
            <a:srgbClr val="2C4E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C900B80-574D-EA05-8E47-FC2B2FFE368B}"/>
              </a:ext>
            </a:extLst>
          </p:cNvPr>
          <p:cNvSpPr/>
          <p:nvPr/>
        </p:nvSpPr>
        <p:spPr>
          <a:xfrm>
            <a:off x="7272230" y="2506772"/>
            <a:ext cx="607659" cy="607659"/>
          </a:xfrm>
          <a:prstGeom prst="ellipse">
            <a:avLst/>
          </a:prstGeom>
          <a:solidFill>
            <a:srgbClr val="606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06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0B25917-8F48-CA5B-A438-79183E881651}"/>
              </a:ext>
            </a:extLst>
          </p:cNvPr>
          <p:cNvSpPr/>
          <p:nvPr/>
        </p:nvSpPr>
        <p:spPr>
          <a:xfrm>
            <a:off x="8200574" y="3836958"/>
            <a:ext cx="607659" cy="607659"/>
          </a:xfrm>
          <a:prstGeom prst="ellipse">
            <a:avLst/>
          </a:prstGeom>
          <a:solidFill>
            <a:srgbClr val="151B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07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7C23FA0-6093-CB03-043E-53C664A2ACEA}"/>
              </a:ext>
            </a:extLst>
          </p:cNvPr>
          <p:cNvSpPr txBox="1"/>
          <p:nvPr/>
        </p:nvSpPr>
        <p:spPr>
          <a:xfrm>
            <a:off x="-144988" y="4706597"/>
            <a:ext cx="2044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bg1"/>
                </a:solidFill>
                <a:latin typeface="Exo" panose="020B0604020202020204" charset="0"/>
                <a:cs typeface="Arial" panose="020B0604020202020204" pitchFamily="34" charset="0"/>
              </a:rPr>
              <a:t>MetaMask</a:t>
            </a:r>
            <a:endParaRPr lang="en-US" sz="2000" b="1" dirty="0">
              <a:solidFill>
                <a:schemeClr val="bg1"/>
              </a:solidFill>
              <a:latin typeface="Exo" panose="020B060402020202020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45" y="2969146"/>
            <a:ext cx="981205" cy="110247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959099" y="2056843"/>
            <a:ext cx="1160356" cy="1160356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51" y="4168452"/>
            <a:ext cx="1687105" cy="824649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5611976" y="4101202"/>
            <a:ext cx="1076331" cy="107633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478" y="1536065"/>
            <a:ext cx="1697672" cy="169767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7C23FA0-6093-CB03-043E-53C664A2ACEA}"/>
              </a:ext>
            </a:extLst>
          </p:cNvPr>
          <p:cNvSpPr txBox="1"/>
          <p:nvPr/>
        </p:nvSpPr>
        <p:spPr>
          <a:xfrm>
            <a:off x="-499838" y="2240777"/>
            <a:ext cx="2044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chemeClr val="bg1"/>
                </a:solidFill>
                <a:latin typeface="Exo" panose="020B0604020202020204" charset="0"/>
                <a:cs typeface="Arial" panose="020B0604020202020204" pitchFamily="34" charset="0"/>
              </a:rPr>
              <a:t>Ganachce</a:t>
            </a:r>
            <a:endParaRPr lang="en-US" sz="1800" b="1" dirty="0">
              <a:solidFill>
                <a:schemeClr val="bg1"/>
              </a:solidFill>
              <a:latin typeface="Exo" panose="020B060402020202020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C23FA0-6093-CB03-043E-53C664A2ACEA}"/>
              </a:ext>
            </a:extLst>
          </p:cNvPr>
          <p:cNvSpPr txBox="1"/>
          <p:nvPr/>
        </p:nvSpPr>
        <p:spPr>
          <a:xfrm>
            <a:off x="1572742" y="1049255"/>
            <a:ext cx="1265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chemeClr val="bg1"/>
                </a:solidFill>
                <a:latin typeface="Exo" panose="020B0604020202020204" charset="0"/>
                <a:cs typeface="Arial" panose="020B0604020202020204" pitchFamily="34" charset="0"/>
              </a:rPr>
              <a:t>Truffle</a:t>
            </a:r>
            <a:endParaRPr lang="en-US" sz="1800" b="1" dirty="0">
              <a:solidFill>
                <a:schemeClr val="bg1"/>
              </a:solidFill>
              <a:latin typeface="Exo" panose="020B060402020202020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7C23FA0-6093-CB03-043E-53C664A2ACEA}"/>
              </a:ext>
            </a:extLst>
          </p:cNvPr>
          <p:cNvSpPr txBox="1"/>
          <p:nvPr/>
        </p:nvSpPr>
        <p:spPr>
          <a:xfrm>
            <a:off x="3749221" y="466935"/>
            <a:ext cx="1363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chemeClr val="bg1"/>
                </a:solidFill>
                <a:latin typeface="Exo" panose="020B0604020202020204" charset="0"/>
                <a:cs typeface="Arial" panose="020B0604020202020204" pitchFamily="34" charset="0"/>
              </a:rPr>
              <a:t>Solidity</a:t>
            </a:r>
            <a:endParaRPr lang="en-US" sz="1800" b="1" dirty="0">
              <a:solidFill>
                <a:schemeClr val="bg1"/>
              </a:solidFill>
              <a:latin typeface="Exo" panose="020B060402020202020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C23FA0-6093-CB03-043E-53C664A2ACEA}"/>
              </a:ext>
            </a:extLst>
          </p:cNvPr>
          <p:cNvSpPr txBox="1"/>
          <p:nvPr/>
        </p:nvSpPr>
        <p:spPr>
          <a:xfrm>
            <a:off x="5528872" y="1057901"/>
            <a:ext cx="1171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chemeClr val="bg1"/>
                </a:solidFill>
                <a:latin typeface="Exo" panose="020B0604020202020204" charset="0"/>
                <a:cs typeface="Arial" panose="020B0604020202020204" pitchFamily="34" charset="0"/>
              </a:rPr>
              <a:t>Rest</a:t>
            </a:r>
            <a:endParaRPr lang="en-US" sz="1800" b="1" dirty="0">
              <a:solidFill>
                <a:schemeClr val="bg1"/>
              </a:solidFill>
              <a:latin typeface="Exo" panose="020B060402020202020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C23FA0-6093-CB03-043E-53C664A2ACEA}"/>
              </a:ext>
            </a:extLst>
          </p:cNvPr>
          <p:cNvSpPr txBox="1"/>
          <p:nvPr/>
        </p:nvSpPr>
        <p:spPr>
          <a:xfrm>
            <a:off x="7582869" y="2095874"/>
            <a:ext cx="825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chemeClr val="bg1"/>
                </a:solidFill>
                <a:latin typeface="Exo" panose="020B0604020202020204" charset="0"/>
                <a:cs typeface="Arial" panose="020B0604020202020204" pitchFamily="34" charset="0"/>
              </a:rPr>
              <a:t>Sql</a:t>
            </a:r>
            <a:endParaRPr lang="en-US" sz="1800" b="1" dirty="0">
              <a:solidFill>
                <a:schemeClr val="bg1"/>
              </a:solidFill>
              <a:latin typeface="Exo" panose="020B060402020202020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C23FA0-6093-CB03-043E-53C664A2ACEA}"/>
              </a:ext>
            </a:extLst>
          </p:cNvPr>
          <p:cNvSpPr txBox="1"/>
          <p:nvPr/>
        </p:nvSpPr>
        <p:spPr>
          <a:xfrm>
            <a:off x="6422957" y="3887082"/>
            <a:ext cx="16460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chemeClr val="bg1"/>
                </a:solidFill>
                <a:latin typeface="Exo" panose="020B0604020202020204" charset="0"/>
                <a:cs typeface="Arial" panose="020B0604020202020204" pitchFamily="34" charset="0"/>
              </a:rPr>
              <a:t>Visual studio code</a:t>
            </a:r>
            <a:endParaRPr lang="en-US" sz="1800" b="1" dirty="0">
              <a:solidFill>
                <a:schemeClr val="bg1"/>
              </a:solidFill>
              <a:latin typeface="Exo" panose="020B0604020202020204" charset="0"/>
              <a:cs typeface="Arial" panose="020B0604020202020204" pitchFamily="34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18186">
            <a:off x="3719653" y="2486921"/>
            <a:ext cx="2803093" cy="117677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25474">
            <a:off x="5713532" y="3077378"/>
            <a:ext cx="1080283" cy="108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754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500"/>
                            </p:stCondLst>
                            <p:childTnLst>
                              <p:par>
                                <p:cTn id="5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500"/>
                            </p:stCondLst>
                            <p:childTnLst>
                              <p:par>
                                <p:cTn id="6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9500"/>
                            </p:stCondLst>
                            <p:childTnLst>
                              <p:par>
                                <p:cTn id="7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500"/>
                            </p:stCondLst>
                            <p:childTnLst>
                              <p:par>
                                <p:cTn id="9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1500"/>
                            </p:stCondLst>
                            <p:childTnLst>
                              <p:par>
                                <p:cTn id="9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4500"/>
                            </p:stCondLst>
                            <p:childTnLst>
                              <p:par>
                                <p:cTn id="11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5500"/>
                            </p:stCondLst>
                            <p:childTnLst>
                              <p:par>
                                <p:cTn id="12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6500"/>
                            </p:stCondLst>
                            <p:childTnLst>
                              <p:par>
                                <p:cTn id="13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7500"/>
                            </p:stCondLst>
                            <p:childTnLst>
                              <p:par>
                                <p:cTn id="14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8500"/>
                            </p:stCondLst>
                            <p:childTnLst>
                              <p:par>
                                <p:cTn id="14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9500"/>
                            </p:stCondLst>
                            <p:childTnLst>
                              <p:par>
                                <p:cTn id="15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20500"/>
                            </p:stCondLst>
                            <p:childTnLst>
                              <p:par>
                                <p:cTn id="16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31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8" name="Google Shape;4148;p61"/>
          <p:cNvSpPr txBox="1">
            <a:spLocks noGrp="1"/>
          </p:cNvSpPr>
          <p:nvPr>
            <p:ph type="title"/>
          </p:nvPr>
        </p:nvSpPr>
        <p:spPr>
          <a:xfrm>
            <a:off x="1490547" y="1734635"/>
            <a:ext cx="5742391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4800" dirty="0">
                <a:solidFill>
                  <a:schemeClr val="accent2"/>
                </a:solidFill>
              </a:rPr>
              <a:t> </a:t>
            </a:r>
            <a:r>
              <a:rPr lang="en" sz="4800" dirty="0"/>
              <a:t> </a:t>
            </a:r>
            <a:br>
              <a:rPr lang="en" sz="4800" dirty="0"/>
            </a:br>
            <a:r>
              <a:rPr lang="en-US" sz="4800" dirty="0"/>
              <a:t> DEMONSTRARION</a:t>
            </a:r>
            <a:endParaRPr sz="4800" dirty="0"/>
          </a:p>
        </p:txBody>
      </p:sp>
      <p:grpSp>
        <p:nvGrpSpPr>
          <p:cNvPr id="4151" name="Google Shape;4151;p61"/>
          <p:cNvGrpSpPr/>
          <p:nvPr/>
        </p:nvGrpSpPr>
        <p:grpSpPr>
          <a:xfrm flipH="1">
            <a:off x="5624514" y="4219003"/>
            <a:ext cx="883262" cy="242091"/>
            <a:chOff x="2300350" y="2601250"/>
            <a:chExt cx="2275275" cy="623625"/>
          </a:xfrm>
        </p:grpSpPr>
        <p:sp>
          <p:nvSpPr>
            <p:cNvPr id="4152" name="Google Shape;4152;p61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3" name="Google Shape;4153;p61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61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5" name="Google Shape;4155;p61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6" name="Google Shape;4156;p61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61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8" name="Google Shape;4158;p61"/>
          <p:cNvGrpSpPr/>
          <p:nvPr/>
        </p:nvGrpSpPr>
        <p:grpSpPr>
          <a:xfrm rot="5400000">
            <a:off x="2250131" y="611039"/>
            <a:ext cx="98902" cy="553090"/>
            <a:chOff x="4898850" y="4820550"/>
            <a:chExt cx="98902" cy="553090"/>
          </a:xfrm>
        </p:grpSpPr>
        <p:sp>
          <p:nvSpPr>
            <p:cNvPr id="4159" name="Google Shape;4159;p61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61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1" name="Google Shape;4161;p61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2" name="Google Shape;4162;p61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61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64" name="Google Shape;4164;p61"/>
          <p:cNvGrpSpPr/>
          <p:nvPr/>
        </p:nvGrpSpPr>
        <p:grpSpPr>
          <a:xfrm>
            <a:off x="1515620" y="4085034"/>
            <a:ext cx="1105976" cy="133969"/>
            <a:chOff x="8183182" y="663852"/>
            <a:chExt cx="1475028" cy="178673"/>
          </a:xfrm>
        </p:grpSpPr>
        <p:grpSp>
          <p:nvGrpSpPr>
            <p:cNvPr id="4165" name="Google Shape;4165;p61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4166" name="Google Shape;4166;p6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7" name="Google Shape;4167;p6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8" name="Google Shape;4168;p6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9" name="Google Shape;4169;p6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0" name="Google Shape;4170;p6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1" name="Google Shape;4171;p6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2" name="Google Shape;4172;p6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3" name="Google Shape;4173;p6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4" name="Google Shape;4174;p6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5" name="Google Shape;4175;p6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76" name="Google Shape;4176;p61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4177" name="Google Shape;4177;p6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8" name="Google Shape;4178;p6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9" name="Google Shape;4179;p6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0" name="Google Shape;4180;p6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1" name="Google Shape;4181;p6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2" name="Google Shape;4182;p6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3" name="Google Shape;4183;p6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4" name="Google Shape;4184;p6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5" name="Google Shape;4185;p6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6" name="Google Shape;4186;p6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87" name="Google Shape;4187;p61"/>
          <p:cNvGrpSpPr/>
          <p:nvPr/>
        </p:nvGrpSpPr>
        <p:grpSpPr>
          <a:xfrm rot="10800000">
            <a:off x="3701400" y="694944"/>
            <a:ext cx="883262" cy="242091"/>
            <a:chOff x="2300350" y="2601250"/>
            <a:chExt cx="2275275" cy="623625"/>
          </a:xfrm>
        </p:grpSpPr>
        <p:sp>
          <p:nvSpPr>
            <p:cNvPr id="4188" name="Google Shape;4188;p61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61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90" name="Google Shape;4190;p61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1" name="Google Shape;4191;p61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61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3" name="Google Shape;4193;p61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4" name="Google Shape;4194;p61"/>
          <p:cNvGrpSpPr/>
          <p:nvPr/>
        </p:nvGrpSpPr>
        <p:grpSpPr>
          <a:xfrm rot="5400000">
            <a:off x="6887752" y="537626"/>
            <a:ext cx="98902" cy="553090"/>
            <a:chOff x="4898850" y="4820550"/>
            <a:chExt cx="98902" cy="553090"/>
          </a:xfrm>
        </p:grpSpPr>
        <p:sp>
          <p:nvSpPr>
            <p:cNvPr id="4195" name="Google Shape;4195;p61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61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7" name="Google Shape;4197;p61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8" name="Google Shape;4198;p61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61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1935733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8" name="Google Shape;4538;p68"/>
          <p:cNvSpPr/>
          <p:nvPr/>
        </p:nvSpPr>
        <p:spPr>
          <a:xfrm>
            <a:off x="3246095" y="4391554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39" name="Google Shape;4539;p68"/>
          <p:cNvGrpSpPr/>
          <p:nvPr/>
        </p:nvGrpSpPr>
        <p:grpSpPr>
          <a:xfrm rot="-5400000">
            <a:off x="7456979" y="2701218"/>
            <a:ext cx="883262" cy="242091"/>
            <a:chOff x="2300350" y="2601250"/>
            <a:chExt cx="2275275" cy="623625"/>
          </a:xfrm>
        </p:grpSpPr>
        <p:sp>
          <p:nvSpPr>
            <p:cNvPr id="4540" name="Google Shape;4540;p6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1" name="Google Shape;4541;p6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2" name="Google Shape;4542;p6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3" name="Google Shape;4543;p6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4" name="Google Shape;4544;p6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5" name="Google Shape;4545;p6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46" name="Google Shape;4546;p68"/>
          <p:cNvGrpSpPr/>
          <p:nvPr/>
        </p:nvGrpSpPr>
        <p:grpSpPr>
          <a:xfrm>
            <a:off x="6395246" y="277544"/>
            <a:ext cx="1105976" cy="133969"/>
            <a:chOff x="8183182" y="663852"/>
            <a:chExt cx="1475028" cy="178673"/>
          </a:xfrm>
        </p:grpSpPr>
        <p:grpSp>
          <p:nvGrpSpPr>
            <p:cNvPr id="4547" name="Google Shape;4547;p6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4548" name="Google Shape;4548;p6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9" name="Google Shape;4549;p6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0" name="Google Shape;4550;p6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1" name="Google Shape;4551;p6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2" name="Google Shape;4552;p6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3" name="Google Shape;4553;p6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4" name="Google Shape;4554;p6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5" name="Google Shape;4555;p6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6" name="Google Shape;4556;p6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7" name="Google Shape;4557;p6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58" name="Google Shape;4558;p6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4559" name="Google Shape;4559;p6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0" name="Google Shape;4560;p6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1" name="Google Shape;4561;p6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2" name="Google Shape;4562;p6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3" name="Google Shape;4563;p6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4" name="Google Shape;4564;p6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5" name="Google Shape;4565;p6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6" name="Google Shape;4566;p6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7" name="Google Shape;4567;p6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8" name="Google Shape;4568;p6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69" name="Google Shape;4569;p68"/>
          <p:cNvGrpSpPr/>
          <p:nvPr/>
        </p:nvGrpSpPr>
        <p:grpSpPr>
          <a:xfrm rot="5400000">
            <a:off x="7728113" y="3857353"/>
            <a:ext cx="98902" cy="553090"/>
            <a:chOff x="4898850" y="4820550"/>
            <a:chExt cx="98902" cy="553090"/>
          </a:xfrm>
        </p:grpSpPr>
        <p:sp>
          <p:nvSpPr>
            <p:cNvPr id="4570" name="Google Shape;4570;p6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1" name="Google Shape;4571;p6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2" name="Google Shape;4572;p6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3" name="Google Shape;4573;p6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4" name="Google Shape;4574;p6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4579;p69">
            <a:extLst>
              <a:ext uri="{FF2B5EF4-FFF2-40B4-BE49-F238E27FC236}">
                <a16:creationId xmlns:a16="http://schemas.microsoft.com/office/drawing/2014/main" id="{3C3403DD-C811-50ED-45D6-BA32EE7131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23587" y="731946"/>
            <a:ext cx="5544959" cy="95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MERCI A TOUS!</a:t>
            </a:r>
            <a:endParaRPr sz="4000" dirty="0"/>
          </a:p>
        </p:txBody>
      </p:sp>
      <p:sp>
        <p:nvSpPr>
          <p:cNvPr id="7" name="Google Shape;4580;p69">
            <a:extLst>
              <a:ext uri="{FF2B5EF4-FFF2-40B4-BE49-F238E27FC236}">
                <a16:creationId xmlns:a16="http://schemas.microsoft.com/office/drawing/2014/main" id="{BBF786E2-0CE1-48D8-AB83-5C50700C72D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335650" y="1884364"/>
            <a:ext cx="4472700" cy="10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latin typeface="Exo"/>
                <a:ea typeface="Exo"/>
                <a:cs typeface="Exo"/>
                <a:sym typeface="Exo"/>
              </a:rPr>
              <a:t>VOUS POUVEZ POSER VOS QUESTIONS!</a:t>
            </a:r>
            <a:endParaRPr sz="1800" b="1" dirty="0">
              <a:latin typeface="Exo"/>
              <a:ea typeface="Exo"/>
              <a:cs typeface="Exo"/>
              <a:sym typeface="Exo"/>
            </a:endParaRPr>
          </a:p>
          <a:p>
            <a:pPr marL="0" lvl="0" indent="0" algn="ctr" rtl="0">
              <a:lnSpc>
                <a:spcPct val="150000"/>
              </a:lnSpc>
              <a:spcBef>
                <a:spcPts val="1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issam_abdossattar@gmail.com 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+212659212336</a:t>
            </a:r>
            <a:endParaRPr dirty="0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" dirty="0"/>
              <a:t>TravelWithUs</a:t>
            </a:r>
            <a:endParaRPr dirty="0"/>
          </a:p>
        </p:txBody>
      </p:sp>
      <p:grpSp>
        <p:nvGrpSpPr>
          <p:cNvPr id="20" name="Google Shape;4569;p68">
            <a:extLst>
              <a:ext uri="{FF2B5EF4-FFF2-40B4-BE49-F238E27FC236}">
                <a16:creationId xmlns:a16="http://schemas.microsoft.com/office/drawing/2014/main" id="{D6C750EF-0972-FC7E-E59B-BB5520AC376E}"/>
              </a:ext>
            </a:extLst>
          </p:cNvPr>
          <p:cNvGrpSpPr/>
          <p:nvPr/>
        </p:nvGrpSpPr>
        <p:grpSpPr>
          <a:xfrm rot="5400000">
            <a:off x="1834425" y="2861583"/>
            <a:ext cx="98902" cy="553090"/>
            <a:chOff x="4898850" y="4820550"/>
            <a:chExt cx="98902" cy="553090"/>
          </a:xfrm>
        </p:grpSpPr>
        <p:sp>
          <p:nvSpPr>
            <p:cNvPr id="21" name="Google Shape;4570;p68">
              <a:extLst>
                <a:ext uri="{FF2B5EF4-FFF2-40B4-BE49-F238E27FC236}">
                  <a16:creationId xmlns:a16="http://schemas.microsoft.com/office/drawing/2014/main" id="{6E19236A-BD95-FD14-CC50-FE685B718B4B}"/>
                </a:ext>
              </a:extLst>
            </p:cNvPr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571;p68">
              <a:extLst>
                <a:ext uri="{FF2B5EF4-FFF2-40B4-BE49-F238E27FC236}">
                  <a16:creationId xmlns:a16="http://schemas.microsoft.com/office/drawing/2014/main" id="{CA70CFB7-375E-B161-410B-47F4A7CBB31F}"/>
                </a:ext>
              </a:extLst>
            </p:cNvPr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572;p68">
              <a:extLst>
                <a:ext uri="{FF2B5EF4-FFF2-40B4-BE49-F238E27FC236}">
                  <a16:creationId xmlns:a16="http://schemas.microsoft.com/office/drawing/2014/main" id="{0CFCC7BE-BD41-DBFE-BE4F-961EBDEC1760}"/>
                </a:ext>
              </a:extLst>
            </p:cNvPr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573;p68">
              <a:extLst>
                <a:ext uri="{FF2B5EF4-FFF2-40B4-BE49-F238E27FC236}">
                  <a16:creationId xmlns:a16="http://schemas.microsoft.com/office/drawing/2014/main" id="{29D2623A-CE23-E871-6D76-4F1374E947EF}"/>
                </a:ext>
              </a:extLst>
            </p:cNvPr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574;p68">
              <a:extLst>
                <a:ext uri="{FF2B5EF4-FFF2-40B4-BE49-F238E27FC236}">
                  <a16:creationId xmlns:a16="http://schemas.microsoft.com/office/drawing/2014/main" id="{B7E5A058-C016-7D1C-FB48-E33253BC0217}"/>
                </a:ext>
              </a:extLst>
            </p:cNvPr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9652;p83">
            <a:extLst>
              <a:ext uri="{FF2B5EF4-FFF2-40B4-BE49-F238E27FC236}">
                <a16:creationId xmlns:a16="http://schemas.microsoft.com/office/drawing/2014/main" id="{DD544956-D8D1-6E45-37F6-C8A89D95D3DB}"/>
              </a:ext>
            </a:extLst>
          </p:cNvPr>
          <p:cNvGrpSpPr/>
          <p:nvPr/>
        </p:nvGrpSpPr>
        <p:grpSpPr>
          <a:xfrm>
            <a:off x="3695202" y="2373293"/>
            <a:ext cx="232343" cy="292421"/>
            <a:chOff x="2071000" y="1435025"/>
            <a:chExt cx="500400" cy="481875"/>
          </a:xfrm>
        </p:grpSpPr>
        <p:sp>
          <p:nvSpPr>
            <p:cNvPr id="27" name="Google Shape;9653;p83">
              <a:extLst>
                <a:ext uri="{FF2B5EF4-FFF2-40B4-BE49-F238E27FC236}">
                  <a16:creationId xmlns:a16="http://schemas.microsoft.com/office/drawing/2014/main" id="{C6D0B57B-EC65-1AF1-DAE3-330413D1BAD9}"/>
                </a:ext>
              </a:extLst>
            </p:cNvPr>
            <p:cNvSpPr/>
            <p:nvPr/>
          </p:nvSpPr>
          <p:spPr>
            <a:xfrm>
              <a:off x="2425125" y="1718700"/>
              <a:ext cx="146275" cy="141750"/>
            </a:xfrm>
            <a:custGeom>
              <a:avLst/>
              <a:gdLst/>
              <a:ahLst/>
              <a:cxnLst/>
              <a:rect l="l" t="t" r="r" b="b"/>
              <a:pathLst>
                <a:path w="5851" h="5670" extrusionOk="0">
                  <a:moveTo>
                    <a:pt x="1598" y="0"/>
                  </a:moveTo>
                  <a:cubicBezTo>
                    <a:pt x="1159" y="0"/>
                    <a:pt x="720" y="160"/>
                    <a:pt x="401" y="481"/>
                  </a:cubicBezTo>
                  <a:lnTo>
                    <a:pt x="0" y="879"/>
                  </a:lnTo>
                  <a:lnTo>
                    <a:pt x="4791" y="5669"/>
                  </a:lnTo>
                  <a:lnTo>
                    <a:pt x="5191" y="5272"/>
                  </a:lnTo>
                  <a:cubicBezTo>
                    <a:pt x="5851" y="4610"/>
                    <a:pt x="5851" y="3538"/>
                    <a:pt x="5191" y="2875"/>
                  </a:cubicBezTo>
                  <a:lnTo>
                    <a:pt x="2795" y="481"/>
                  </a:lnTo>
                  <a:cubicBezTo>
                    <a:pt x="2475" y="160"/>
                    <a:pt x="2036" y="0"/>
                    <a:pt x="159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" name="Google Shape;9654;p83">
              <a:extLst>
                <a:ext uri="{FF2B5EF4-FFF2-40B4-BE49-F238E27FC236}">
                  <a16:creationId xmlns:a16="http://schemas.microsoft.com/office/drawing/2014/main" id="{DAD1303B-67A9-04B2-0108-C2F2A32F4607}"/>
                </a:ext>
              </a:extLst>
            </p:cNvPr>
            <p:cNvSpPr/>
            <p:nvPr/>
          </p:nvSpPr>
          <p:spPr>
            <a:xfrm>
              <a:off x="2071000" y="1477850"/>
              <a:ext cx="453125" cy="439050"/>
            </a:xfrm>
            <a:custGeom>
              <a:avLst/>
              <a:gdLst/>
              <a:ahLst/>
              <a:cxnLst/>
              <a:rect l="l" t="t" r="r" b="b"/>
              <a:pathLst>
                <a:path w="18125" h="17562" extrusionOk="0">
                  <a:moveTo>
                    <a:pt x="2057" y="0"/>
                  </a:moveTo>
                  <a:cubicBezTo>
                    <a:pt x="0" y="2397"/>
                    <a:pt x="81" y="6008"/>
                    <a:pt x="2352" y="8278"/>
                  </a:cubicBezTo>
                  <a:lnTo>
                    <a:pt x="9847" y="15776"/>
                  </a:lnTo>
                  <a:cubicBezTo>
                    <a:pt x="11008" y="16937"/>
                    <a:pt x="12564" y="17561"/>
                    <a:pt x="14149" y="17561"/>
                  </a:cubicBezTo>
                  <a:cubicBezTo>
                    <a:pt x="15535" y="17561"/>
                    <a:pt x="16943" y="17083"/>
                    <a:pt x="18125" y="16068"/>
                  </a:cubicBezTo>
                  <a:lnTo>
                    <a:pt x="13346" y="11289"/>
                  </a:lnTo>
                  <a:cubicBezTo>
                    <a:pt x="13108" y="11473"/>
                    <a:pt x="12823" y="11568"/>
                    <a:pt x="12540" y="11568"/>
                  </a:cubicBezTo>
                  <a:cubicBezTo>
                    <a:pt x="12221" y="11568"/>
                    <a:pt x="11904" y="11448"/>
                    <a:pt x="11660" y="11202"/>
                  </a:cubicBezTo>
                  <a:lnTo>
                    <a:pt x="6926" y="6465"/>
                  </a:lnTo>
                  <a:cubicBezTo>
                    <a:pt x="6462" y="6002"/>
                    <a:pt x="6447" y="5282"/>
                    <a:pt x="6839" y="4779"/>
                  </a:cubicBezTo>
                  <a:lnTo>
                    <a:pt x="205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29" name="Google Shape;9655;p83">
              <a:extLst>
                <a:ext uri="{FF2B5EF4-FFF2-40B4-BE49-F238E27FC236}">
                  <a16:creationId xmlns:a16="http://schemas.microsoft.com/office/drawing/2014/main" id="{597E5AC1-0FFA-F50E-656A-1BD0E016E521}"/>
                </a:ext>
              </a:extLst>
            </p:cNvPr>
            <p:cNvSpPr/>
            <p:nvPr/>
          </p:nvSpPr>
          <p:spPr>
            <a:xfrm>
              <a:off x="2141600" y="1435025"/>
              <a:ext cx="146300" cy="141850"/>
            </a:xfrm>
            <a:custGeom>
              <a:avLst/>
              <a:gdLst/>
              <a:ahLst/>
              <a:cxnLst/>
              <a:rect l="l" t="t" r="r" b="b"/>
              <a:pathLst>
                <a:path w="5852" h="5674" extrusionOk="0">
                  <a:moveTo>
                    <a:pt x="1597" y="1"/>
                  </a:moveTo>
                  <a:cubicBezTo>
                    <a:pt x="1158" y="1"/>
                    <a:pt x="719" y="161"/>
                    <a:pt x="398" y="482"/>
                  </a:cubicBezTo>
                  <a:lnTo>
                    <a:pt x="1" y="882"/>
                  </a:lnTo>
                  <a:lnTo>
                    <a:pt x="4792" y="5673"/>
                  </a:lnTo>
                  <a:lnTo>
                    <a:pt x="5189" y="5273"/>
                  </a:lnTo>
                  <a:cubicBezTo>
                    <a:pt x="5852" y="4610"/>
                    <a:pt x="5852" y="3538"/>
                    <a:pt x="5189" y="2879"/>
                  </a:cubicBezTo>
                  <a:lnTo>
                    <a:pt x="2795" y="482"/>
                  </a:lnTo>
                  <a:cubicBezTo>
                    <a:pt x="2474" y="161"/>
                    <a:pt x="2036" y="1"/>
                    <a:pt x="159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</p:grpSp>
      <p:grpSp>
        <p:nvGrpSpPr>
          <p:cNvPr id="30" name="Google Shape;9649;p83">
            <a:extLst>
              <a:ext uri="{FF2B5EF4-FFF2-40B4-BE49-F238E27FC236}">
                <a16:creationId xmlns:a16="http://schemas.microsoft.com/office/drawing/2014/main" id="{18CE3200-0D11-B7DA-1D87-3B84FE74E0DA}"/>
              </a:ext>
            </a:extLst>
          </p:cNvPr>
          <p:cNvGrpSpPr/>
          <p:nvPr/>
        </p:nvGrpSpPr>
        <p:grpSpPr>
          <a:xfrm>
            <a:off x="3101951" y="2078672"/>
            <a:ext cx="288288" cy="170739"/>
            <a:chOff x="1492675" y="1520750"/>
            <a:chExt cx="481825" cy="310575"/>
          </a:xfrm>
        </p:grpSpPr>
        <p:sp>
          <p:nvSpPr>
            <p:cNvPr id="31" name="Google Shape;9650;p83">
              <a:extLst>
                <a:ext uri="{FF2B5EF4-FFF2-40B4-BE49-F238E27FC236}">
                  <a16:creationId xmlns:a16="http://schemas.microsoft.com/office/drawing/2014/main" id="{EC3D4633-7E6A-4D02-313E-415624AD1B7B}"/>
                </a:ext>
              </a:extLst>
            </p:cNvPr>
            <p:cNvSpPr/>
            <p:nvPr/>
          </p:nvSpPr>
          <p:spPr>
            <a:xfrm>
              <a:off x="1492675" y="1540400"/>
              <a:ext cx="481825" cy="290925"/>
            </a:xfrm>
            <a:custGeom>
              <a:avLst/>
              <a:gdLst/>
              <a:ahLst/>
              <a:cxnLst/>
              <a:rect l="l" t="t" r="r" b="b"/>
              <a:pathLst>
                <a:path w="19273" h="11637" extrusionOk="0">
                  <a:moveTo>
                    <a:pt x="266" y="1"/>
                  </a:moveTo>
                  <a:cubicBezTo>
                    <a:pt x="91" y="272"/>
                    <a:pt x="1" y="585"/>
                    <a:pt x="1" y="907"/>
                  </a:cubicBezTo>
                  <a:lnTo>
                    <a:pt x="1" y="9941"/>
                  </a:lnTo>
                  <a:cubicBezTo>
                    <a:pt x="1" y="10877"/>
                    <a:pt x="757" y="11633"/>
                    <a:pt x="1693" y="11636"/>
                  </a:cubicBezTo>
                  <a:lnTo>
                    <a:pt x="17577" y="11636"/>
                  </a:lnTo>
                  <a:cubicBezTo>
                    <a:pt x="18514" y="11633"/>
                    <a:pt x="19270" y="10877"/>
                    <a:pt x="19273" y="9941"/>
                  </a:cubicBezTo>
                  <a:lnTo>
                    <a:pt x="19273" y="907"/>
                  </a:lnTo>
                  <a:cubicBezTo>
                    <a:pt x="19270" y="585"/>
                    <a:pt x="19176" y="272"/>
                    <a:pt x="19005" y="1"/>
                  </a:cubicBezTo>
                  <a:lnTo>
                    <a:pt x="9974" y="7005"/>
                  </a:lnTo>
                  <a:cubicBezTo>
                    <a:pt x="9873" y="7080"/>
                    <a:pt x="9754" y="7118"/>
                    <a:pt x="9635" y="7118"/>
                  </a:cubicBezTo>
                  <a:cubicBezTo>
                    <a:pt x="9516" y="7118"/>
                    <a:pt x="9397" y="7080"/>
                    <a:pt x="9296" y="7005"/>
                  </a:cubicBezTo>
                  <a:lnTo>
                    <a:pt x="26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4512" name="Google Shape;9651;p83">
              <a:extLst>
                <a:ext uri="{FF2B5EF4-FFF2-40B4-BE49-F238E27FC236}">
                  <a16:creationId xmlns:a16="http://schemas.microsoft.com/office/drawing/2014/main" id="{EFAE8C0A-4C52-97C8-E107-A6BDD4F420C6}"/>
                </a:ext>
              </a:extLst>
            </p:cNvPr>
            <p:cNvSpPr/>
            <p:nvPr/>
          </p:nvSpPr>
          <p:spPr>
            <a:xfrm>
              <a:off x="1522575" y="1520750"/>
              <a:ext cx="421975" cy="165800"/>
            </a:xfrm>
            <a:custGeom>
              <a:avLst/>
              <a:gdLst/>
              <a:ahLst/>
              <a:cxnLst/>
              <a:rect l="l" t="t" r="r" b="b"/>
              <a:pathLst>
                <a:path w="16879" h="6632" extrusionOk="0">
                  <a:moveTo>
                    <a:pt x="497" y="1"/>
                  </a:moveTo>
                  <a:cubicBezTo>
                    <a:pt x="328" y="1"/>
                    <a:pt x="160" y="31"/>
                    <a:pt x="0" y="82"/>
                  </a:cubicBezTo>
                  <a:lnTo>
                    <a:pt x="8441" y="6631"/>
                  </a:lnTo>
                  <a:lnTo>
                    <a:pt x="16878" y="82"/>
                  </a:lnTo>
                  <a:cubicBezTo>
                    <a:pt x="16719" y="31"/>
                    <a:pt x="16550" y="1"/>
                    <a:pt x="1638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514" name="Google Shape;10383;p85">
            <a:extLst>
              <a:ext uri="{FF2B5EF4-FFF2-40B4-BE49-F238E27FC236}">
                <a16:creationId xmlns:a16="http://schemas.microsoft.com/office/drawing/2014/main" id="{38A852F1-B5AC-BC30-A78A-4BDA6C7ABF17}"/>
              </a:ext>
            </a:extLst>
          </p:cNvPr>
          <p:cNvGrpSpPr/>
          <p:nvPr/>
        </p:nvGrpSpPr>
        <p:grpSpPr>
          <a:xfrm>
            <a:off x="3754430" y="2777616"/>
            <a:ext cx="298096" cy="286934"/>
            <a:chOff x="-62890750" y="3747425"/>
            <a:chExt cx="330825" cy="317900"/>
          </a:xfrm>
        </p:grpSpPr>
        <p:sp>
          <p:nvSpPr>
            <p:cNvPr id="4515" name="Google Shape;10384;p85">
              <a:extLst>
                <a:ext uri="{FF2B5EF4-FFF2-40B4-BE49-F238E27FC236}">
                  <a16:creationId xmlns:a16="http://schemas.microsoft.com/office/drawing/2014/main" id="{3919D34B-8449-D46F-2534-C2D9CFA65EB6}"/>
                </a:ext>
              </a:extLst>
            </p:cNvPr>
            <p:cNvSpPr/>
            <p:nvPr/>
          </p:nvSpPr>
          <p:spPr>
            <a:xfrm>
              <a:off x="-62890750" y="3747425"/>
              <a:ext cx="313500" cy="195825"/>
            </a:xfrm>
            <a:custGeom>
              <a:avLst/>
              <a:gdLst/>
              <a:ahLst/>
              <a:cxnLst/>
              <a:rect l="l" t="t" r="r" b="b"/>
              <a:pathLst>
                <a:path w="12540" h="7833" extrusionOk="0">
                  <a:moveTo>
                    <a:pt x="6591" y="0"/>
                  </a:moveTo>
                  <a:cubicBezTo>
                    <a:pt x="4966" y="0"/>
                    <a:pt x="3342" y="616"/>
                    <a:pt x="2112" y="1846"/>
                  </a:cubicBezTo>
                  <a:cubicBezTo>
                    <a:pt x="663" y="3296"/>
                    <a:pt x="1" y="5438"/>
                    <a:pt x="379" y="7454"/>
                  </a:cubicBezTo>
                  <a:cubicBezTo>
                    <a:pt x="442" y="7675"/>
                    <a:pt x="568" y="7832"/>
                    <a:pt x="789" y="7832"/>
                  </a:cubicBezTo>
                  <a:lnTo>
                    <a:pt x="852" y="7832"/>
                  </a:lnTo>
                  <a:cubicBezTo>
                    <a:pt x="1104" y="7801"/>
                    <a:pt x="1198" y="7549"/>
                    <a:pt x="1167" y="7360"/>
                  </a:cubicBezTo>
                  <a:cubicBezTo>
                    <a:pt x="852" y="5596"/>
                    <a:pt x="1419" y="3737"/>
                    <a:pt x="2710" y="2477"/>
                  </a:cubicBezTo>
                  <a:cubicBezTo>
                    <a:pt x="3719" y="1437"/>
                    <a:pt x="5136" y="870"/>
                    <a:pt x="6617" y="870"/>
                  </a:cubicBezTo>
                  <a:cubicBezTo>
                    <a:pt x="7940" y="870"/>
                    <a:pt x="9200" y="1342"/>
                    <a:pt x="10177" y="2193"/>
                  </a:cubicBezTo>
                  <a:lnTo>
                    <a:pt x="9610" y="2792"/>
                  </a:lnTo>
                  <a:cubicBezTo>
                    <a:pt x="9484" y="2918"/>
                    <a:pt x="9452" y="3075"/>
                    <a:pt x="9484" y="3170"/>
                  </a:cubicBezTo>
                  <a:cubicBezTo>
                    <a:pt x="9515" y="3327"/>
                    <a:pt x="9641" y="3422"/>
                    <a:pt x="9799" y="3453"/>
                  </a:cubicBezTo>
                  <a:lnTo>
                    <a:pt x="12036" y="3926"/>
                  </a:lnTo>
                  <a:lnTo>
                    <a:pt x="12130" y="3926"/>
                  </a:lnTo>
                  <a:cubicBezTo>
                    <a:pt x="12225" y="3926"/>
                    <a:pt x="12319" y="3894"/>
                    <a:pt x="12382" y="3800"/>
                  </a:cubicBezTo>
                  <a:cubicBezTo>
                    <a:pt x="12508" y="3674"/>
                    <a:pt x="12540" y="3579"/>
                    <a:pt x="12508" y="3422"/>
                  </a:cubicBezTo>
                  <a:lnTo>
                    <a:pt x="12036" y="1153"/>
                  </a:lnTo>
                  <a:cubicBezTo>
                    <a:pt x="12004" y="1027"/>
                    <a:pt x="11878" y="901"/>
                    <a:pt x="11752" y="838"/>
                  </a:cubicBezTo>
                  <a:cubicBezTo>
                    <a:pt x="11715" y="831"/>
                    <a:pt x="11678" y="827"/>
                    <a:pt x="11642" y="827"/>
                  </a:cubicBezTo>
                  <a:cubicBezTo>
                    <a:pt x="11526" y="827"/>
                    <a:pt x="11422" y="868"/>
                    <a:pt x="11374" y="964"/>
                  </a:cubicBezTo>
                  <a:lnTo>
                    <a:pt x="10776" y="1563"/>
                  </a:lnTo>
                  <a:cubicBezTo>
                    <a:pt x="9583" y="521"/>
                    <a:pt x="8087" y="0"/>
                    <a:pt x="659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16" name="Google Shape;10385;p85">
              <a:extLst>
                <a:ext uri="{FF2B5EF4-FFF2-40B4-BE49-F238E27FC236}">
                  <a16:creationId xmlns:a16="http://schemas.microsoft.com/office/drawing/2014/main" id="{A53288E6-889E-34DC-B202-2018DD3127C1}"/>
                </a:ext>
              </a:extLst>
            </p:cNvPr>
            <p:cNvSpPr/>
            <p:nvPr/>
          </p:nvSpPr>
          <p:spPr>
            <a:xfrm>
              <a:off x="-62874975" y="3869075"/>
              <a:ext cx="315050" cy="196250"/>
            </a:xfrm>
            <a:custGeom>
              <a:avLst/>
              <a:gdLst/>
              <a:ahLst/>
              <a:cxnLst/>
              <a:rect l="l" t="t" r="r" b="b"/>
              <a:pathLst>
                <a:path w="12602" h="7850" extrusionOk="0">
                  <a:moveTo>
                    <a:pt x="11779" y="0"/>
                  </a:moveTo>
                  <a:cubicBezTo>
                    <a:pt x="11759" y="0"/>
                    <a:pt x="11739" y="2"/>
                    <a:pt x="11720" y="5"/>
                  </a:cubicBezTo>
                  <a:cubicBezTo>
                    <a:pt x="11499" y="36"/>
                    <a:pt x="11373" y="288"/>
                    <a:pt x="11405" y="477"/>
                  </a:cubicBezTo>
                  <a:cubicBezTo>
                    <a:pt x="11720" y="2242"/>
                    <a:pt x="11184" y="4101"/>
                    <a:pt x="9861" y="5361"/>
                  </a:cubicBezTo>
                  <a:cubicBezTo>
                    <a:pt x="8853" y="6400"/>
                    <a:pt x="7435" y="6967"/>
                    <a:pt x="5986" y="6967"/>
                  </a:cubicBezTo>
                  <a:cubicBezTo>
                    <a:pt x="4631" y="6967"/>
                    <a:pt x="3371" y="6495"/>
                    <a:pt x="2394" y="5644"/>
                  </a:cubicBezTo>
                  <a:lnTo>
                    <a:pt x="2993" y="5046"/>
                  </a:lnTo>
                  <a:cubicBezTo>
                    <a:pt x="3088" y="4920"/>
                    <a:pt x="3151" y="4762"/>
                    <a:pt x="3088" y="4668"/>
                  </a:cubicBezTo>
                  <a:cubicBezTo>
                    <a:pt x="3056" y="4510"/>
                    <a:pt x="2962" y="4416"/>
                    <a:pt x="2772" y="4384"/>
                  </a:cubicBezTo>
                  <a:lnTo>
                    <a:pt x="536" y="3912"/>
                  </a:lnTo>
                  <a:cubicBezTo>
                    <a:pt x="498" y="3904"/>
                    <a:pt x="465" y="3900"/>
                    <a:pt x="433" y="3900"/>
                  </a:cubicBezTo>
                  <a:cubicBezTo>
                    <a:pt x="332" y="3900"/>
                    <a:pt x="254" y="3941"/>
                    <a:pt x="158" y="4038"/>
                  </a:cubicBezTo>
                  <a:cubicBezTo>
                    <a:pt x="32" y="4132"/>
                    <a:pt x="0" y="4258"/>
                    <a:pt x="32" y="4416"/>
                  </a:cubicBezTo>
                  <a:lnTo>
                    <a:pt x="504" y="6652"/>
                  </a:lnTo>
                  <a:cubicBezTo>
                    <a:pt x="536" y="6810"/>
                    <a:pt x="662" y="6936"/>
                    <a:pt x="788" y="6967"/>
                  </a:cubicBezTo>
                  <a:lnTo>
                    <a:pt x="882" y="6967"/>
                  </a:lnTo>
                  <a:cubicBezTo>
                    <a:pt x="1008" y="6967"/>
                    <a:pt x="1103" y="6936"/>
                    <a:pt x="1166" y="6873"/>
                  </a:cubicBezTo>
                  <a:lnTo>
                    <a:pt x="1764" y="6274"/>
                  </a:lnTo>
                  <a:cubicBezTo>
                    <a:pt x="2930" y="7346"/>
                    <a:pt x="4442" y="7850"/>
                    <a:pt x="5923" y="7850"/>
                  </a:cubicBezTo>
                  <a:cubicBezTo>
                    <a:pt x="7561" y="7850"/>
                    <a:pt x="9168" y="7220"/>
                    <a:pt x="10428" y="5991"/>
                  </a:cubicBezTo>
                  <a:cubicBezTo>
                    <a:pt x="11909" y="4510"/>
                    <a:pt x="12602" y="2368"/>
                    <a:pt x="12192" y="320"/>
                  </a:cubicBezTo>
                  <a:cubicBezTo>
                    <a:pt x="12164" y="122"/>
                    <a:pt x="11958" y="0"/>
                    <a:pt x="1177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17" name="Google Shape;10386;p85">
              <a:extLst>
                <a:ext uri="{FF2B5EF4-FFF2-40B4-BE49-F238E27FC236}">
                  <a16:creationId xmlns:a16="http://schemas.microsoft.com/office/drawing/2014/main" id="{08DD5EBF-AC58-6FC8-7D7D-F336ED015814}"/>
                </a:ext>
              </a:extLst>
            </p:cNvPr>
            <p:cNvSpPr/>
            <p:nvPr/>
          </p:nvSpPr>
          <p:spPr>
            <a:xfrm>
              <a:off x="-62751325" y="3834525"/>
              <a:ext cx="15775" cy="26800"/>
            </a:xfrm>
            <a:custGeom>
              <a:avLst/>
              <a:gdLst/>
              <a:ahLst/>
              <a:cxnLst/>
              <a:rect l="l" t="t" r="r" b="b"/>
              <a:pathLst>
                <a:path w="631" h="1072" extrusionOk="0">
                  <a:moveTo>
                    <a:pt x="630" y="1"/>
                  </a:moveTo>
                  <a:cubicBezTo>
                    <a:pt x="410" y="221"/>
                    <a:pt x="158" y="599"/>
                    <a:pt x="0" y="1072"/>
                  </a:cubicBezTo>
                  <a:lnTo>
                    <a:pt x="630" y="1072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8" name="Google Shape;10387;p85">
              <a:extLst>
                <a:ext uri="{FF2B5EF4-FFF2-40B4-BE49-F238E27FC236}">
                  <a16:creationId xmlns:a16="http://schemas.microsoft.com/office/drawing/2014/main" id="{D82185FF-8537-2308-6151-B8E6F43AFADF}"/>
                </a:ext>
              </a:extLst>
            </p:cNvPr>
            <p:cNvSpPr/>
            <p:nvPr/>
          </p:nvSpPr>
          <p:spPr>
            <a:xfrm>
              <a:off x="-62715100" y="3950300"/>
              <a:ext cx="15775" cy="26025"/>
            </a:xfrm>
            <a:custGeom>
              <a:avLst/>
              <a:gdLst/>
              <a:ahLst/>
              <a:cxnLst/>
              <a:rect l="l" t="t" r="r" b="b"/>
              <a:pathLst>
                <a:path w="631" h="1041" extrusionOk="0">
                  <a:moveTo>
                    <a:pt x="1" y="1"/>
                  </a:moveTo>
                  <a:lnTo>
                    <a:pt x="1" y="1041"/>
                  </a:lnTo>
                  <a:cubicBezTo>
                    <a:pt x="253" y="852"/>
                    <a:pt x="473" y="473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9" name="Google Shape;10388;p85">
              <a:extLst>
                <a:ext uri="{FF2B5EF4-FFF2-40B4-BE49-F238E27FC236}">
                  <a16:creationId xmlns:a16="http://schemas.microsoft.com/office/drawing/2014/main" id="{F499F025-D73E-47FA-9015-C73EAC490B2A}"/>
                </a:ext>
              </a:extLst>
            </p:cNvPr>
            <p:cNvSpPr/>
            <p:nvPr/>
          </p:nvSpPr>
          <p:spPr>
            <a:xfrm>
              <a:off x="-62751325" y="3950300"/>
              <a:ext cx="15775" cy="26025"/>
            </a:xfrm>
            <a:custGeom>
              <a:avLst/>
              <a:gdLst/>
              <a:ahLst/>
              <a:cxnLst/>
              <a:rect l="l" t="t" r="r" b="b"/>
              <a:pathLst>
                <a:path w="631" h="1041" extrusionOk="0">
                  <a:moveTo>
                    <a:pt x="0" y="1"/>
                  </a:moveTo>
                  <a:cubicBezTo>
                    <a:pt x="158" y="473"/>
                    <a:pt x="410" y="852"/>
                    <a:pt x="630" y="1041"/>
                  </a:cubicBezTo>
                  <a:lnTo>
                    <a:pt x="63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0" name="Google Shape;10389;p85">
              <a:extLst>
                <a:ext uri="{FF2B5EF4-FFF2-40B4-BE49-F238E27FC236}">
                  <a16:creationId xmlns:a16="http://schemas.microsoft.com/office/drawing/2014/main" id="{0499E2ED-2C5F-7CBA-9BE6-3BE0A4359646}"/>
                </a:ext>
              </a:extLst>
            </p:cNvPr>
            <p:cNvSpPr/>
            <p:nvPr/>
          </p:nvSpPr>
          <p:spPr>
            <a:xfrm>
              <a:off x="-62822225" y="3881000"/>
              <a:ext cx="44125" cy="48075"/>
            </a:xfrm>
            <a:custGeom>
              <a:avLst/>
              <a:gdLst/>
              <a:ahLst/>
              <a:cxnLst/>
              <a:rect l="l" t="t" r="r" b="b"/>
              <a:pathLst>
                <a:path w="1765" h="1923" extrusionOk="0">
                  <a:moveTo>
                    <a:pt x="127" y="0"/>
                  </a:moveTo>
                  <a:cubicBezTo>
                    <a:pt x="32" y="316"/>
                    <a:pt x="1" y="631"/>
                    <a:pt x="1" y="977"/>
                  </a:cubicBezTo>
                  <a:cubicBezTo>
                    <a:pt x="1" y="1324"/>
                    <a:pt x="32" y="1670"/>
                    <a:pt x="127" y="1922"/>
                  </a:cubicBezTo>
                  <a:lnTo>
                    <a:pt x="1765" y="1922"/>
                  </a:lnTo>
                  <a:cubicBezTo>
                    <a:pt x="1734" y="1607"/>
                    <a:pt x="1702" y="1292"/>
                    <a:pt x="1702" y="977"/>
                  </a:cubicBezTo>
                  <a:cubicBezTo>
                    <a:pt x="1702" y="662"/>
                    <a:pt x="1734" y="316"/>
                    <a:pt x="176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21" name="Google Shape;10390;p85">
              <a:extLst>
                <a:ext uri="{FF2B5EF4-FFF2-40B4-BE49-F238E27FC236}">
                  <a16:creationId xmlns:a16="http://schemas.microsoft.com/office/drawing/2014/main" id="{B24431A1-59C9-F971-A353-11D49CABA8EC}"/>
                </a:ext>
              </a:extLst>
            </p:cNvPr>
            <p:cNvSpPr/>
            <p:nvPr/>
          </p:nvSpPr>
          <p:spPr>
            <a:xfrm>
              <a:off x="-62715100" y="3833750"/>
              <a:ext cx="15775" cy="26800"/>
            </a:xfrm>
            <a:custGeom>
              <a:avLst/>
              <a:gdLst/>
              <a:ahLst/>
              <a:cxnLst/>
              <a:rect l="l" t="t" r="r" b="b"/>
              <a:pathLst>
                <a:path w="631" h="1072" extrusionOk="0">
                  <a:moveTo>
                    <a:pt x="1" y="0"/>
                  </a:moveTo>
                  <a:lnTo>
                    <a:pt x="1" y="1071"/>
                  </a:lnTo>
                  <a:lnTo>
                    <a:pt x="631" y="1071"/>
                  </a:lnTo>
                  <a:cubicBezTo>
                    <a:pt x="505" y="599"/>
                    <a:pt x="253" y="189"/>
                    <a:pt x="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2" name="Google Shape;10391;p85">
              <a:extLst>
                <a:ext uri="{FF2B5EF4-FFF2-40B4-BE49-F238E27FC236}">
                  <a16:creationId xmlns:a16="http://schemas.microsoft.com/office/drawing/2014/main" id="{7CD1FBD1-F966-FD56-41D8-B20C3EFC97C1}"/>
                </a:ext>
              </a:extLst>
            </p:cNvPr>
            <p:cNvSpPr/>
            <p:nvPr/>
          </p:nvSpPr>
          <p:spPr>
            <a:xfrm>
              <a:off x="-62758425" y="3881000"/>
              <a:ext cx="22875" cy="48075"/>
            </a:xfrm>
            <a:custGeom>
              <a:avLst/>
              <a:gdLst/>
              <a:ahLst/>
              <a:cxnLst/>
              <a:rect l="l" t="t" r="r" b="b"/>
              <a:pathLst>
                <a:path w="915" h="1923" extrusionOk="0">
                  <a:moveTo>
                    <a:pt x="95" y="0"/>
                  </a:moveTo>
                  <a:cubicBezTo>
                    <a:pt x="64" y="316"/>
                    <a:pt x="1" y="631"/>
                    <a:pt x="1" y="977"/>
                  </a:cubicBezTo>
                  <a:cubicBezTo>
                    <a:pt x="1" y="1324"/>
                    <a:pt x="64" y="1670"/>
                    <a:pt x="95" y="1922"/>
                  </a:cubicBezTo>
                  <a:lnTo>
                    <a:pt x="914" y="1922"/>
                  </a:lnTo>
                  <a:lnTo>
                    <a:pt x="91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3" name="Google Shape;10392;p85">
              <a:extLst>
                <a:ext uri="{FF2B5EF4-FFF2-40B4-BE49-F238E27FC236}">
                  <a16:creationId xmlns:a16="http://schemas.microsoft.com/office/drawing/2014/main" id="{DF8373ED-954D-C9A8-60AE-08B74FC70CA7}"/>
                </a:ext>
              </a:extLst>
            </p:cNvPr>
            <p:cNvSpPr/>
            <p:nvPr/>
          </p:nvSpPr>
          <p:spPr>
            <a:xfrm>
              <a:off x="-62715100" y="3809325"/>
              <a:ext cx="74850" cy="51225"/>
            </a:xfrm>
            <a:custGeom>
              <a:avLst/>
              <a:gdLst/>
              <a:ahLst/>
              <a:cxnLst/>
              <a:rect l="l" t="t" r="r" b="b"/>
              <a:pathLst>
                <a:path w="2994" h="2049" extrusionOk="0">
                  <a:moveTo>
                    <a:pt x="1" y="1"/>
                  </a:moveTo>
                  <a:lnTo>
                    <a:pt x="1" y="32"/>
                  </a:lnTo>
                  <a:cubicBezTo>
                    <a:pt x="631" y="253"/>
                    <a:pt x="1198" y="1009"/>
                    <a:pt x="1481" y="2048"/>
                  </a:cubicBezTo>
                  <a:lnTo>
                    <a:pt x="2994" y="2048"/>
                  </a:lnTo>
                  <a:cubicBezTo>
                    <a:pt x="2426" y="946"/>
                    <a:pt x="1324" y="158"/>
                    <a:pt x="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4" name="Google Shape;10393;p85">
              <a:extLst>
                <a:ext uri="{FF2B5EF4-FFF2-40B4-BE49-F238E27FC236}">
                  <a16:creationId xmlns:a16="http://schemas.microsoft.com/office/drawing/2014/main" id="{02C9729B-6F44-0E3F-358F-49CDBF0FDCAB}"/>
                </a:ext>
              </a:extLst>
            </p:cNvPr>
            <p:cNvSpPr/>
            <p:nvPr/>
          </p:nvSpPr>
          <p:spPr>
            <a:xfrm>
              <a:off x="-62715875" y="3950300"/>
              <a:ext cx="75625" cy="51225"/>
            </a:xfrm>
            <a:custGeom>
              <a:avLst/>
              <a:gdLst/>
              <a:ahLst/>
              <a:cxnLst/>
              <a:rect l="l" t="t" r="r" b="b"/>
              <a:pathLst>
                <a:path w="3025" h="2049" extrusionOk="0">
                  <a:moveTo>
                    <a:pt x="1512" y="1"/>
                  </a:moveTo>
                  <a:cubicBezTo>
                    <a:pt x="1229" y="1009"/>
                    <a:pt x="662" y="1765"/>
                    <a:pt x="0" y="1986"/>
                  </a:cubicBezTo>
                  <a:lnTo>
                    <a:pt x="0" y="2049"/>
                  </a:lnTo>
                  <a:lnTo>
                    <a:pt x="32" y="2049"/>
                  </a:lnTo>
                  <a:cubicBezTo>
                    <a:pt x="1355" y="1891"/>
                    <a:pt x="2457" y="1104"/>
                    <a:pt x="302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5" name="Google Shape;10394;p85">
              <a:extLst>
                <a:ext uri="{FF2B5EF4-FFF2-40B4-BE49-F238E27FC236}">
                  <a16:creationId xmlns:a16="http://schemas.microsoft.com/office/drawing/2014/main" id="{97A38C6C-83C1-EF30-600F-4E841D7DC022}"/>
                </a:ext>
              </a:extLst>
            </p:cNvPr>
            <p:cNvSpPr/>
            <p:nvPr/>
          </p:nvSpPr>
          <p:spPr>
            <a:xfrm>
              <a:off x="-62811200" y="3949525"/>
              <a:ext cx="75650" cy="52000"/>
            </a:xfrm>
            <a:custGeom>
              <a:avLst/>
              <a:gdLst/>
              <a:ahLst/>
              <a:cxnLst/>
              <a:rect l="l" t="t" r="r" b="b"/>
              <a:pathLst>
                <a:path w="3026" h="2080" extrusionOk="0">
                  <a:moveTo>
                    <a:pt x="1" y="0"/>
                  </a:moveTo>
                  <a:cubicBezTo>
                    <a:pt x="600" y="1166"/>
                    <a:pt x="1702" y="1954"/>
                    <a:pt x="3025" y="2080"/>
                  </a:cubicBezTo>
                  <a:lnTo>
                    <a:pt x="3025" y="2017"/>
                  </a:lnTo>
                  <a:cubicBezTo>
                    <a:pt x="2364" y="1796"/>
                    <a:pt x="1860" y="1040"/>
                    <a:pt x="154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26" name="Google Shape;10395;p85">
              <a:extLst>
                <a:ext uri="{FF2B5EF4-FFF2-40B4-BE49-F238E27FC236}">
                  <a16:creationId xmlns:a16="http://schemas.microsoft.com/office/drawing/2014/main" id="{F24E2084-84A0-61E2-0149-28DDACB264FC}"/>
                </a:ext>
              </a:extLst>
            </p:cNvPr>
            <p:cNvSpPr/>
            <p:nvPr/>
          </p:nvSpPr>
          <p:spPr>
            <a:xfrm>
              <a:off x="-62673350" y="3881000"/>
              <a:ext cx="44125" cy="48075"/>
            </a:xfrm>
            <a:custGeom>
              <a:avLst/>
              <a:gdLst/>
              <a:ahLst/>
              <a:cxnLst/>
              <a:rect l="l" t="t" r="r" b="b"/>
              <a:pathLst>
                <a:path w="1765" h="1923" extrusionOk="0">
                  <a:moveTo>
                    <a:pt x="0" y="0"/>
                  </a:moveTo>
                  <a:cubicBezTo>
                    <a:pt x="32" y="316"/>
                    <a:pt x="63" y="631"/>
                    <a:pt x="63" y="977"/>
                  </a:cubicBezTo>
                  <a:cubicBezTo>
                    <a:pt x="63" y="1324"/>
                    <a:pt x="32" y="1670"/>
                    <a:pt x="0" y="1922"/>
                  </a:cubicBezTo>
                  <a:lnTo>
                    <a:pt x="1639" y="1922"/>
                  </a:lnTo>
                  <a:cubicBezTo>
                    <a:pt x="1733" y="1670"/>
                    <a:pt x="1765" y="1292"/>
                    <a:pt x="1765" y="977"/>
                  </a:cubicBezTo>
                  <a:cubicBezTo>
                    <a:pt x="1765" y="662"/>
                    <a:pt x="1733" y="316"/>
                    <a:pt x="163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7" name="Google Shape;10396;p85">
              <a:extLst>
                <a:ext uri="{FF2B5EF4-FFF2-40B4-BE49-F238E27FC236}">
                  <a16:creationId xmlns:a16="http://schemas.microsoft.com/office/drawing/2014/main" id="{AD283838-9A72-18CF-AE15-8493D8E0421C}"/>
                </a:ext>
              </a:extLst>
            </p:cNvPr>
            <p:cNvSpPr/>
            <p:nvPr/>
          </p:nvSpPr>
          <p:spPr>
            <a:xfrm>
              <a:off x="-62810400" y="3810125"/>
              <a:ext cx="75625" cy="51200"/>
            </a:xfrm>
            <a:custGeom>
              <a:avLst/>
              <a:gdLst/>
              <a:ahLst/>
              <a:cxnLst/>
              <a:rect l="l" t="t" r="r" b="b"/>
              <a:pathLst>
                <a:path w="3025" h="2048" extrusionOk="0">
                  <a:moveTo>
                    <a:pt x="2993" y="0"/>
                  </a:moveTo>
                  <a:cubicBezTo>
                    <a:pt x="1702" y="158"/>
                    <a:pt x="599" y="945"/>
                    <a:pt x="0" y="2048"/>
                  </a:cubicBezTo>
                  <a:lnTo>
                    <a:pt x="1544" y="2048"/>
                  </a:lnTo>
                  <a:cubicBezTo>
                    <a:pt x="1828" y="1008"/>
                    <a:pt x="2363" y="284"/>
                    <a:pt x="3025" y="32"/>
                  </a:cubicBezTo>
                  <a:lnTo>
                    <a:pt x="302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8" name="Google Shape;10397;p85">
              <a:extLst>
                <a:ext uri="{FF2B5EF4-FFF2-40B4-BE49-F238E27FC236}">
                  <a16:creationId xmlns:a16="http://schemas.microsoft.com/office/drawing/2014/main" id="{08F23173-07B2-35C9-ABD4-4A5B2BD5EA7C}"/>
                </a:ext>
              </a:extLst>
            </p:cNvPr>
            <p:cNvSpPr/>
            <p:nvPr/>
          </p:nvSpPr>
          <p:spPr>
            <a:xfrm>
              <a:off x="-62715100" y="3881000"/>
              <a:ext cx="22850" cy="48075"/>
            </a:xfrm>
            <a:custGeom>
              <a:avLst/>
              <a:gdLst/>
              <a:ahLst/>
              <a:cxnLst/>
              <a:rect l="l" t="t" r="r" b="b"/>
              <a:pathLst>
                <a:path w="914" h="1923" extrusionOk="0">
                  <a:moveTo>
                    <a:pt x="1" y="0"/>
                  </a:moveTo>
                  <a:lnTo>
                    <a:pt x="1" y="1922"/>
                  </a:lnTo>
                  <a:lnTo>
                    <a:pt x="851" y="1922"/>
                  </a:lnTo>
                  <a:cubicBezTo>
                    <a:pt x="883" y="1607"/>
                    <a:pt x="914" y="1292"/>
                    <a:pt x="914" y="977"/>
                  </a:cubicBezTo>
                  <a:cubicBezTo>
                    <a:pt x="914" y="662"/>
                    <a:pt x="883" y="316"/>
                    <a:pt x="85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29" name="Google Shape;4602;p69">
            <a:extLst>
              <a:ext uri="{FF2B5EF4-FFF2-40B4-BE49-F238E27FC236}">
                <a16:creationId xmlns:a16="http://schemas.microsoft.com/office/drawing/2014/main" id="{9EB3AAB9-1B59-D03D-8560-54224F731743}"/>
              </a:ext>
            </a:extLst>
          </p:cNvPr>
          <p:cNvGrpSpPr/>
          <p:nvPr/>
        </p:nvGrpSpPr>
        <p:grpSpPr>
          <a:xfrm>
            <a:off x="3802013" y="3306797"/>
            <a:ext cx="319798" cy="319781"/>
            <a:chOff x="266768" y="1721375"/>
            <a:chExt cx="397907" cy="397887"/>
          </a:xfrm>
        </p:grpSpPr>
        <p:sp>
          <p:nvSpPr>
            <p:cNvPr id="4530" name="Google Shape;4603;p69">
              <a:extLst>
                <a:ext uri="{FF2B5EF4-FFF2-40B4-BE49-F238E27FC236}">
                  <a16:creationId xmlns:a16="http://schemas.microsoft.com/office/drawing/2014/main" id="{1C7381C7-A2D6-5854-8F90-63FC922210D4}"/>
                </a:ext>
              </a:extLst>
            </p:cNvPr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1" name="Google Shape;4604;p69">
              <a:extLst>
                <a:ext uri="{FF2B5EF4-FFF2-40B4-BE49-F238E27FC236}">
                  <a16:creationId xmlns:a16="http://schemas.microsoft.com/office/drawing/2014/main" id="{94EAEA44-B8BB-303B-DA97-F008CA3B876B}"/>
                </a:ext>
              </a:extLst>
            </p:cNvPr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32" name="Google Shape;4605;p69">
            <a:extLst>
              <a:ext uri="{FF2B5EF4-FFF2-40B4-BE49-F238E27FC236}">
                <a16:creationId xmlns:a16="http://schemas.microsoft.com/office/drawing/2014/main" id="{380154D2-5D21-F8A6-7091-CF1895179E58}"/>
              </a:ext>
            </a:extLst>
          </p:cNvPr>
          <p:cNvGrpSpPr/>
          <p:nvPr/>
        </p:nvGrpSpPr>
        <p:grpSpPr>
          <a:xfrm>
            <a:off x="4333099" y="3306880"/>
            <a:ext cx="319804" cy="319821"/>
            <a:chOff x="864491" y="1723250"/>
            <a:chExt cx="397866" cy="397887"/>
          </a:xfrm>
        </p:grpSpPr>
        <p:sp>
          <p:nvSpPr>
            <p:cNvPr id="4533" name="Google Shape;4606;p69">
              <a:extLst>
                <a:ext uri="{FF2B5EF4-FFF2-40B4-BE49-F238E27FC236}">
                  <a16:creationId xmlns:a16="http://schemas.microsoft.com/office/drawing/2014/main" id="{60BC1A07-2B6E-49E3-154F-7DEBF9DE39A8}"/>
                </a:ext>
              </a:extLst>
            </p:cNvPr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4" name="Google Shape;4607;p69">
              <a:extLst>
                <a:ext uri="{FF2B5EF4-FFF2-40B4-BE49-F238E27FC236}">
                  <a16:creationId xmlns:a16="http://schemas.microsoft.com/office/drawing/2014/main" id="{BF3368DA-4E7F-062E-54B2-1679BC9133AF}"/>
                </a:ext>
              </a:extLst>
            </p:cNvPr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5" name="Google Shape;4608;p69">
              <a:extLst>
                <a:ext uri="{FF2B5EF4-FFF2-40B4-BE49-F238E27FC236}">
                  <a16:creationId xmlns:a16="http://schemas.microsoft.com/office/drawing/2014/main" id="{0898ED6A-8AA1-5E24-0B31-EA7D9F280409}"/>
                </a:ext>
              </a:extLst>
            </p:cNvPr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6" name="Google Shape;4609;p69">
            <a:extLst>
              <a:ext uri="{FF2B5EF4-FFF2-40B4-BE49-F238E27FC236}">
                <a16:creationId xmlns:a16="http://schemas.microsoft.com/office/drawing/2014/main" id="{5FE1E881-98F7-FC50-6EFC-5794241D7BBD}"/>
              </a:ext>
            </a:extLst>
          </p:cNvPr>
          <p:cNvGrpSpPr/>
          <p:nvPr/>
        </p:nvGrpSpPr>
        <p:grpSpPr>
          <a:xfrm>
            <a:off x="4864125" y="3306944"/>
            <a:ext cx="319821" cy="319861"/>
            <a:chOff x="1379798" y="1723250"/>
            <a:chExt cx="397887" cy="397887"/>
          </a:xfrm>
        </p:grpSpPr>
        <p:sp>
          <p:nvSpPr>
            <p:cNvPr id="4577" name="Google Shape;4610;p69">
              <a:extLst>
                <a:ext uri="{FF2B5EF4-FFF2-40B4-BE49-F238E27FC236}">
                  <a16:creationId xmlns:a16="http://schemas.microsoft.com/office/drawing/2014/main" id="{3AB80787-9235-CC9A-09FB-38EBC22F4205}"/>
                </a:ext>
              </a:extLst>
            </p:cNvPr>
            <p:cNvSpPr/>
            <p:nvPr/>
          </p:nvSpPr>
          <p:spPr>
            <a:xfrm>
              <a:off x="1462169" y="1793977"/>
              <a:ext cx="23354" cy="23312"/>
            </a:xfrm>
            <a:custGeom>
              <a:avLst/>
              <a:gdLst/>
              <a:ahLst/>
              <a:cxn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8" name="Google Shape;4611;p69">
              <a:extLst>
                <a:ext uri="{FF2B5EF4-FFF2-40B4-BE49-F238E27FC236}">
                  <a16:creationId xmlns:a16="http://schemas.microsoft.com/office/drawing/2014/main" id="{17FE30B5-C268-4463-C489-A6361AEF7386}"/>
                </a:ext>
              </a:extLst>
            </p:cNvPr>
            <p:cNvSpPr/>
            <p:nvPr/>
          </p:nvSpPr>
          <p:spPr>
            <a:xfrm>
              <a:off x="1379798" y="1723250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9" name="Google Shape;4612;p69">
              <a:extLst>
                <a:ext uri="{FF2B5EF4-FFF2-40B4-BE49-F238E27FC236}">
                  <a16:creationId xmlns:a16="http://schemas.microsoft.com/office/drawing/2014/main" id="{9ECAD02A-C9FB-8771-6D7C-03FEE38F8D2D}"/>
                </a:ext>
              </a:extLst>
            </p:cNvPr>
            <p:cNvSpPr/>
            <p:nvPr/>
          </p:nvSpPr>
          <p:spPr>
            <a:xfrm>
              <a:off x="1555413" y="1886846"/>
              <a:ext cx="139912" cy="163558"/>
            </a:xfrm>
            <a:custGeom>
              <a:avLst/>
              <a:gdLst/>
              <a:ahLst/>
              <a:cxn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0" name="Google Shape;4613;p69">
              <a:extLst>
                <a:ext uri="{FF2B5EF4-FFF2-40B4-BE49-F238E27FC236}">
                  <a16:creationId xmlns:a16="http://schemas.microsoft.com/office/drawing/2014/main" id="{22E43C31-371B-101A-DDFF-FAE5D49208BC}"/>
                </a:ext>
              </a:extLst>
            </p:cNvPr>
            <p:cNvSpPr/>
            <p:nvPr/>
          </p:nvSpPr>
          <p:spPr>
            <a:xfrm>
              <a:off x="1462169" y="1887200"/>
              <a:ext cx="23354" cy="163203"/>
            </a:xfrm>
            <a:custGeom>
              <a:avLst/>
              <a:gdLst/>
              <a:ahLst/>
              <a:cxn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1" name="Google Shape;4546;p68">
            <a:extLst>
              <a:ext uri="{FF2B5EF4-FFF2-40B4-BE49-F238E27FC236}">
                <a16:creationId xmlns:a16="http://schemas.microsoft.com/office/drawing/2014/main" id="{F4A18EDD-FBB0-F42B-7F16-80B6AF0D83AD}"/>
              </a:ext>
            </a:extLst>
          </p:cNvPr>
          <p:cNvGrpSpPr/>
          <p:nvPr/>
        </p:nvGrpSpPr>
        <p:grpSpPr>
          <a:xfrm>
            <a:off x="1330888" y="4179485"/>
            <a:ext cx="1105976" cy="133969"/>
            <a:chOff x="8183182" y="663852"/>
            <a:chExt cx="1475028" cy="178673"/>
          </a:xfrm>
        </p:grpSpPr>
        <p:grpSp>
          <p:nvGrpSpPr>
            <p:cNvPr id="4582" name="Google Shape;4547;p68">
              <a:extLst>
                <a:ext uri="{FF2B5EF4-FFF2-40B4-BE49-F238E27FC236}">
                  <a16:creationId xmlns:a16="http://schemas.microsoft.com/office/drawing/2014/main" id="{5956A3C2-394A-C6A5-380C-3A77CAE3E164}"/>
                </a:ext>
              </a:extLst>
            </p:cNvPr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4594" name="Google Shape;4548;p68">
                <a:extLst>
                  <a:ext uri="{FF2B5EF4-FFF2-40B4-BE49-F238E27FC236}">
                    <a16:creationId xmlns:a16="http://schemas.microsoft.com/office/drawing/2014/main" id="{0E649B10-733C-9AAB-C28C-8ECC02DFBD79}"/>
                  </a:ext>
                </a:extLst>
              </p:cNvPr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5" name="Google Shape;4549;p68">
                <a:extLst>
                  <a:ext uri="{FF2B5EF4-FFF2-40B4-BE49-F238E27FC236}">
                    <a16:creationId xmlns:a16="http://schemas.microsoft.com/office/drawing/2014/main" id="{5C8A0AEF-959C-D14A-3E23-3E425DBC1932}"/>
                  </a:ext>
                </a:extLst>
              </p:cNvPr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6" name="Google Shape;4550;p68">
                <a:extLst>
                  <a:ext uri="{FF2B5EF4-FFF2-40B4-BE49-F238E27FC236}">
                    <a16:creationId xmlns:a16="http://schemas.microsoft.com/office/drawing/2014/main" id="{0E366461-E090-A972-0FD5-329937CB47AE}"/>
                  </a:ext>
                </a:extLst>
              </p:cNvPr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7" name="Google Shape;4551;p68">
                <a:extLst>
                  <a:ext uri="{FF2B5EF4-FFF2-40B4-BE49-F238E27FC236}">
                    <a16:creationId xmlns:a16="http://schemas.microsoft.com/office/drawing/2014/main" id="{EA639E60-B44F-24F0-1082-1D5DF0C7FDEB}"/>
                  </a:ext>
                </a:extLst>
              </p:cNvPr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8" name="Google Shape;4552;p68">
                <a:extLst>
                  <a:ext uri="{FF2B5EF4-FFF2-40B4-BE49-F238E27FC236}">
                    <a16:creationId xmlns:a16="http://schemas.microsoft.com/office/drawing/2014/main" id="{35663A03-4B6D-DFC3-3FC9-BA0165669ECD}"/>
                  </a:ext>
                </a:extLst>
              </p:cNvPr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9" name="Google Shape;4553;p68">
                <a:extLst>
                  <a:ext uri="{FF2B5EF4-FFF2-40B4-BE49-F238E27FC236}">
                    <a16:creationId xmlns:a16="http://schemas.microsoft.com/office/drawing/2014/main" id="{A153BA94-44F1-1811-0363-970093596167}"/>
                  </a:ext>
                </a:extLst>
              </p:cNvPr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0" name="Google Shape;4554;p68">
                <a:extLst>
                  <a:ext uri="{FF2B5EF4-FFF2-40B4-BE49-F238E27FC236}">
                    <a16:creationId xmlns:a16="http://schemas.microsoft.com/office/drawing/2014/main" id="{64A45AAF-6682-7AE9-64B5-3C9FDA1B9BF6}"/>
                  </a:ext>
                </a:extLst>
              </p:cNvPr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1" name="Google Shape;4555;p68">
                <a:extLst>
                  <a:ext uri="{FF2B5EF4-FFF2-40B4-BE49-F238E27FC236}">
                    <a16:creationId xmlns:a16="http://schemas.microsoft.com/office/drawing/2014/main" id="{736B5EAA-C799-8881-185A-5B666FE7C9C5}"/>
                  </a:ext>
                </a:extLst>
              </p:cNvPr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2" name="Google Shape;4556;p68">
                <a:extLst>
                  <a:ext uri="{FF2B5EF4-FFF2-40B4-BE49-F238E27FC236}">
                    <a16:creationId xmlns:a16="http://schemas.microsoft.com/office/drawing/2014/main" id="{4019AE89-FF1A-7189-1596-42C9A37E8A38}"/>
                  </a:ext>
                </a:extLst>
              </p:cNvPr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3" name="Google Shape;4557;p68">
                <a:extLst>
                  <a:ext uri="{FF2B5EF4-FFF2-40B4-BE49-F238E27FC236}">
                    <a16:creationId xmlns:a16="http://schemas.microsoft.com/office/drawing/2014/main" id="{072E220D-3376-4258-8600-6775261E2FD1}"/>
                  </a:ext>
                </a:extLst>
              </p:cNvPr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83" name="Google Shape;4558;p68">
              <a:extLst>
                <a:ext uri="{FF2B5EF4-FFF2-40B4-BE49-F238E27FC236}">
                  <a16:creationId xmlns:a16="http://schemas.microsoft.com/office/drawing/2014/main" id="{FD2F0BE1-F1B5-662B-56FD-06132B2B949A}"/>
                </a:ext>
              </a:extLst>
            </p:cNvPr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4584" name="Google Shape;4559;p68">
                <a:extLst>
                  <a:ext uri="{FF2B5EF4-FFF2-40B4-BE49-F238E27FC236}">
                    <a16:creationId xmlns:a16="http://schemas.microsoft.com/office/drawing/2014/main" id="{E1487881-E6B4-0FE9-494E-0449DA344D9E}"/>
                  </a:ext>
                </a:extLst>
              </p:cNvPr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5" name="Google Shape;4560;p68">
                <a:extLst>
                  <a:ext uri="{FF2B5EF4-FFF2-40B4-BE49-F238E27FC236}">
                    <a16:creationId xmlns:a16="http://schemas.microsoft.com/office/drawing/2014/main" id="{15AA719A-45A2-9153-A0CB-B083B49CA196}"/>
                  </a:ext>
                </a:extLst>
              </p:cNvPr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6" name="Google Shape;4561;p68">
                <a:extLst>
                  <a:ext uri="{FF2B5EF4-FFF2-40B4-BE49-F238E27FC236}">
                    <a16:creationId xmlns:a16="http://schemas.microsoft.com/office/drawing/2014/main" id="{D3329F95-7E9C-FC6D-4B3F-D1EC8C93A3A9}"/>
                  </a:ext>
                </a:extLst>
              </p:cNvPr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7" name="Google Shape;4562;p68">
                <a:extLst>
                  <a:ext uri="{FF2B5EF4-FFF2-40B4-BE49-F238E27FC236}">
                    <a16:creationId xmlns:a16="http://schemas.microsoft.com/office/drawing/2014/main" id="{8E9E631F-91B7-092B-8B0D-A4907FD56997}"/>
                  </a:ext>
                </a:extLst>
              </p:cNvPr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8" name="Google Shape;4563;p68">
                <a:extLst>
                  <a:ext uri="{FF2B5EF4-FFF2-40B4-BE49-F238E27FC236}">
                    <a16:creationId xmlns:a16="http://schemas.microsoft.com/office/drawing/2014/main" id="{F848EFFC-9681-3DE4-2DC9-446F4FA600A8}"/>
                  </a:ext>
                </a:extLst>
              </p:cNvPr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9" name="Google Shape;4564;p68">
                <a:extLst>
                  <a:ext uri="{FF2B5EF4-FFF2-40B4-BE49-F238E27FC236}">
                    <a16:creationId xmlns:a16="http://schemas.microsoft.com/office/drawing/2014/main" id="{907E3C8D-3860-E503-D7BF-E60071B91016}"/>
                  </a:ext>
                </a:extLst>
              </p:cNvPr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0" name="Google Shape;4565;p68">
                <a:extLst>
                  <a:ext uri="{FF2B5EF4-FFF2-40B4-BE49-F238E27FC236}">
                    <a16:creationId xmlns:a16="http://schemas.microsoft.com/office/drawing/2014/main" id="{699D4014-F673-A234-0772-858AEF1F2E28}"/>
                  </a:ext>
                </a:extLst>
              </p:cNvPr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1" name="Google Shape;4566;p68">
                <a:extLst>
                  <a:ext uri="{FF2B5EF4-FFF2-40B4-BE49-F238E27FC236}">
                    <a16:creationId xmlns:a16="http://schemas.microsoft.com/office/drawing/2014/main" id="{361313DF-9075-AE26-C968-6A7FD0EA7C5A}"/>
                  </a:ext>
                </a:extLst>
              </p:cNvPr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2" name="Google Shape;4567;p68">
                <a:extLst>
                  <a:ext uri="{FF2B5EF4-FFF2-40B4-BE49-F238E27FC236}">
                    <a16:creationId xmlns:a16="http://schemas.microsoft.com/office/drawing/2014/main" id="{E0C00035-0741-81D2-BF93-9DDD4D6F6C81}"/>
                  </a:ext>
                </a:extLst>
              </p:cNvPr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3" name="Google Shape;4568;p68">
                <a:extLst>
                  <a:ext uri="{FF2B5EF4-FFF2-40B4-BE49-F238E27FC236}">
                    <a16:creationId xmlns:a16="http://schemas.microsoft.com/office/drawing/2014/main" id="{B6B0A3DE-21C7-68F5-9266-B65A040C39AA}"/>
                  </a:ext>
                </a:extLst>
              </p:cNvPr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604" name="Google Shape;4624;p70">
            <a:extLst>
              <a:ext uri="{FF2B5EF4-FFF2-40B4-BE49-F238E27FC236}">
                <a16:creationId xmlns:a16="http://schemas.microsoft.com/office/drawing/2014/main" id="{CAE4E089-E760-E89A-1A98-77D217FA4B61}"/>
              </a:ext>
            </a:extLst>
          </p:cNvPr>
          <p:cNvSpPr txBox="1">
            <a:spLocks/>
          </p:cNvSpPr>
          <p:nvPr/>
        </p:nvSpPr>
        <p:spPr>
          <a:xfrm>
            <a:off x="680969" y="3875545"/>
            <a:ext cx="7717800" cy="57270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 i="0" u="none" strike="noStrike" cap="none">
                <a:solidFill>
                  <a:schemeClr val="accent2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pPr algn="ctr"/>
            <a:r>
              <a:rPr lang="fr-FR" dirty="0"/>
              <a:t>VISIT OUR </a:t>
            </a:r>
            <a:r>
              <a:rPr lang="fr-FR" dirty="0">
                <a:solidFill>
                  <a:schemeClr val="bg1"/>
                </a:solidFill>
              </a:rPr>
              <a:t>WEBSITE</a:t>
            </a:r>
          </a:p>
        </p:txBody>
      </p:sp>
      <p:sp>
        <p:nvSpPr>
          <p:cNvPr id="4605" name="Google Shape;10133;p84">
            <a:extLst>
              <a:ext uri="{FF2B5EF4-FFF2-40B4-BE49-F238E27FC236}">
                <a16:creationId xmlns:a16="http://schemas.microsoft.com/office/drawing/2014/main" id="{F5BDCB09-9A7D-2952-93A7-0D2284997DEC}"/>
              </a:ext>
            </a:extLst>
          </p:cNvPr>
          <p:cNvSpPr/>
          <p:nvPr/>
        </p:nvSpPr>
        <p:spPr>
          <a:xfrm>
            <a:off x="6478914" y="3958453"/>
            <a:ext cx="429535" cy="320959"/>
          </a:xfrm>
          <a:custGeom>
            <a:avLst/>
            <a:gdLst/>
            <a:ahLst/>
            <a:cxnLst/>
            <a:rect l="l" t="t" r="r" b="b"/>
            <a:pathLst>
              <a:path w="9106" h="12634" extrusionOk="0">
                <a:moveTo>
                  <a:pt x="7499" y="788"/>
                </a:moveTo>
                <a:lnTo>
                  <a:pt x="7499" y="1859"/>
                </a:lnTo>
                <a:cubicBezTo>
                  <a:pt x="7499" y="2426"/>
                  <a:pt x="7373" y="3025"/>
                  <a:pt x="7121" y="3529"/>
                </a:cubicBezTo>
                <a:cubicBezTo>
                  <a:pt x="6806" y="3466"/>
                  <a:pt x="6554" y="3434"/>
                  <a:pt x="6239" y="3434"/>
                </a:cubicBezTo>
                <a:cubicBezTo>
                  <a:pt x="5546" y="3434"/>
                  <a:pt x="4916" y="3592"/>
                  <a:pt x="4380" y="3844"/>
                </a:cubicBezTo>
                <a:cubicBezTo>
                  <a:pt x="3907" y="4096"/>
                  <a:pt x="3403" y="4222"/>
                  <a:pt x="2931" y="4222"/>
                </a:cubicBezTo>
                <a:cubicBezTo>
                  <a:pt x="2710" y="4222"/>
                  <a:pt x="2521" y="4159"/>
                  <a:pt x="2364" y="4127"/>
                </a:cubicBezTo>
                <a:cubicBezTo>
                  <a:pt x="2301" y="4001"/>
                  <a:pt x="2206" y="3938"/>
                  <a:pt x="2175" y="3812"/>
                </a:cubicBezTo>
                <a:cubicBezTo>
                  <a:pt x="1860" y="3277"/>
                  <a:pt x="1702" y="2552"/>
                  <a:pt x="1702" y="1859"/>
                </a:cubicBezTo>
                <a:lnTo>
                  <a:pt x="1702" y="788"/>
                </a:lnTo>
                <a:close/>
                <a:moveTo>
                  <a:pt x="5357" y="7278"/>
                </a:moveTo>
                <a:cubicBezTo>
                  <a:pt x="5451" y="7372"/>
                  <a:pt x="5546" y="7435"/>
                  <a:pt x="5672" y="7467"/>
                </a:cubicBezTo>
                <a:cubicBezTo>
                  <a:pt x="6869" y="8066"/>
                  <a:pt x="7436" y="9420"/>
                  <a:pt x="7436" y="10743"/>
                </a:cubicBezTo>
                <a:lnTo>
                  <a:pt x="7436" y="11279"/>
                </a:lnTo>
                <a:lnTo>
                  <a:pt x="4821" y="9294"/>
                </a:lnTo>
                <a:cubicBezTo>
                  <a:pt x="4742" y="9231"/>
                  <a:pt x="4648" y="9200"/>
                  <a:pt x="4553" y="9200"/>
                </a:cubicBezTo>
                <a:cubicBezTo>
                  <a:pt x="4459" y="9200"/>
                  <a:pt x="4364" y="9231"/>
                  <a:pt x="4285" y="9294"/>
                </a:cubicBezTo>
                <a:lnTo>
                  <a:pt x="1671" y="11279"/>
                </a:lnTo>
                <a:lnTo>
                  <a:pt x="1671" y="10743"/>
                </a:lnTo>
                <a:cubicBezTo>
                  <a:pt x="1671" y="9357"/>
                  <a:pt x="2238" y="8066"/>
                  <a:pt x="3435" y="7467"/>
                </a:cubicBezTo>
                <a:cubicBezTo>
                  <a:pt x="3561" y="7435"/>
                  <a:pt x="3624" y="7372"/>
                  <a:pt x="3750" y="7278"/>
                </a:cubicBezTo>
                <a:lnTo>
                  <a:pt x="4191" y="8160"/>
                </a:lnTo>
                <a:cubicBezTo>
                  <a:pt x="4270" y="8318"/>
                  <a:pt x="4411" y="8396"/>
                  <a:pt x="4557" y="8396"/>
                </a:cubicBezTo>
                <a:cubicBezTo>
                  <a:pt x="4703" y="8396"/>
                  <a:pt x="4853" y="8318"/>
                  <a:pt x="4947" y="8160"/>
                </a:cubicBezTo>
                <a:lnTo>
                  <a:pt x="5357" y="7278"/>
                </a:lnTo>
                <a:close/>
                <a:moveTo>
                  <a:pt x="410" y="0"/>
                </a:moveTo>
                <a:cubicBezTo>
                  <a:pt x="158" y="0"/>
                  <a:pt x="1" y="189"/>
                  <a:pt x="1" y="410"/>
                </a:cubicBezTo>
                <a:cubicBezTo>
                  <a:pt x="1" y="630"/>
                  <a:pt x="190" y="788"/>
                  <a:pt x="410" y="788"/>
                </a:cubicBezTo>
                <a:lnTo>
                  <a:pt x="820" y="788"/>
                </a:lnTo>
                <a:lnTo>
                  <a:pt x="820" y="1859"/>
                </a:lnTo>
                <a:cubicBezTo>
                  <a:pt x="820" y="3749"/>
                  <a:pt x="1734" y="5199"/>
                  <a:pt x="3088" y="5860"/>
                </a:cubicBezTo>
                <a:cubicBezTo>
                  <a:pt x="3403" y="6018"/>
                  <a:pt x="3403" y="6585"/>
                  <a:pt x="3088" y="6742"/>
                </a:cubicBezTo>
                <a:cubicBezTo>
                  <a:pt x="1576" y="7467"/>
                  <a:pt x="820" y="9042"/>
                  <a:pt x="820" y="10743"/>
                </a:cubicBezTo>
                <a:lnTo>
                  <a:pt x="820" y="11815"/>
                </a:lnTo>
                <a:lnTo>
                  <a:pt x="410" y="11815"/>
                </a:lnTo>
                <a:cubicBezTo>
                  <a:pt x="158" y="11815"/>
                  <a:pt x="1" y="12004"/>
                  <a:pt x="1" y="12256"/>
                </a:cubicBezTo>
                <a:cubicBezTo>
                  <a:pt x="1" y="12476"/>
                  <a:pt x="190" y="12634"/>
                  <a:pt x="410" y="12634"/>
                </a:cubicBezTo>
                <a:lnTo>
                  <a:pt x="8665" y="12634"/>
                </a:lnTo>
                <a:cubicBezTo>
                  <a:pt x="8917" y="12634"/>
                  <a:pt x="9106" y="12445"/>
                  <a:pt x="9106" y="12256"/>
                </a:cubicBezTo>
                <a:cubicBezTo>
                  <a:pt x="9106" y="12004"/>
                  <a:pt x="8917" y="11815"/>
                  <a:pt x="8665" y="11815"/>
                </a:cubicBezTo>
                <a:lnTo>
                  <a:pt x="8287" y="11815"/>
                </a:lnTo>
                <a:lnTo>
                  <a:pt x="8287" y="10743"/>
                </a:lnTo>
                <a:cubicBezTo>
                  <a:pt x="8287" y="9042"/>
                  <a:pt x="7530" y="7467"/>
                  <a:pt x="6018" y="6742"/>
                </a:cubicBezTo>
                <a:cubicBezTo>
                  <a:pt x="5703" y="6585"/>
                  <a:pt x="5672" y="6018"/>
                  <a:pt x="6018" y="5860"/>
                </a:cubicBezTo>
                <a:cubicBezTo>
                  <a:pt x="7530" y="5136"/>
                  <a:pt x="8287" y="3560"/>
                  <a:pt x="8287" y="1859"/>
                </a:cubicBezTo>
                <a:lnTo>
                  <a:pt x="8287" y="788"/>
                </a:lnTo>
                <a:lnTo>
                  <a:pt x="8665" y="788"/>
                </a:lnTo>
                <a:cubicBezTo>
                  <a:pt x="8917" y="788"/>
                  <a:pt x="9106" y="599"/>
                  <a:pt x="9106" y="410"/>
                </a:cubicBezTo>
                <a:cubicBezTo>
                  <a:pt x="9106" y="158"/>
                  <a:pt x="8917" y="0"/>
                  <a:pt x="8665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4149;p61">
            <a:extLst>
              <a:ext uri="{FF2B5EF4-FFF2-40B4-BE49-F238E27FC236}">
                <a16:creationId xmlns:a16="http://schemas.microsoft.com/office/drawing/2014/main" id="{5273C5CB-CEC5-A56C-4DC1-A2FD52876063}"/>
              </a:ext>
            </a:extLst>
          </p:cNvPr>
          <p:cNvSpPr txBox="1">
            <a:spLocks/>
          </p:cNvSpPr>
          <p:nvPr/>
        </p:nvSpPr>
        <p:spPr>
          <a:xfrm rot="1608516">
            <a:off x="939654" y="139427"/>
            <a:ext cx="1699852" cy="9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sz="8000" b="1" dirty="0">
                <a:solidFill>
                  <a:schemeClr val="accent2"/>
                </a:solidFill>
                <a:latin typeface="Exo"/>
                <a:ea typeface="Exo"/>
                <a:cs typeface="Exo"/>
                <a:sym typeface="Exo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2019096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5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5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5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5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6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build="p"/>
      <p:bldP spid="4604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2" name="Google Shape;3972;p58"/>
          <p:cNvSpPr/>
          <p:nvPr/>
        </p:nvSpPr>
        <p:spPr>
          <a:xfrm>
            <a:off x="5769029" y="3455602"/>
            <a:ext cx="2847923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bg1"/>
                </a:solidFill>
              </a:rPr>
              <a:t>KARDI ABDOSSATTAR</a:t>
            </a:r>
            <a:endParaRPr sz="1800" b="1" dirty="0">
              <a:solidFill>
                <a:schemeClr val="bg1"/>
              </a:solidFill>
            </a:endParaRPr>
          </a:p>
        </p:txBody>
      </p:sp>
      <p:sp>
        <p:nvSpPr>
          <p:cNvPr id="3973" name="Google Shape;3973;p58"/>
          <p:cNvSpPr/>
          <p:nvPr/>
        </p:nvSpPr>
        <p:spPr>
          <a:xfrm>
            <a:off x="6130278" y="1742374"/>
            <a:ext cx="21039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/>
                </a:solidFill>
              </a:rPr>
              <a:t>ISSAM ASSINI</a:t>
            </a:r>
            <a:endParaRPr sz="2000" b="1" dirty="0">
              <a:solidFill>
                <a:schemeClr val="bg1"/>
              </a:solidFill>
            </a:endParaRPr>
          </a:p>
        </p:txBody>
      </p:sp>
      <p:sp>
        <p:nvSpPr>
          <p:cNvPr id="3976" name="Google Shape;3976;p58"/>
          <p:cNvSpPr txBox="1">
            <a:spLocks noGrp="1"/>
          </p:cNvSpPr>
          <p:nvPr>
            <p:ph type="title" idx="8"/>
          </p:nvPr>
        </p:nvSpPr>
        <p:spPr>
          <a:xfrm>
            <a:off x="546802" y="326247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NOTRE </a:t>
            </a:r>
            <a:r>
              <a:rPr lang="en" dirty="0">
                <a:solidFill>
                  <a:schemeClr val="accent2"/>
                </a:solidFill>
              </a:rPr>
              <a:t>EQUIPE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3975" name="Google Shape;3975;p58"/>
          <p:cNvSpPr/>
          <p:nvPr/>
        </p:nvSpPr>
        <p:spPr>
          <a:xfrm>
            <a:off x="1899470" y="2780949"/>
            <a:ext cx="2672529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dirty="0">
                <a:solidFill>
                  <a:schemeClr val="bg1"/>
                </a:solidFill>
              </a:rPr>
              <a:t>OUALLA MOHAMED</a:t>
            </a:r>
            <a:endParaRPr sz="1900" b="1" dirty="0">
              <a:solidFill>
                <a:schemeClr val="bg1"/>
              </a:solidFill>
            </a:endParaRPr>
          </a:p>
        </p:txBody>
      </p:sp>
      <p:pic>
        <p:nvPicPr>
          <p:cNvPr id="3985" name="Google Shape;3985;p58"/>
          <p:cNvPicPr preferRelativeResize="0"/>
          <p:nvPr/>
        </p:nvPicPr>
        <p:blipFill>
          <a:blip r:embed="rId3"/>
          <a:srcRect l="18270" r="18270"/>
          <a:stretch/>
        </p:blipFill>
        <p:spPr>
          <a:xfrm>
            <a:off x="527047" y="2672951"/>
            <a:ext cx="1206900" cy="12063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42913" algn="bl" rotWithShape="0">
              <a:schemeClr val="accent2">
                <a:alpha val="40000"/>
              </a:schemeClr>
            </a:outerShdw>
          </a:effectLst>
        </p:spPr>
      </p:pic>
      <p:pic>
        <p:nvPicPr>
          <p:cNvPr id="3987" name="Google Shape;3987;p58"/>
          <p:cNvPicPr preferRelativeResize="0"/>
          <p:nvPr/>
        </p:nvPicPr>
        <p:blipFill>
          <a:blip r:embed="rId4"/>
          <a:srcRect t="25" b="25"/>
          <a:stretch/>
        </p:blipFill>
        <p:spPr>
          <a:xfrm>
            <a:off x="4766950" y="1634376"/>
            <a:ext cx="1206900" cy="12063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42913" algn="bl" rotWithShape="0">
              <a:schemeClr val="accent2">
                <a:alpha val="40000"/>
              </a:schemeClr>
            </a:outerShdw>
          </a:effectLst>
        </p:spPr>
      </p:pic>
      <p:pic>
        <p:nvPicPr>
          <p:cNvPr id="3988" name="Google Shape;3988;p58"/>
          <p:cNvPicPr preferRelativeResize="0"/>
          <p:nvPr/>
        </p:nvPicPr>
        <p:blipFill>
          <a:blip r:embed="rId5"/>
          <a:srcRect t="17868" b="17868"/>
          <a:stretch/>
        </p:blipFill>
        <p:spPr>
          <a:xfrm>
            <a:off x="4405702" y="3348501"/>
            <a:ext cx="1206900" cy="12063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42913" algn="bl" rotWithShape="0">
              <a:schemeClr val="accent2">
                <a:alpha val="40000"/>
              </a:schemeClr>
            </a:outerShdw>
          </a:effectLst>
        </p:spPr>
      </p:pic>
      <p:grpSp>
        <p:nvGrpSpPr>
          <p:cNvPr id="3989" name="Google Shape;3989;p58"/>
          <p:cNvGrpSpPr/>
          <p:nvPr/>
        </p:nvGrpSpPr>
        <p:grpSpPr>
          <a:xfrm rot="10800000">
            <a:off x="3173864" y="4502492"/>
            <a:ext cx="883262" cy="242091"/>
            <a:chOff x="2300350" y="2601250"/>
            <a:chExt cx="2275275" cy="623625"/>
          </a:xfrm>
        </p:grpSpPr>
        <p:sp>
          <p:nvSpPr>
            <p:cNvPr id="3990" name="Google Shape;3990;p5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1" name="Google Shape;3991;p5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2" name="Google Shape;3992;p5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3" name="Google Shape;3993;p5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4" name="Google Shape;3994;p5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5" name="Google Shape;3995;p5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6" name="Google Shape;3996;p58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3997" name="Google Shape;3997;p5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8" name="Google Shape;3998;p5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9" name="Google Shape;3999;p5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0" name="Google Shape;4000;p5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1" name="Google Shape;4001;p5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02" name="Google Shape;4002;p58"/>
          <p:cNvGrpSpPr/>
          <p:nvPr/>
        </p:nvGrpSpPr>
        <p:grpSpPr>
          <a:xfrm rot="5400000">
            <a:off x="2818975" y="934625"/>
            <a:ext cx="98902" cy="553090"/>
            <a:chOff x="4898850" y="4820550"/>
            <a:chExt cx="98902" cy="553090"/>
          </a:xfrm>
        </p:grpSpPr>
        <p:sp>
          <p:nvSpPr>
            <p:cNvPr id="4003" name="Google Shape;4003;p5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4" name="Google Shape;4004;p5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5" name="Google Shape;4005;p5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6" name="Google Shape;4006;p5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7" name="Google Shape;4007;p5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3976;p58">
            <a:extLst>
              <a:ext uri="{FF2B5EF4-FFF2-40B4-BE49-F238E27FC236}">
                <a16:creationId xmlns:a16="http://schemas.microsoft.com/office/drawing/2014/main" id="{E2E64DAC-17F2-51A1-7F07-7277FEAD17AD}"/>
              </a:ext>
            </a:extLst>
          </p:cNvPr>
          <p:cNvSpPr txBox="1">
            <a:spLocks/>
          </p:cNvSpPr>
          <p:nvPr/>
        </p:nvSpPr>
        <p:spPr>
          <a:xfrm>
            <a:off x="530577" y="1997501"/>
            <a:ext cx="3358141" cy="57270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r>
              <a:rPr lang="fr-FR" dirty="0"/>
              <a:t>E</a:t>
            </a:r>
            <a:r>
              <a:rPr lang="en-US" dirty="0"/>
              <a:t>NCADRE</a:t>
            </a:r>
            <a:r>
              <a:rPr lang="fr-FR" dirty="0"/>
              <a:t> </a:t>
            </a:r>
            <a:r>
              <a:rPr lang="fr-FR" dirty="0">
                <a:solidFill>
                  <a:schemeClr val="accent2"/>
                </a:solidFill>
              </a:rPr>
              <a:t>PAR :</a:t>
            </a:r>
          </a:p>
        </p:txBody>
      </p:sp>
      <p:sp>
        <p:nvSpPr>
          <p:cNvPr id="2" name="Google Shape;3976;p58">
            <a:extLst>
              <a:ext uri="{FF2B5EF4-FFF2-40B4-BE49-F238E27FC236}">
                <a16:creationId xmlns:a16="http://schemas.microsoft.com/office/drawing/2014/main" id="{E1D7DEA4-1768-EDCB-415F-9CB410FCCEB8}"/>
              </a:ext>
            </a:extLst>
          </p:cNvPr>
          <p:cNvSpPr txBox="1">
            <a:spLocks/>
          </p:cNvSpPr>
          <p:nvPr/>
        </p:nvSpPr>
        <p:spPr>
          <a:xfrm>
            <a:off x="4755157" y="1055642"/>
            <a:ext cx="3358141" cy="57270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r>
              <a:rPr lang="fr-FR" dirty="0"/>
              <a:t>SOUTENU </a:t>
            </a:r>
            <a:r>
              <a:rPr lang="fr-FR" dirty="0">
                <a:solidFill>
                  <a:schemeClr val="accent2"/>
                </a:solidFill>
              </a:rPr>
              <a:t>PAR :</a:t>
            </a:r>
          </a:p>
        </p:txBody>
      </p:sp>
    </p:spTree>
    <p:extLst>
      <p:ext uri="{BB962C8B-B14F-4D97-AF65-F5344CB8AC3E}">
        <p14:creationId xmlns:p14="http://schemas.microsoft.com/office/powerpoint/2010/main" val="276924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9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9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9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9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9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9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9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9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9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9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2" grpId="0" animBg="1"/>
      <p:bldP spid="3973" grpId="0" animBg="1"/>
      <p:bldP spid="3976" grpId="0"/>
      <p:bldP spid="3975" grpId="0" animBg="1"/>
      <p:bldP spid="20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7" name="Google Shape;2737;p35"/>
          <p:cNvSpPr/>
          <p:nvPr/>
        </p:nvSpPr>
        <p:spPr>
          <a:xfrm>
            <a:off x="1482330" y="4204200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 dirty="0">
                <a:solidFill>
                  <a:schemeClr val="bg1"/>
                </a:solidFill>
              </a:rPr>
              <a:t>Réalisation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2738" name="Google Shape;2738;p35"/>
          <p:cNvSpPr/>
          <p:nvPr/>
        </p:nvSpPr>
        <p:spPr>
          <a:xfrm>
            <a:off x="5050939" y="4202544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/>
                </a:solidFill>
              </a:rPr>
              <a:t>Conclusion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2740" name="Google Shape;2740;p35"/>
          <p:cNvSpPr/>
          <p:nvPr/>
        </p:nvSpPr>
        <p:spPr>
          <a:xfrm>
            <a:off x="5130289" y="1939877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/>
                </a:solidFill>
              </a:rPr>
              <a:t>Web3.0 et dApp</a:t>
            </a:r>
            <a:endParaRPr sz="2000" b="1" dirty="0">
              <a:solidFill>
                <a:schemeClr val="bg1"/>
              </a:solidFill>
            </a:endParaRPr>
          </a:p>
        </p:txBody>
      </p:sp>
      <p:sp>
        <p:nvSpPr>
          <p:cNvPr id="2741" name="Google Shape;2741;p35"/>
          <p:cNvSpPr/>
          <p:nvPr/>
        </p:nvSpPr>
        <p:spPr>
          <a:xfrm>
            <a:off x="2784774" y="2921256"/>
            <a:ext cx="3082561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 dirty="0">
                <a:solidFill>
                  <a:schemeClr val="bg1"/>
                </a:solidFill>
              </a:rPr>
              <a:t>Analyse et Conception</a:t>
            </a:r>
            <a:endParaRPr sz="2000" b="1" dirty="0">
              <a:solidFill>
                <a:schemeClr val="bg1"/>
              </a:solidFill>
            </a:endParaRPr>
          </a:p>
        </p:txBody>
      </p:sp>
      <p:sp>
        <p:nvSpPr>
          <p:cNvPr id="2742" name="Google Shape;2742;p35"/>
          <p:cNvSpPr/>
          <p:nvPr/>
        </p:nvSpPr>
        <p:spPr>
          <a:xfrm>
            <a:off x="1051072" y="1939877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/>
                </a:solidFill>
              </a:rPr>
              <a:t>Introduction</a:t>
            </a:r>
            <a:endParaRPr sz="1600" b="1" dirty="0">
              <a:solidFill>
                <a:schemeClr val="bg1"/>
              </a:solidFill>
            </a:endParaRPr>
          </a:p>
        </p:txBody>
      </p:sp>
      <p:sp>
        <p:nvSpPr>
          <p:cNvPr id="2743" name="Google Shape;2743;p35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PLAN</a:t>
            </a:r>
            <a:endParaRPr sz="3200" dirty="0">
              <a:solidFill>
                <a:schemeClr val="accent2"/>
              </a:solidFill>
            </a:endParaRPr>
          </a:p>
        </p:txBody>
      </p:sp>
      <p:sp>
        <p:nvSpPr>
          <p:cNvPr id="2746" name="Google Shape;2746;p35"/>
          <p:cNvSpPr txBox="1">
            <a:spLocks noGrp="1"/>
          </p:cNvSpPr>
          <p:nvPr>
            <p:ph type="title" idx="3"/>
          </p:nvPr>
        </p:nvSpPr>
        <p:spPr>
          <a:xfrm>
            <a:off x="1114522" y="1501968"/>
            <a:ext cx="22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749" name="Google Shape;2749;p35"/>
          <p:cNvSpPr txBox="1">
            <a:spLocks noGrp="1"/>
          </p:cNvSpPr>
          <p:nvPr>
            <p:ph type="title" idx="6"/>
          </p:nvPr>
        </p:nvSpPr>
        <p:spPr>
          <a:xfrm>
            <a:off x="5209639" y="150977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752" name="Google Shape;2752;p35"/>
          <p:cNvSpPr txBox="1">
            <a:spLocks noGrp="1"/>
          </p:cNvSpPr>
          <p:nvPr>
            <p:ph type="title" idx="9"/>
          </p:nvPr>
        </p:nvSpPr>
        <p:spPr>
          <a:xfrm>
            <a:off x="3225205" y="2376636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758" name="Google Shape;2758;p35"/>
          <p:cNvSpPr txBox="1">
            <a:spLocks noGrp="1"/>
          </p:cNvSpPr>
          <p:nvPr>
            <p:ph type="title" idx="18"/>
          </p:nvPr>
        </p:nvSpPr>
        <p:spPr>
          <a:xfrm>
            <a:off x="1482986" y="3700548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761" name="Google Shape;2761;p35"/>
          <p:cNvSpPr txBox="1">
            <a:spLocks noGrp="1"/>
          </p:cNvSpPr>
          <p:nvPr>
            <p:ph type="title" idx="21"/>
          </p:nvPr>
        </p:nvSpPr>
        <p:spPr>
          <a:xfrm>
            <a:off x="5209639" y="3719400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grpSp>
        <p:nvGrpSpPr>
          <p:cNvPr id="2762" name="Google Shape;2762;p35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2763" name="Google Shape;2763;p3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3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3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3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3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2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750"/>
                                        <p:tgtEl>
                                          <p:spTgt spid="2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7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7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750"/>
                                        <p:tgtEl>
                                          <p:spTgt spid="2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7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750"/>
                                        <p:tgtEl>
                                          <p:spTgt spid="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7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7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750"/>
                                        <p:tgtEl>
                                          <p:spTgt spid="2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7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7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7" grpId="0" animBg="1"/>
      <p:bldP spid="2738" grpId="0" animBg="1"/>
      <p:bldP spid="2740" grpId="0" animBg="1"/>
      <p:bldP spid="2741" grpId="0" animBg="1"/>
      <p:bldP spid="2742" grpId="0" animBg="1"/>
      <p:bldP spid="2746" grpId="0"/>
      <p:bldP spid="2749" grpId="0"/>
      <p:bldP spid="2752" grpId="0"/>
      <p:bldP spid="2758" grpId="0"/>
      <p:bldP spid="276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5" name="Google Shape;2885;p38"/>
          <p:cNvSpPr txBox="1">
            <a:spLocks noGrp="1"/>
          </p:cNvSpPr>
          <p:nvPr>
            <p:ph type="title" idx="2"/>
          </p:nvPr>
        </p:nvSpPr>
        <p:spPr>
          <a:xfrm>
            <a:off x="3277955" y="518998"/>
            <a:ext cx="2879100" cy="9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2886" name="Google Shape;2886;p38"/>
          <p:cNvGrpSpPr/>
          <p:nvPr/>
        </p:nvGrpSpPr>
        <p:grpSpPr>
          <a:xfrm rot="-5400000">
            <a:off x="2746096" y="55862"/>
            <a:ext cx="1823016" cy="296643"/>
            <a:chOff x="7857346" y="3902355"/>
            <a:chExt cx="1823016" cy="296643"/>
          </a:xfrm>
        </p:grpSpPr>
        <p:sp>
          <p:nvSpPr>
            <p:cNvPr id="2887" name="Google Shape;2887;p3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38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38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3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3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38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93" name="Google Shape;2893;p38"/>
          <p:cNvGrpSpPr/>
          <p:nvPr/>
        </p:nvGrpSpPr>
        <p:grpSpPr>
          <a:xfrm rot="5400000">
            <a:off x="1172900" y="634510"/>
            <a:ext cx="98902" cy="553090"/>
            <a:chOff x="4898850" y="4820550"/>
            <a:chExt cx="98902" cy="553090"/>
          </a:xfrm>
        </p:grpSpPr>
        <p:sp>
          <p:nvSpPr>
            <p:cNvPr id="2894" name="Google Shape;2894;p3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3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3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3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3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99" name="Google Shape;2899;p38"/>
          <p:cNvGrpSpPr/>
          <p:nvPr/>
        </p:nvGrpSpPr>
        <p:grpSpPr>
          <a:xfrm>
            <a:off x="1609176" y="4434219"/>
            <a:ext cx="1252897" cy="51000"/>
            <a:chOff x="2915381" y="4104819"/>
            <a:chExt cx="1252897" cy="51000"/>
          </a:xfrm>
        </p:grpSpPr>
        <p:sp>
          <p:nvSpPr>
            <p:cNvPr id="2900" name="Google Shape;2900;p38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38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38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38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38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38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38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38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38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38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38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38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38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38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4" name="Google Shape;2914;p38"/>
          <p:cNvGrpSpPr/>
          <p:nvPr/>
        </p:nvGrpSpPr>
        <p:grpSpPr>
          <a:xfrm>
            <a:off x="5790832" y="291514"/>
            <a:ext cx="1105976" cy="133969"/>
            <a:chOff x="8183182" y="663852"/>
            <a:chExt cx="1475028" cy="178673"/>
          </a:xfrm>
        </p:grpSpPr>
        <p:grpSp>
          <p:nvGrpSpPr>
            <p:cNvPr id="2915" name="Google Shape;2915;p3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916" name="Google Shape;2916;p3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7" name="Google Shape;2917;p3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8" name="Google Shape;2918;p3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9" name="Google Shape;2919;p3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0" name="Google Shape;2920;p3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1" name="Google Shape;2921;p3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2" name="Google Shape;2922;p3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3" name="Google Shape;2923;p3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4" name="Google Shape;2924;p3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5" name="Google Shape;2925;p3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26" name="Google Shape;2926;p3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927" name="Google Shape;2927;p3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8" name="Google Shape;2928;p3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9" name="Google Shape;2929;p3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0" name="Google Shape;2930;p3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1" name="Google Shape;2931;p3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2" name="Google Shape;2932;p3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3" name="Google Shape;2933;p3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4" name="Google Shape;2934;p3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5" name="Google Shape;2935;p3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6" name="Google Shape;2936;p3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2772;p36">
            <a:extLst>
              <a:ext uri="{FF2B5EF4-FFF2-40B4-BE49-F238E27FC236}">
                <a16:creationId xmlns:a16="http://schemas.microsoft.com/office/drawing/2014/main" id="{BE34C800-FAB6-BA47-DDC9-E56A13C3F0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8928" y="1453319"/>
            <a:ext cx="4735688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1100918" y="2399729"/>
            <a:ext cx="3639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Exo" panose="020B0604020202020204" charset="0"/>
              </a:rPr>
              <a:t>Qu’est ce que c’est?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9758" y="2905454"/>
            <a:ext cx="2842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2000" b="1">
                <a:solidFill>
                  <a:schemeClr val="bg1"/>
                </a:solidFill>
                <a:latin typeface="Exo" panose="020B0604020202020204" charset="0"/>
              </a:defRPr>
            </a:lvl1pPr>
          </a:lstStyle>
          <a:p>
            <a:r>
              <a:rPr lang="en-US" sz="2800" dirty="0"/>
              <a:t>A quoi ça sert?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70268" y="3451610"/>
            <a:ext cx="4195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2000" b="1">
                <a:solidFill>
                  <a:schemeClr val="bg1"/>
                </a:solidFill>
                <a:latin typeface="Exo" panose="020B0604020202020204" charset="0"/>
              </a:defRPr>
            </a:lvl1pPr>
          </a:lstStyle>
          <a:p>
            <a:r>
              <a:rPr lang="en-US" sz="2800" dirty="0"/>
              <a:t>Comment ça se passe?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36D47D-25CD-0C0C-4377-F600A6AA88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118" y="2580361"/>
            <a:ext cx="2271625" cy="2271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5" grpId="0"/>
      <p:bldP spid="2" grpId="0"/>
      <p:bldP spid="5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9" name="Google Shape;3159;p44"/>
          <p:cNvSpPr txBox="1">
            <a:spLocks noGrp="1"/>
          </p:cNvSpPr>
          <p:nvPr>
            <p:ph type="title"/>
          </p:nvPr>
        </p:nvSpPr>
        <p:spPr>
          <a:xfrm>
            <a:off x="327613" y="2393523"/>
            <a:ext cx="7566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WEB3 ET</a:t>
            </a:r>
            <a:r>
              <a:rPr lang="en" dirty="0"/>
              <a:t> </a:t>
            </a:r>
            <a:r>
              <a:rPr lang="en" dirty="0">
                <a:solidFill>
                  <a:schemeClr val="accent2"/>
                </a:solidFill>
              </a:rPr>
              <a:t>DAPP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3161" name="Google Shape;3161;p44"/>
          <p:cNvSpPr txBox="1">
            <a:spLocks noGrp="1"/>
          </p:cNvSpPr>
          <p:nvPr>
            <p:ph type="title" idx="2"/>
          </p:nvPr>
        </p:nvSpPr>
        <p:spPr>
          <a:xfrm>
            <a:off x="864525" y="1484975"/>
            <a:ext cx="2130300" cy="9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3162" name="Google Shape;3162;p44"/>
          <p:cNvGrpSpPr/>
          <p:nvPr/>
        </p:nvGrpSpPr>
        <p:grpSpPr>
          <a:xfrm flipH="1">
            <a:off x="7672202" y="3605178"/>
            <a:ext cx="883262" cy="242091"/>
            <a:chOff x="2300350" y="2601250"/>
            <a:chExt cx="2275275" cy="623625"/>
          </a:xfrm>
        </p:grpSpPr>
        <p:sp>
          <p:nvSpPr>
            <p:cNvPr id="3163" name="Google Shape;3163;p4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4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4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4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4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4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9" name="Google Shape;3169;p44"/>
          <p:cNvGrpSpPr/>
          <p:nvPr/>
        </p:nvGrpSpPr>
        <p:grpSpPr>
          <a:xfrm rot="5400000">
            <a:off x="2935200" y="4005125"/>
            <a:ext cx="98902" cy="553090"/>
            <a:chOff x="4898850" y="4820550"/>
            <a:chExt cx="98902" cy="553090"/>
          </a:xfrm>
        </p:grpSpPr>
        <p:sp>
          <p:nvSpPr>
            <p:cNvPr id="3170" name="Google Shape;3170;p44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44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44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44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44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5" name="Google Shape;3175;p44"/>
          <p:cNvGrpSpPr/>
          <p:nvPr/>
        </p:nvGrpSpPr>
        <p:grpSpPr>
          <a:xfrm>
            <a:off x="5776817" y="1332566"/>
            <a:ext cx="1105976" cy="133969"/>
            <a:chOff x="8183182" y="663852"/>
            <a:chExt cx="1475028" cy="178673"/>
          </a:xfrm>
        </p:grpSpPr>
        <p:grpSp>
          <p:nvGrpSpPr>
            <p:cNvPr id="3176" name="Google Shape;3176;p4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177" name="Google Shape;3177;p4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8" name="Google Shape;3178;p4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9" name="Google Shape;3179;p4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0" name="Google Shape;3180;p4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1" name="Google Shape;3181;p4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2" name="Google Shape;3182;p4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3" name="Google Shape;3183;p4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4" name="Google Shape;3184;p4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5" name="Google Shape;3185;p4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6" name="Google Shape;3186;p4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87" name="Google Shape;3187;p4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188" name="Google Shape;3188;p4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9" name="Google Shape;3189;p4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0" name="Google Shape;3190;p4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1" name="Google Shape;3191;p4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2" name="Google Shape;3192;p4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3" name="Google Shape;3193;p4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4" name="Google Shape;3194;p4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5" name="Google Shape;3195;p4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6" name="Google Shape;3196;p4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7" name="Google Shape;3197;p4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98" name="Google Shape;3198;p44"/>
          <p:cNvGrpSpPr/>
          <p:nvPr/>
        </p:nvGrpSpPr>
        <p:grpSpPr>
          <a:xfrm>
            <a:off x="5294901" y="4383719"/>
            <a:ext cx="1252897" cy="51000"/>
            <a:chOff x="2915381" y="4104819"/>
            <a:chExt cx="1252897" cy="51000"/>
          </a:xfrm>
        </p:grpSpPr>
        <p:sp>
          <p:nvSpPr>
            <p:cNvPr id="3199" name="Google Shape;3199;p44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44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44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44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44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44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44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44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44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44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44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44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44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44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13" name="Google Shape;3213;p44"/>
          <p:cNvGrpSpPr/>
          <p:nvPr/>
        </p:nvGrpSpPr>
        <p:grpSpPr>
          <a:xfrm>
            <a:off x="2621939" y="674428"/>
            <a:ext cx="883262" cy="242091"/>
            <a:chOff x="2300350" y="2601250"/>
            <a:chExt cx="2275275" cy="623625"/>
          </a:xfrm>
        </p:grpSpPr>
        <p:sp>
          <p:nvSpPr>
            <p:cNvPr id="3214" name="Google Shape;3214;p4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4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4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4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4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4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20" name="Google Shape;3220;p44"/>
          <p:cNvGrpSpPr/>
          <p:nvPr/>
        </p:nvGrpSpPr>
        <p:grpSpPr>
          <a:xfrm>
            <a:off x="7672192" y="1903729"/>
            <a:ext cx="1823016" cy="296643"/>
            <a:chOff x="7857346" y="3902355"/>
            <a:chExt cx="1823016" cy="296643"/>
          </a:xfrm>
        </p:grpSpPr>
        <p:sp>
          <p:nvSpPr>
            <p:cNvPr id="3221" name="Google Shape;3221;p44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44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44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44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44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44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27" name="Google Shape;3227;p44"/>
          <p:cNvGrpSpPr/>
          <p:nvPr/>
        </p:nvGrpSpPr>
        <p:grpSpPr>
          <a:xfrm rot="5400000">
            <a:off x="3656790" y="992886"/>
            <a:ext cx="98902" cy="553090"/>
            <a:chOff x="4898850" y="4820550"/>
            <a:chExt cx="98902" cy="553090"/>
          </a:xfrm>
        </p:grpSpPr>
        <p:sp>
          <p:nvSpPr>
            <p:cNvPr id="3228" name="Google Shape;3228;p44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44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44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44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44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2D169B03-8D16-F9E9-4985-555CC6B56F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458" y="1528847"/>
            <a:ext cx="2880372" cy="2880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838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3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3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3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9" grpId="0"/>
      <p:bldP spid="316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6E1A0412-29B7-031D-5704-B9EE3C255375}"/>
              </a:ext>
            </a:extLst>
          </p:cNvPr>
          <p:cNvGrpSpPr/>
          <p:nvPr/>
        </p:nvGrpSpPr>
        <p:grpSpPr>
          <a:xfrm>
            <a:off x="4883995" y="961093"/>
            <a:ext cx="3783538" cy="2858794"/>
            <a:chOff x="4883995" y="961093"/>
            <a:chExt cx="3783538" cy="2858794"/>
          </a:xfrm>
        </p:grpSpPr>
        <p:sp>
          <p:nvSpPr>
            <p:cNvPr id="3059" name="Google Shape;3059;p42"/>
            <p:cNvSpPr/>
            <p:nvPr/>
          </p:nvSpPr>
          <p:spPr>
            <a:xfrm>
              <a:off x="6066858" y="3419987"/>
              <a:ext cx="1417811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solidFill>
                    <a:schemeClr val="bg1"/>
                  </a:solidFill>
                  <a:latin typeface="Exo" panose="020B0604020202020204" charset="0"/>
                </a:rPr>
                <a:t>PAGE WEB1</a:t>
              </a:r>
              <a:endParaRPr sz="1600" b="1" dirty="0">
                <a:solidFill>
                  <a:schemeClr val="bg1"/>
                </a:solidFill>
                <a:latin typeface="Exo" panose="020B0604020202020204" charset="0"/>
              </a:endParaRPr>
            </a:p>
          </p:txBody>
        </p:sp>
        <p:pic>
          <p:nvPicPr>
            <p:cNvPr id="3066" name="Google Shape;3066;p42"/>
            <p:cNvPicPr preferRelativeResize="0"/>
            <p:nvPr/>
          </p:nvPicPr>
          <p:blipFill>
            <a:blip r:embed="rId3"/>
            <a:srcRect t="13645" b="13645"/>
            <a:stretch/>
          </p:blipFill>
          <p:spPr>
            <a:xfrm>
              <a:off x="4883995" y="961093"/>
              <a:ext cx="3783538" cy="2427679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42913" algn="bl" rotWithShape="0">
                <a:schemeClr val="accent2">
                  <a:alpha val="40000"/>
                </a:schemeClr>
              </a:outerShdw>
            </a:effectLst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A7E9B7F-3D27-4951-5F5C-D858AA723CA7}"/>
              </a:ext>
            </a:extLst>
          </p:cNvPr>
          <p:cNvGrpSpPr/>
          <p:nvPr/>
        </p:nvGrpSpPr>
        <p:grpSpPr>
          <a:xfrm>
            <a:off x="1195809" y="746604"/>
            <a:ext cx="1810885" cy="1629981"/>
            <a:chOff x="1195809" y="746604"/>
            <a:chExt cx="1810885" cy="1629981"/>
          </a:xfrm>
        </p:grpSpPr>
        <p:sp>
          <p:nvSpPr>
            <p:cNvPr id="3060" name="Google Shape;3060;p42"/>
            <p:cNvSpPr/>
            <p:nvPr/>
          </p:nvSpPr>
          <p:spPr>
            <a:xfrm>
              <a:off x="1748270" y="1976685"/>
              <a:ext cx="705961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 smtClean="0">
                  <a:solidFill>
                    <a:schemeClr val="bg1"/>
                  </a:solidFill>
                  <a:latin typeface="Exo" panose="020B0604020202020204" charset="0"/>
                </a:rPr>
                <a:t>1990</a:t>
              </a:r>
              <a:endParaRPr b="1" dirty="0">
                <a:solidFill>
                  <a:schemeClr val="bg1"/>
                </a:solidFill>
                <a:latin typeface="Exo" panose="020B0604020202020204" charset="0"/>
              </a:endParaRPr>
            </a:p>
          </p:txBody>
        </p:sp>
        <p:pic>
          <p:nvPicPr>
            <p:cNvPr id="3067" name="Google Shape;3067;p42"/>
            <p:cNvPicPr preferRelativeResize="0"/>
            <p:nvPr/>
          </p:nvPicPr>
          <p:blipFill>
            <a:blip r:embed="rId4"/>
            <a:srcRect l="4531" r="4531"/>
            <a:stretch/>
          </p:blipFill>
          <p:spPr>
            <a:xfrm>
              <a:off x="1195809" y="746604"/>
              <a:ext cx="1810885" cy="12063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42913" algn="bl" rotWithShape="0">
                <a:schemeClr val="accent2">
                  <a:alpha val="40000"/>
                </a:schemeClr>
              </a:outerShdw>
            </a:effectLst>
          </p:spPr>
        </p:pic>
      </p:grpSp>
      <p:grpSp>
        <p:nvGrpSpPr>
          <p:cNvPr id="3068" name="Google Shape;3068;p42"/>
          <p:cNvGrpSpPr/>
          <p:nvPr/>
        </p:nvGrpSpPr>
        <p:grpSpPr>
          <a:xfrm>
            <a:off x="7812807" y="883512"/>
            <a:ext cx="1520982" cy="302065"/>
            <a:chOff x="5642557" y="-150670"/>
            <a:chExt cx="1520982" cy="302065"/>
          </a:xfrm>
        </p:grpSpPr>
        <p:sp>
          <p:nvSpPr>
            <p:cNvPr id="3069" name="Google Shape;3069;p4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4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4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4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4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4" name="Google Shape;3074;p42"/>
          <p:cNvGrpSpPr/>
          <p:nvPr/>
        </p:nvGrpSpPr>
        <p:grpSpPr>
          <a:xfrm flipH="1">
            <a:off x="4147896" y="4847182"/>
            <a:ext cx="1105976" cy="133969"/>
            <a:chOff x="8183182" y="663852"/>
            <a:chExt cx="1475028" cy="178673"/>
          </a:xfrm>
        </p:grpSpPr>
        <p:grpSp>
          <p:nvGrpSpPr>
            <p:cNvPr id="3075" name="Google Shape;3075;p42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076" name="Google Shape;3076;p4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7" name="Google Shape;3077;p4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8" name="Google Shape;3078;p4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9" name="Google Shape;3079;p4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0" name="Google Shape;3080;p4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1" name="Google Shape;3081;p4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2" name="Google Shape;3082;p4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3" name="Google Shape;3083;p4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4" name="Google Shape;3084;p4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5" name="Google Shape;3085;p4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86" name="Google Shape;3086;p42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087" name="Google Shape;3087;p4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8" name="Google Shape;3088;p4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89" name="Google Shape;3089;p4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0" name="Google Shape;3090;p4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91" name="Google Shape;3091;p4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2" name="Google Shape;3092;p4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3" name="Google Shape;3093;p4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4" name="Google Shape;3094;p4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5" name="Google Shape;3095;p4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6" name="Google Shape;3096;p4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97" name="Google Shape;3097;p42"/>
          <p:cNvGrpSpPr/>
          <p:nvPr/>
        </p:nvGrpSpPr>
        <p:grpSpPr>
          <a:xfrm rot="5400000">
            <a:off x="1699515" y="359242"/>
            <a:ext cx="98902" cy="553090"/>
            <a:chOff x="4898850" y="4820550"/>
            <a:chExt cx="98902" cy="553090"/>
          </a:xfrm>
        </p:grpSpPr>
        <p:sp>
          <p:nvSpPr>
            <p:cNvPr id="3098" name="Google Shape;3098;p4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4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4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4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4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" name="Google Shape;2772;p36">
            <a:extLst>
              <a:ext uri="{FF2B5EF4-FFF2-40B4-BE49-F238E27FC236}">
                <a16:creationId xmlns:a16="http://schemas.microsoft.com/office/drawing/2014/main" id="{9FA1B62C-40E9-6074-893E-4EE8AC9E8757}"/>
              </a:ext>
            </a:extLst>
          </p:cNvPr>
          <p:cNvSpPr txBox="1">
            <a:spLocks/>
          </p:cNvSpPr>
          <p:nvPr/>
        </p:nvSpPr>
        <p:spPr>
          <a:xfrm>
            <a:off x="1458748" y="156109"/>
            <a:ext cx="571566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18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r>
              <a:rPr lang="en-US" sz="3600" dirty="0"/>
              <a:t>Histoire du WEB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2" name="Google Shape;2772;p36">
            <a:extLst>
              <a:ext uri="{FF2B5EF4-FFF2-40B4-BE49-F238E27FC236}">
                <a16:creationId xmlns:a16="http://schemas.microsoft.com/office/drawing/2014/main" id="{2592C65F-87F4-E8B3-F3FF-E8CB23886295}"/>
              </a:ext>
            </a:extLst>
          </p:cNvPr>
          <p:cNvSpPr txBox="1">
            <a:spLocks/>
          </p:cNvSpPr>
          <p:nvPr/>
        </p:nvSpPr>
        <p:spPr>
          <a:xfrm>
            <a:off x="1571569" y="690038"/>
            <a:ext cx="571566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18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r>
              <a:rPr lang="en-US" sz="3600" dirty="0"/>
              <a:t>LES INCOVENIENTS</a:t>
            </a:r>
            <a:endParaRPr lang="en-US" sz="3600" dirty="0">
              <a:solidFill>
                <a:schemeClr val="accent2"/>
              </a:solidFill>
            </a:endParaRPr>
          </a:p>
        </p:txBody>
      </p:sp>
      <p:pic>
        <p:nvPicPr>
          <p:cNvPr id="3" name="Google Shape;2947;p39" title="Gráfico">
            <a:hlinkClick r:id="rId5"/>
            <a:extLst>
              <a:ext uri="{FF2B5EF4-FFF2-40B4-BE49-F238E27FC236}">
                <a16:creationId xmlns:a16="http://schemas.microsoft.com/office/drawing/2014/main" id="{275F4C2E-5344-35E9-4E7A-9F692D6E8F13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03239" y="1421372"/>
            <a:ext cx="2834211" cy="242280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2962;p39">
            <a:extLst>
              <a:ext uri="{FF2B5EF4-FFF2-40B4-BE49-F238E27FC236}">
                <a16:creationId xmlns:a16="http://schemas.microsoft.com/office/drawing/2014/main" id="{F41601A7-BC5D-9684-E3FC-5FB90F3A8E8D}"/>
              </a:ext>
            </a:extLst>
          </p:cNvPr>
          <p:cNvSpPr/>
          <p:nvPr/>
        </p:nvSpPr>
        <p:spPr>
          <a:xfrm>
            <a:off x="4079898" y="2153011"/>
            <a:ext cx="151500" cy="151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963;p39">
            <a:extLst>
              <a:ext uri="{FF2B5EF4-FFF2-40B4-BE49-F238E27FC236}">
                <a16:creationId xmlns:a16="http://schemas.microsoft.com/office/drawing/2014/main" id="{42822CCF-3B4F-A7CA-B079-C2CAE2CB847C}"/>
              </a:ext>
            </a:extLst>
          </p:cNvPr>
          <p:cNvSpPr/>
          <p:nvPr/>
        </p:nvSpPr>
        <p:spPr>
          <a:xfrm>
            <a:off x="4912698" y="2153011"/>
            <a:ext cx="151500" cy="151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2964;p39">
            <a:extLst>
              <a:ext uri="{FF2B5EF4-FFF2-40B4-BE49-F238E27FC236}">
                <a16:creationId xmlns:a16="http://schemas.microsoft.com/office/drawing/2014/main" id="{11289022-D1FE-265D-463B-BB2FBCC0D1DE}"/>
              </a:ext>
            </a:extLst>
          </p:cNvPr>
          <p:cNvSpPr/>
          <p:nvPr/>
        </p:nvSpPr>
        <p:spPr>
          <a:xfrm>
            <a:off x="4079898" y="3379561"/>
            <a:ext cx="151500" cy="151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965;p39">
            <a:extLst>
              <a:ext uri="{FF2B5EF4-FFF2-40B4-BE49-F238E27FC236}">
                <a16:creationId xmlns:a16="http://schemas.microsoft.com/office/drawing/2014/main" id="{7F43E35D-192F-C3F7-F441-ADB7F5DA5D2C}"/>
              </a:ext>
            </a:extLst>
          </p:cNvPr>
          <p:cNvSpPr/>
          <p:nvPr/>
        </p:nvSpPr>
        <p:spPr>
          <a:xfrm>
            <a:off x="4912698" y="3379561"/>
            <a:ext cx="151500" cy="151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" name="Google Shape;2966;p39">
            <a:extLst>
              <a:ext uri="{FF2B5EF4-FFF2-40B4-BE49-F238E27FC236}">
                <a16:creationId xmlns:a16="http://schemas.microsoft.com/office/drawing/2014/main" id="{53D5D81A-A823-BC56-BD95-7B7308D26C1C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2843209" y="1785665"/>
            <a:ext cx="1236600" cy="443100"/>
          </a:xfrm>
          <a:prstGeom prst="bentConnector3">
            <a:avLst>
              <a:gd name="adj1" fmla="val 50004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" name="Google Shape;2967;p39">
            <a:extLst>
              <a:ext uri="{FF2B5EF4-FFF2-40B4-BE49-F238E27FC236}">
                <a16:creationId xmlns:a16="http://schemas.microsoft.com/office/drawing/2014/main" id="{5C89D75A-1C00-98EA-DE94-0CB20014877D}"/>
              </a:ext>
            </a:extLst>
          </p:cNvPr>
          <p:cNvCxnSpPr>
            <a:cxnSpLocks/>
            <a:endCxn id="8" idx="6"/>
          </p:cNvCxnSpPr>
          <p:nvPr/>
        </p:nvCxnSpPr>
        <p:spPr>
          <a:xfrm rot="10800000" flipV="1">
            <a:off x="5064198" y="3177711"/>
            <a:ext cx="1236402" cy="2776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" name="Google Shape;2968;p39">
            <a:extLst>
              <a:ext uri="{FF2B5EF4-FFF2-40B4-BE49-F238E27FC236}">
                <a16:creationId xmlns:a16="http://schemas.microsoft.com/office/drawing/2014/main" id="{44B8D16A-08B3-AADD-65EF-E0F677CB785C}"/>
              </a:ext>
            </a:extLst>
          </p:cNvPr>
          <p:cNvCxnSpPr>
            <a:cxnSpLocks/>
            <a:endCxn id="5" idx="6"/>
          </p:cNvCxnSpPr>
          <p:nvPr/>
        </p:nvCxnSpPr>
        <p:spPr>
          <a:xfrm flipH="1">
            <a:off x="5064325" y="1785665"/>
            <a:ext cx="1236300" cy="443100"/>
          </a:xfrm>
          <a:prstGeom prst="bentConnector3">
            <a:avLst>
              <a:gd name="adj1" fmla="val 50005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2" name="Google Shape;2969;p39">
            <a:extLst>
              <a:ext uri="{FF2B5EF4-FFF2-40B4-BE49-F238E27FC236}">
                <a16:creationId xmlns:a16="http://schemas.microsoft.com/office/drawing/2014/main" id="{0D214CF4-79D1-02B5-1D5D-9AF37962EC1F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2843209" y="3215737"/>
            <a:ext cx="1236600" cy="239700"/>
          </a:xfrm>
          <a:prstGeom prst="bentConnector3">
            <a:avLst>
              <a:gd name="adj1" fmla="val 50004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E20BAAA-EBD3-D4C7-1A1D-2FE0EF824944}"/>
              </a:ext>
            </a:extLst>
          </p:cNvPr>
          <p:cNvSpPr txBox="1"/>
          <p:nvPr/>
        </p:nvSpPr>
        <p:spPr>
          <a:xfrm>
            <a:off x="1128278" y="1488648"/>
            <a:ext cx="193431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Exo" panose="020B0604020202020204" charset="0"/>
              </a:rPr>
              <a:t>Interaction limitée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ACE8F7-3DC0-7754-62B7-040E744885BB}"/>
              </a:ext>
            </a:extLst>
          </p:cNvPr>
          <p:cNvSpPr txBox="1"/>
          <p:nvPr/>
        </p:nvSpPr>
        <p:spPr>
          <a:xfrm>
            <a:off x="713100" y="2931549"/>
            <a:ext cx="26638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Exo" panose="020B0604020202020204" charset="0"/>
              </a:rPr>
              <a:t>Absence de personnalisation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18CA65-9948-1EC3-2FA2-064B561E067A}"/>
              </a:ext>
            </a:extLst>
          </p:cNvPr>
          <p:cNvSpPr txBox="1"/>
          <p:nvPr/>
        </p:nvSpPr>
        <p:spPr>
          <a:xfrm>
            <a:off x="6439554" y="1488648"/>
            <a:ext cx="299231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  <a:latin typeface="Exo" panose="020B0604020202020204" charset="0"/>
              </a:rPr>
              <a:t>Accès limité aux médias riches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7A71D8-28F8-BB74-4B09-099C9B719807}"/>
              </a:ext>
            </a:extLst>
          </p:cNvPr>
          <p:cNvSpPr txBox="1"/>
          <p:nvPr/>
        </p:nvSpPr>
        <p:spPr>
          <a:xfrm>
            <a:off x="6452100" y="2861794"/>
            <a:ext cx="16795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Exo" panose="020B0604020202020204" charset="0"/>
              </a:rPr>
              <a:t>Contenu statique </a:t>
            </a:r>
            <a:endParaRPr lang="fr-FR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2" grpId="0"/>
      <p:bldP spid="2" grpId="1"/>
      <p:bldP spid="15" grpId="0"/>
      <p:bldP spid="15" grpId="1"/>
      <p:bldP spid="16" grpId="0"/>
      <p:bldP spid="16" grpId="1"/>
      <p:bldP spid="18" grpId="0"/>
      <p:bldP spid="18" grpId="1"/>
      <p:bldP spid="19" grpId="0"/>
      <p:bldP spid="19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DA759A1-2037-46E4-29B4-663A80D96290}"/>
              </a:ext>
            </a:extLst>
          </p:cNvPr>
          <p:cNvGrpSpPr/>
          <p:nvPr/>
        </p:nvGrpSpPr>
        <p:grpSpPr>
          <a:xfrm>
            <a:off x="5713878" y="989126"/>
            <a:ext cx="2975495" cy="2820648"/>
            <a:chOff x="5713878" y="989126"/>
            <a:chExt cx="2975495" cy="2820648"/>
          </a:xfrm>
        </p:grpSpPr>
        <p:sp>
          <p:nvSpPr>
            <p:cNvPr id="3059" name="Google Shape;3059;p42"/>
            <p:cNvSpPr/>
            <p:nvPr/>
          </p:nvSpPr>
          <p:spPr>
            <a:xfrm>
              <a:off x="6529703" y="3409874"/>
              <a:ext cx="1575720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solidFill>
                    <a:schemeClr val="bg1"/>
                  </a:solidFill>
                  <a:latin typeface="Exo" panose="020B0604020202020204" charset="0"/>
                </a:rPr>
                <a:t>PAGE WEB</a:t>
              </a:r>
              <a:r>
                <a:rPr lang="ar-SA" sz="1600" b="1" dirty="0">
                  <a:solidFill>
                    <a:schemeClr val="bg1"/>
                  </a:solidFill>
                  <a:latin typeface="Exo" panose="020B0604020202020204" charset="0"/>
                </a:rPr>
                <a:t>2</a:t>
              </a:r>
              <a:endParaRPr sz="1600" b="1" dirty="0">
                <a:solidFill>
                  <a:schemeClr val="bg1"/>
                </a:solidFill>
                <a:latin typeface="Exo" panose="020B0604020202020204" charset="0"/>
              </a:endParaRPr>
            </a:p>
          </p:txBody>
        </p:sp>
        <p:pic>
          <p:nvPicPr>
            <p:cNvPr id="3066" name="Google Shape;3066;p42"/>
            <p:cNvPicPr preferRelativeResize="0"/>
            <p:nvPr/>
          </p:nvPicPr>
          <p:blipFill>
            <a:blip r:embed="rId3"/>
            <a:srcRect t="12677" b="12677"/>
            <a:stretch/>
          </p:blipFill>
          <p:spPr>
            <a:xfrm>
              <a:off x="5713878" y="989126"/>
              <a:ext cx="2975495" cy="23615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42913" algn="bl" rotWithShape="0">
                <a:schemeClr val="accent2">
                  <a:alpha val="40000"/>
                </a:schemeClr>
              </a:outerShdw>
            </a:effectLst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310023A-66FA-95FF-E348-98A94C73B11A}"/>
              </a:ext>
            </a:extLst>
          </p:cNvPr>
          <p:cNvGrpSpPr/>
          <p:nvPr/>
        </p:nvGrpSpPr>
        <p:grpSpPr>
          <a:xfrm>
            <a:off x="1195809" y="746604"/>
            <a:ext cx="1810885" cy="1629981"/>
            <a:chOff x="1195809" y="746604"/>
            <a:chExt cx="1810885" cy="1629981"/>
          </a:xfrm>
        </p:grpSpPr>
        <p:sp>
          <p:nvSpPr>
            <p:cNvPr id="3060" name="Google Shape;3060;p42"/>
            <p:cNvSpPr/>
            <p:nvPr/>
          </p:nvSpPr>
          <p:spPr>
            <a:xfrm>
              <a:off x="1748270" y="1976685"/>
              <a:ext cx="915908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ar-SA" b="1" dirty="0">
                  <a:solidFill>
                    <a:schemeClr val="bg1"/>
                  </a:solidFill>
                  <a:latin typeface="Exo" panose="020B0604020202020204" charset="0"/>
                </a:rPr>
                <a:t>20</a:t>
              </a:r>
              <a:r>
                <a:rPr lang="en-US" b="1" dirty="0">
                  <a:solidFill>
                    <a:schemeClr val="bg1"/>
                  </a:solidFill>
                  <a:latin typeface="Exo" panose="020B0604020202020204" charset="0"/>
                </a:rPr>
                <a:t>00</a:t>
              </a:r>
              <a:endParaRPr b="1" dirty="0">
                <a:solidFill>
                  <a:schemeClr val="bg1"/>
                </a:solidFill>
                <a:latin typeface="Exo" panose="020B0604020202020204" charset="0"/>
              </a:endParaRPr>
            </a:p>
          </p:txBody>
        </p:sp>
        <p:pic>
          <p:nvPicPr>
            <p:cNvPr id="3067" name="Google Shape;3067;p42"/>
            <p:cNvPicPr preferRelativeResize="0"/>
            <p:nvPr/>
          </p:nvPicPr>
          <p:blipFill>
            <a:blip r:embed="rId4"/>
            <a:srcRect t="6489" b="6489"/>
            <a:stretch/>
          </p:blipFill>
          <p:spPr>
            <a:xfrm>
              <a:off x="1195809" y="746604"/>
              <a:ext cx="1810885" cy="12063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42913" algn="bl" rotWithShape="0">
                <a:schemeClr val="accent2">
                  <a:alpha val="40000"/>
                </a:schemeClr>
              </a:outerShdw>
            </a:effectLst>
          </p:spPr>
        </p:pic>
      </p:grpSp>
      <p:grpSp>
        <p:nvGrpSpPr>
          <p:cNvPr id="3068" name="Google Shape;3068;p42"/>
          <p:cNvGrpSpPr/>
          <p:nvPr/>
        </p:nvGrpSpPr>
        <p:grpSpPr>
          <a:xfrm>
            <a:off x="7812807" y="883512"/>
            <a:ext cx="1520982" cy="302065"/>
            <a:chOff x="5642557" y="-150670"/>
            <a:chExt cx="1520982" cy="302065"/>
          </a:xfrm>
        </p:grpSpPr>
        <p:sp>
          <p:nvSpPr>
            <p:cNvPr id="3069" name="Google Shape;3069;p4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4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4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4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4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4" name="Google Shape;3074;p42"/>
          <p:cNvGrpSpPr/>
          <p:nvPr/>
        </p:nvGrpSpPr>
        <p:grpSpPr>
          <a:xfrm flipH="1">
            <a:off x="4147896" y="4847182"/>
            <a:ext cx="1105976" cy="133969"/>
            <a:chOff x="8183182" y="663852"/>
            <a:chExt cx="1475028" cy="178673"/>
          </a:xfrm>
        </p:grpSpPr>
        <p:grpSp>
          <p:nvGrpSpPr>
            <p:cNvPr id="3075" name="Google Shape;3075;p42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076" name="Google Shape;3076;p4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7" name="Google Shape;3077;p4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8" name="Google Shape;3078;p4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9" name="Google Shape;3079;p4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0" name="Google Shape;3080;p4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1" name="Google Shape;3081;p4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2" name="Google Shape;3082;p4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3" name="Google Shape;3083;p4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4" name="Google Shape;3084;p4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5" name="Google Shape;3085;p4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86" name="Google Shape;3086;p42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087" name="Google Shape;3087;p4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8" name="Google Shape;3088;p4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89" name="Google Shape;3089;p4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0" name="Google Shape;3090;p4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91" name="Google Shape;3091;p4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2" name="Google Shape;3092;p4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3" name="Google Shape;3093;p4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4" name="Google Shape;3094;p4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5" name="Google Shape;3095;p4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6" name="Google Shape;3096;p4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97" name="Google Shape;3097;p42"/>
          <p:cNvGrpSpPr/>
          <p:nvPr/>
        </p:nvGrpSpPr>
        <p:grpSpPr>
          <a:xfrm rot="5400000">
            <a:off x="1699515" y="359242"/>
            <a:ext cx="98902" cy="553090"/>
            <a:chOff x="4898850" y="4820550"/>
            <a:chExt cx="98902" cy="553090"/>
          </a:xfrm>
        </p:grpSpPr>
        <p:sp>
          <p:nvSpPr>
            <p:cNvPr id="3098" name="Google Shape;3098;p4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4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4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4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4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" name="Google Shape;2772;p36">
            <a:extLst>
              <a:ext uri="{FF2B5EF4-FFF2-40B4-BE49-F238E27FC236}">
                <a16:creationId xmlns:a16="http://schemas.microsoft.com/office/drawing/2014/main" id="{9FA1B62C-40E9-6074-893E-4EE8AC9E8757}"/>
              </a:ext>
            </a:extLst>
          </p:cNvPr>
          <p:cNvSpPr txBox="1">
            <a:spLocks/>
          </p:cNvSpPr>
          <p:nvPr/>
        </p:nvSpPr>
        <p:spPr>
          <a:xfrm>
            <a:off x="1458748" y="156109"/>
            <a:ext cx="571566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18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r>
              <a:rPr lang="en-US" sz="3600" dirty="0"/>
              <a:t>Histoire du WEB</a:t>
            </a:r>
            <a:endParaRPr lang="en-US" sz="3600" dirty="0">
              <a:solidFill>
                <a:schemeClr val="accent2"/>
              </a:solidFill>
            </a:endParaRPr>
          </a:p>
        </p:txBody>
      </p:sp>
      <p:cxnSp>
        <p:nvCxnSpPr>
          <p:cNvPr id="7" name="Google Shape;3668;p52">
            <a:extLst>
              <a:ext uri="{FF2B5EF4-FFF2-40B4-BE49-F238E27FC236}">
                <a16:creationId xmlns:a16="http://schemas.microsoft.com/office/drawing/2014/main" id="{BBC55AAF-102F-0299-49B8-9905F6EE6854}"/>
              </a:ext>
            </a:extLst>
          </p:cNvPr>
          <p:cNvCxnSpPr>
            <a:cxnSpLocks/>
            <a:stCxn id="3055" idx="0"/>
            <a:endCxn id="3044" idx="4"/>
          </p:cNvCxnSpPr>
          <p:nvPr/>
        </p:nvCxnSpPr>
        <p:spPr>
          <a:xfrm flipV="1">
            <a:off x="6184465" y="3560695"/>
            <a:ext cx="0" cy="326218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55" name="Google Shape;3643;p52">
            <a:extLst>
              <a:ext uri="{FF2B5EF4-FFF2-40B4-BE49-F238E27FC236}">
                <a16:creationId xmlns:a16="http://schemas.microsoft.com/office/drawing/2014/main" id="{43EFDF96-0104-4926-2D9E-7D9392F41D15}"/>
              </a:ext>
            </a:extLst>
          </p:cNvPr>
          <p:cNvSpPr/>
          <p:nvPr/>
        </p:nvSpPr>
        <p:spPr>
          <a:xfrm>
            <a:off x="5049127" y="3886913"/>
            <a:ext cx="2270676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lang="en-US" sz="1800" dirty="0"/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Exo" panose="020B0604020202020204" charset="0"/>
              </a:rPr>
              <a:t>Personnalisation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053" name="Google Shape;3646;p52">
            <a:extLst>
              <a:ext uri="{FF2B5EF4-FFF2-40B4-BE49-F238E27FC236}">
                <a16:creationId xmlns:a16="http://schemas.microsoft.com/office/drawing/2014/main" id="{16DE30C2-6F60-80EE-2EAB-ED168FB8B37A}"/>
              </a:ext>
            </a:extLst>
          </p:cNvPr>
          <p:cNvSpPr/>
          <p:nvPr/>
        </p:nvSpPr>
        <p:spPr>
          <a:xfrm>
            <a:off x="1616448" y="3857830"/>
            <a:ext cx="3216486" cy="735573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endParaRPr lang="fr-FR" sz="1800" b="1" dirty="0">
              <a:solidFill>
                <a:schemeClr val="bg1"/>
              </a:solidFill>
              <a:latin typeface="Exo" panose="020B0604020202020204" charset="0"/>
            </a:endParaRPr>
          </a:p>
          <a:p>
            <a:pPr algn="ctr">
              <a:buClr>
                <a:schemeClr val="dk1"/>
              </a:buClr>
              <a:buSzPts val="1100"/>
            </a:pPr>
            <a:r>
              <a:rPr lang="fr-FR" sz="1800" b="1" dirty="0">
                <a:solidFill>
                  <a:schemeClr val="bg1"/>
                </a:solidFill>
                <a:latin typeface="Exo" panose="020B0604020202020204" charset="0"/>
              </a:rPr>
              <a:t>Contenu généré par les utilisateurs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 dirty="0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051" name="Google Shape;3649;p52">
            <a:extLst>
              <a:ext uri="{FF2B5EF4-FFF2-40B4-BE49-F238E27FC236}">
                <a16:creationId xmlns:a16="http://schemas.microsoft.com/office/drawing/2014/main" id="{12AC6223-A76E-CF46-2D67-AB49C01EB804}"/>
              </a:ext>
            </a:extLst>
          </p:cNvPr>
          <p:cNvSpPr/>
          <p:nvPr/>
        </p:nvSpPr>
        <p:spPr>
          <a:xfrm>
            <a:off x="652562" y="2250039"/>
            <a:ext cx="2176455" cy="743179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600" b="1" dirty="0">
                <a:solidFill>
                  <a:schemeClr val="bg1"/>
                </a:solidFill>
                <a:latin typeface="Exo" panose="020B0604020202020204" charset="0"/>
              </a:rPr>
              <a:t>Interaction utilisateur accrue </a:t>
            </a:r>
          </a:p>
        </p:txBody>
      </p:sp>
      <p:sp>
        <p:nvSpPr>
          <p:cNvPr id="3049" name="Google Shape;3652;p52">
            <a:extLst>
              <a:ext uri="{FF2B5EF4-FFF2-40B4-BE49-F238E27FC236}">
                <a16:creationId xmlns:a16="http://schemas.microsoft.com/office/drawing/2014/main" id="{01E6F360-FAC8-475C-52DF-6416AC23CF7C}"/>
              </a:ext>
            </a:extLst>
          </p:cNvPr>
          <p:cNvSpPr/>
          <p:nvPr/>
        </p:nvSpPr>
        <p:spPr>
          <a:xfrm>
            <a:off x="6405056" y="2103856"/>
            <a:ext cx="2520868" cy="833617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chemeClr val="bg1"/>
                </a:solidFill>
                <a:latin typeface="Exo" panose="020B0604020202020204" charset="0"/>
              </a:rPr>
              <a:t>Applications dynamiques et interactives</a:t>
            </a:r>
            <a:endParaRPr sz="1800" b="1" dirty="0">
              <a:solidFill>
                <a:schemeClr val="bg1"/>
              </a:solidFill>
              <a:latin typeface="Exo" panose="020B0604020202020204" charset="0"/>
              <a:ea typeface="Exo"/>
              <a:cs typeface="Exo"/>
              <a:sym typeface="Exo"/>
            </a:endParaRPr>
          </a:p>
        </p:txBody>
      </p:sp>
      <p:cxnSp>
        <p:nvCxnSpPr>
          <p:cNvPr id="18" name="Google Shape;3657;p52">
            <a:extLst>
              <a:ext uri="{FF2B5EF4-FFF2-40B4-BE49-F238E27FC236}">
                <a16:creationId xmlns:a16="http://schemas.microsoft.com/office/drawing/2014/main" id="{50EA4703-09D5-B5E2-12ED-23ADCE395C6A}"/>
              </a:ext>
            </a:extLst>
          </p:cNvPr>
          <p:cNvCxnSpPr>
            <a:cxnSpLocks/>
            <a:stCxn id="3040" idx="6"/>
            <a:endCxn id="3046" idx="2"/>
          </p:cNvCxnSpPr>
          <p:nvPr/>
        </p:nvCxnSpPr>
        <p:spPr>
          <a:xfrm>
            <a:off x="1906540" y="3389758"/>
            <a:ext cx="11499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3661;p52">
            <a:extLst>
              <a:ext uri="{FF2B5EF4-FFF2-40B4-BE49-F238E27FC236}">
                <a16:creationId xmlns:a16="http://schemas.microsoft.com/office/drawing/2014/main" id="{87FF2D48-4F71-A447-E6B2-0CB052F3C4FD}"/>
              </a:ext>
            </a:extLst>
          </p:cNvPr>
          <p:cNvCxnSpPr>
            <a:cxnSpLocks/>
            <a:stCxn id="3046" idx="6"/>
            <a:endCxn id="3044" idx="2"/>
          </p:cNvCxnSpPr>
          <p:nvPr/>
        </p:nvCxnSpPr>
        <p:spPr>
          <a:xfrm>
            <a:off x="3387865" y="3389758"/>
            <a:ext cx="2630850" cy="5187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3663;p52">
            <a:extLst>
              <a:ext uri="{FF2B5EF4-FFF2-40B4-BE49-F238E27FC236}">
                <a16:creationId xmlns:a16="http://schemas.microsoft.com/office/drawing/2014/main" id="{529DAE40-102C-7084-2600-FD2A997D906F}"/>
              </a:ext>
            </a:extLst>
          </p:cNvPr>
          <p:cNvCxnSpPr>
            <a:cxnSpLocks/>
            <a:stCxn id="3044" idx="6"/>
            <a:endCxn id="3042" idx="2"/>
          </p:cNvCxnSpPr>
          <p:nvPr/>
        </p:nvCxnSpPr>
        <p:spPr>
          <a:xfrm>
            <a:off x="6350215" y="3394945"/>
            <a:ext cx="11496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3665;p52">
            <a:extLst>
              <a:ext uri="{FF2B5EF4-FFF2-40B4-BE49-F238E27FC236}">
                <a16:creationId xmlns:a16="http://schemas.microsoft.com/office/drawing/2014/main" id="{06FCA92A-4B15-460B-BCAB-E2218EDCF417}"/>
              </a:ext>
            </a:extLst>
          </p:cNvPr>
          <p:cNvCxnSpPr>
            <a:cxnSpLocks/>
            <a:stCxn id="3040" idx="0"/>
            <a:endCxn id="3051" idx="2"/>
          </p:cNvCxnSpPr>
          <p:nvPr/>
        </p:nvCxnSpPr>
        <p:spPr>
          <a:xfrm flipV="1">
            <a:off x="1740790" y="2993218"/>
            <a:ext cx="0" cy="23079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3667;p52">
            <a:extLst>
              <a:ext uri="{FF2B5EF4-FFF2-40B4-BE49-F238E27FC236}">
                <a16:creationId xmlns:a16="http://schemas.microsoft.com/office/drawing/2014/main" id="{0B09C1C3-8A45-30A8-1CAF-9A76182D4440}"/>
              </a:ext>
            </a:extLst>
          </p:cNvPr>
          <p:cNvCxnSpPr>
            <a:cxnSpLocks/>
            <a:stCxn id="3042" idx="0"/>
            <a:endCxn id="3049" idx="2"/>
          </p:cNvCxnSpPr>
          <p:nvPr/>
        </p:nvCxnSpPr>
        <p:spPr>
          <a:xfrm flipV="1">
            <a:off x="7665490" y="2937473"/>
            <a:ext cx="0" cy="291722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Google Shape;3669;p52">
            <a:extLst>
              <a:ext uri="{FF2B5EF4-FFF2-40B4-BE49-F238E27FC236}">
                <a16:creationId xmlns:a16="http://schemas.microsoft.com/office/drawing/2014/main" id="{61186BED-5812-7E3A-DB58-C9D9E4AB8D94}"/>
              </a:ext>
            </a:extLst>
          </p:cNvPr>
          <p:cNvCxnSpPr>
            <a:cxnSpLocks/>
            <a:stCxn id="3053" idx="0"/>
            <a:endCxn id="3046" idx="4"/>
          </p:cNvCxnSpPr>
          <p:nvPr/>
        </p:nvCxnSpPr>
        <p:spPr>
          <a:xfrm flipH="1" flipV="1">
            <a:off x="3222115" y="3555508"/>
            <a:ext cx="2576" cy="302322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7" name="Google Shape;3687;p52">
            <a:extLst>
              <a:ext uri="{FF2B5EF4-FFF2-40B4-BE49-F238E27FC236}">
                <a16:creationId xmlns:a16="http://schemas.microsoft.com/office/drawing/2014/main" id="{D534B337-3421-620B-E9C5-55AF41DD6A10}"/>
              </a:ext>
            </a:extLst>
          </p:cNvPr>
          <p:cNvGrpSpPr/>
          <p:nvPr/>
        </p:nvGrpSpPr>
        <p:grpSpPr>
          <a:xfrm>
            <a:off x="3056365" y="3224008"/>
            <a:ext cx="331500" cy="331500"/>
            <a:chOff x="2924924" y="2835362"/>
            <a:chExt cx="331500" cy="331500"/>
          </a:xfrm>
        </p:grpSpPr>
        <p:sp>
          <p:nvSpPr>
            <p:cNvPr id="3045" name="Google Shape;3688;p52">
              <a:extLst>
                <a:ext uri="{FF2B5EF4-FFF2-40B4-BE49-F238E27FC236}">
                  <a16:creationId xmlns:a16="http://schemas.microsoft.com/office/drawing/2014/main" id="{8CCA2236-F29E-6086-BCE6-41437752574E}"/>
                </a:ext>
              </a:extLst>
            </p:cNvPr>
            <p:cNvSpPr/>
            <p:nvPr/>
          </p:nvSpPr>
          <p:spPr>
            <a:xfrm>
              <a:off x="2994675" y="2906923"/>
              <a:ext cx="192600" cy="19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659;p52">
              <a:extLst>
                <a:ext uri="{FF2B5EF4-FFF2-40B4-BE49-F238E27FC236}">
                  <a16:creationId xmlns:a16="http://schemas.microsoft.com/office/drawing/2014/main" id="{29AF96DB-85A3-C53A-129A-33C7AB8D1569}"/>
                </a:ext>
              </a:extLst>
            </p:cNvPr>
            <p:cNvSpPr/>
            <p:nvPr/>
          </p:nvSpPr>
          <p:spPr>
            <a:xfrm>
              <a:off x="2924924" y="2835362"/>
              <a:ext cx="331500" cy="331500"/>
            </a:xfrm>
            <a:prstGeom prst="ellipse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3689;p52">
            <a:extLst>
              <a:ext uri="{FF2B5EF4-FFF2-40B4-BE49-F238E27FC236}">
                <a16:creationId xmlns:a16="http://schemas.microsoft.com/office/drawing/2014/main" id="{E881FAD9-B8F3-966D-5C70-2EA9D87BAF8E}"/>
              </a:ext>
            </a:extLst>
          </p:cNvPr>
          <p:cNvGrpSpPr/>
          <p:nvPr/>
        </p:nvGrpSpPr>
        <p:grpSpPr>
          <a:xfrm>
            <a:off x="6018715" y="3229195"/>
            <a:ext cx="331500" cy="331500"/>
            <a:chOff x="5887274" y="2840549"/>
            <a:chExt cx="331500" cy="331500"/>
          </a:xfrm>
        </p:grpSpPr>
        <p:sp>
          <p:nvSpPr>
            <p:cNvPr id="3043" name="Google Shape;3690;p52">
              <a:extLst>
                <a:ext uri="{FF2B5EF4-FFF2-40B4-BE49-F238E27FC236}">
                  <a16:creationId xmlns:a16="http://schemas.microsoft.com/office/drawing/2014/main" id="{91E4A162-F38D-FBF3-EE1F-B3C59A2DEEB2}"/>
                </a:ext>
              </a:extLst>
            </p:cNvPr>
            <p:cNvSpPr/>
            <p:nvPr/>
          </p:nvSpPr>
          <p:spPr>
            <a:xfrm>
              <a:off x="5956725" y="2906923"/>
              <a:ext cx="192600" cy="19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662;p52">
              <a:extLst>
                <a:ext uri="{FF2B5EF4-FFF2-40B4-BE49-F238E27FC236}">
                  <a16:creationId xmlns:a16="http://schemas.microsoft.com/office/drawing/2014/main" id="{4ED0F3B5-F532-8654-6EC8-C1FBEB43D7E5}"/>
                </a:ext>
              </a:extLst>
            </p:cNvPr>
            <p:cNvSpPr/>
            <p:nvPr/>
          </p:nvSpPr>
          <p:spPr>
            <a:xfrm>
              <a:off x="5887274" y="2840549"/>
              <a:ext cx="331500" cy="331500"/>
            </a:xfrm>
            <a:prstGeom prst="ellipse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3691;p52">
            <a:extLst>
              <a:ext uri="{FF2B5EF4-FFF2-40B4-BE49-F238E27FC236}">
                <a16:creationId xmlns:a16="http://schemas.microsoft.com/office/drawing/2014/main" id="{0D447BEA-390E-F876-E4EB-ED635A1BAA84}"/>
              </a:ext>
            </a:extLst>
          </p:cNvPr>
          <p:cNvGrpSpPr/>
          <p:nvPr/>
        </p:nvGrpSpPr>
        <p:grpSpPr>
          <a:xfrm>
            <a:off x="7499740" y="3229195"/>
            <a:ext cx="331500" cy="331500"/>
            <a:chOff x="7368299" y="2840549"/>
            <a:chExt cx="331500" cy="331500"/>
          </a:xfrm>
        </p:grpSpPr>
        <p:sp>
          <p:nvSpPr>
            <p:cNvPr id="3041" name="Google Shape;3692;p52">
              <a:extLst>
                <a:ext uri="{FF2B5EF4-FFF2-40B4-BE49-F238E27FC236}">
                  <a16:creationId xmlns:a16="http://schemas.microsoft.com/office/drawing/2014/main" id="{A55C1937-124D-EE7E-BCEA-7D2271DF8345}"/>
                </a:ext>
              </a:extLst>
            </p:cNvPr>
            <p:cNvSpPr/>
            <p:nvPr/>
          </p:nvSpPr>
          <p:spPr>
            <a:xfrm>
              <a:off x="7437750" y="2906923"/>
              <a:ext cx="192600" cy="19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664;p52">
              <a:extLst>
                <a:ext uri="{FF2B5EF4-FFF2-40B4-BE49-F238E27FC236}">
                  <a16:creationId xmlns:a16="http://schemas.microsoft.com/office/drawing/2014/main" id="{61BA0377-66B7-7F8B-D9EA-952C472C73DD}"/>
                </a:ext>
              </a:extLst>
            </p:cNvPr>
            <p:cNvSpPr/>
            <p:nvPr/>
          </p:nvSpPr>
          <p:spPr>
            <a:xfrm>
              <a:off x="7368299" y="2840549"/>
              <a:ext cx="331500" cy="331500"/>
            </a:xfrm>
            <a:prstGeom prst="ellipse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693;p52">
            <a:extLst>
              <a:ext uri="{FF2B5EF4-FFF2-40B4-BE49-F238E27FC236}">
                <a16:creationId xmlns:a16="http://schemas.microsoft.com/office/drawing/2014/main" id="{BBB15374-000E-012D-BEB0-775FB673D897}"/>
              </a:ext>
            </a:extLst>
          </p:cNvPr>
          <p:cNvGrpSpPr/>
          <p:nvPr/>
        </p:nvGrpSpPr>
        <p:grpSpPr>
          <a:xfrm>
            <a:off x="1575040" y="3224008"/>
            <a:ext cx="331500" cy="331500"/>
            <a:chOff x="1443599" y="2835362"/>
            <a:chExt cx="331500" cy="331500"/>
          </a:xfrm>
        </p:grpSpPr>
        <p:sp>
          <p:nvSpPr>
            <p:cNvPr id="31" name="Google Shape;3694;p52">
              <a:extLst>
                <a:ext uri="{FF2B5EF4-FFF2-40B4-BE49-F238E27FC236}">
                  <a16:creationId xmlns:a16="http://schemas.microsoft.com/office/drawing/2014/main" id="{9D342687-C057-F592-5385-F2F1367943FF}"/>
                </a:ext>
              </a:extLst>
            </p:cNvPr>
            <p:cNvSpPr/>
            <p:nvPr/>
          </p:nvSpPr>
          <p:spPr>
            <a:xfrm>
              <a:off x="1513650" y="2906923"/>
              <a:ext cx="192000" cy="19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658;p52">
              <a:extLst>
                <a:ext uri="{FF2B5EF4-FFF2-40B4-BE49-F238E27FC236}">
                  <a16:creationId xmlns:a16="http://schemas.microsoft.com/office/drawing/2014/main" id="{FF8B58AF-B3A0-6AD9-F31A-54BFA24249E2}"/>
                </a:ext>
              </a:extLst>
            </p:cNvPr>
            <p:cNvSpPr/>
            <p:nvPr/>
          </p:nvSpPr>
          <p:spPr>
            <a:xfrm>
              <a:off x="1443599" y="2835362"/>
              <a:ext cx="331500" cy="331500"/>
            </a:xfrm>
            <a:prstGeom prst="ellipse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60" name="Google Shape;2772;p36">
            <a:extLst>
              <a:ext uri="{FF2B5EF4-FFF2-40B4-BE49-F238E27FC236}">
                <a16:creationId xmlns:a16="http://schemas.microsoft.com/office/drawing/2014/main" id="{733BF82F-FC52-B00F-1600-5B247EF52753}"/>
              </a:ext>
            </a:extLst>
          </p:cNvPr>
          <p:cNvSpPr txBox="1">
            <a:spLocks/>
          </p:cNvSpPr>
          <p:nvPr/>
        </p:nvSpPr>
        <p:spPr>
          <a:xfrm>
            <a:off x="1450453" y="1446549"/>
            <a:ext cx="571566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18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r>
              <a:rPr lang="en-US" sz="3600" dirty="0"/>
              <a:t>LES AVANTAGES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3161" name="Google Shape;2772;p36">
            <a:extLst>
              <a:ext uri="{FF2B5EF4-FFF2-40B4-BE49-F238E27FC236}">
                <a16:creationId xmlns:a16="http://schemas.microsoft.com/office/drawing/2014/main" id="{CB0C7E91-C191-C931-F3FA-0686E4388AA3}"/>
              </a:ext>
            </a:extLst>
          </p:cNvPr>
          <p:cNvSpPr txBox="1">
            <a:spLocks/>
          </p:cNvSpPr>
          <p:nvPr/>
        </p:nvSpPr>
        <p:spPr>
          <a:xfrm>
            <a:off x="1341126" y="1485681"/>
            <a:ext cx="571566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18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r>
              <a:rPr lang="en-US" sz="3600" dirty="0"/>
              <a:t>LES INCOVENIENTS</a:t>
            </a:r>
            <a:endParaRPr lang="en-US" sz="3600" dirty="0">
              <a:solidFill>
                <a:schemeClr val="accent2"/>
              </a:solidFill>
            </a:endParaRPr>
          </a:p>
        </p:txBody>
      </p:sp>
      <p:cxnSp>
        <p:nvCxnSpPr>
          <p:cNvPr id="3162" name="Google Shape;3668;p52">
            <a:extLst>
              <a:ext uri="{FF2B5EF4-FFF2-40B4-BE49-F238E27FC236}">
                <a16:creationId xmlns:a16="http://schemas.microsoft.com/office/drawing/2014/main" id="{3E4C0174-4C2F-BC16-D045-87C993FB4119}"/>
              </a:ext>
            </a:extLst>
          </p:cNvPr>
          <p:cNvCxnSpPr>
            <a:cxnSpLocks/>
            <a:stCxn id="3163" idx="0"/>
            <a:endCxn id="3178" idx="4"/>
          </p:cNvCxnSpPr>
          <p:nvPr/>
        </p:nvCxnSpPr>
        <p:spPr>
          <a:xfrm flipH="1" flipV="1">
            <a:off x="6336865" y="3713095"/>
            <a:ext cx="1284" cy="42749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63" name="Google Shape;3643;p52">
            <a:extLst>
              <a:ext uri="{FF2B5EF4-FFF2-40B4-BE49-F238E27FC236}">
                <a16:creationId xmlns:a16="http://schemas.microsoft.com/office/drawing/2014/main" id="{6D2B2641-EC1C-0756-8EAD-C8EC7371F91C}"/>
              </a:ext>
            </a:extLst>
          </p:cNvPr>
          <p:cNvSpPr/>
          <p:nvPr/>
        </p:nvSpPr>
        <p:spPr>
          <a:xfrm>
            <a:off x="5202811" y="4140585"/>
            <a:ext cx="2270676" cy="712641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lang="en-US" sz="1800" dirty="0"/>
          </a:p>
          <a:p>
            <a:pPr algn="ctr"/>
            <a:endParaRPr lang="en-US" sz="1800" b="1" dirty="0">
              <a:solidFill>
                <a:schemeClr val="bg1"/>
              </a:solidFill>
              <a:latin typeface="Exo" panose="020B0604020202020204" charset="0"/>
            </a:endParaRP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Exo" panose="020B0604020202020204" charset="0"/>
              </a:rPr>
              <a:t>Dépendance aux plateformes</a:t>
            </a:r>
          </a:p>
          <a:p>
            <a:pPr algn="ctr"/>
            <a:endParaRPr lang="en-US" sz="1800" b="1" dirty="0">
              <a:solidFill>
                <a:schemeClr val="bg1"/>
              </a:solidFill>
              <a:latin typeface="Exo" panose="020B060402020202020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164" name="Google Shape;3646;p52">
            <a:extLst>
              <a:ext uri="{FF2B5EF4-FFF2-40B4-BE49-F238E27FC236}">
                <a16:creationId xmlns:a16="http://schemas.microsoft.com/office/drawing/2014/main" id="{525AC8A9-A4C8-14AF-53E5-CB5E2E873033}"/>
              </a:ext>
            </a:extLst>
          </p:cNvPr>
          <p:cNvSpPr/>
          <p:nvPr/>
        </p:nvSpPr>
        <p:spPr>
          <a:xfrm>
            <a:off x="1643783" y="4016381"/>
            <a:ext cx="3452485" cy="735573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endParaRPr lang="fr-FR" sz="1800" b="1" dirty="0">
              <a:solidFill>
                <a:schemeClr val="bg1"/>
              </a:solidFill>
              <a:latin typeface="Exo" panose="020B0604020202020204" charset="0"/>
            </a:endParaRPr>
          </a:p>
          <a:p>
            <a:pPr lvl="0"/>
            <a:r>
              <a:rPr lang="fr-FR" sz="1800" b="1" dirty="0">
                <a:solidFill>
                  <a:schemeClr val="bg1"/>
                </a:solidFill>
                <a:latin typeface="Exo" panose="020B0604020202020204" charset="0"/>
              </a:rPr>
              <a:t>Problèmes de confidentialité et de sécurité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 dirty="0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165" name="Google Shape;3649;p52">
            <a:extLst>
              <a:ext uri="{FF2B5EF4-FFF2-40B4-BE49-F238E27FC236}">
                <a16:creationId xmlns:a16="http://schemas.microsoft.com/office/drawing/2014/main" id="{D1A580A8-59B9-F630-6F13-AC4D700CB0B1}"/>
              </a:ext>
            </a:extLst>
          </p:cNvPr>
          <p:cNvSpPr/>
          <p:nvPr/>
        </p:nvSpPr>
        <p:spPr>
          <a:xfrm>
            <a:off x="1028493" y="2413777"/>
            <a:ext cx="1729394" cy="743179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600" b="1" dirty="0">
                <a:solidFill>
                  <a:schemeClr val="bg1"/>
                </a:solidFill>
                <a:latin typeface="Exo" panose="020B0604020202020204" charset="0"/>
              </a:rPr>
              <a:t>Surcharge d'information</a:t>
            </a:r>
          </a:p>
        </p:txBody>
      </p:sp>
      <p:sp>
        <p:nvSpPr>
          <p:cNvPr id="3166" name="Google Shape;3652;p52">
            <a:extLst>
              <a:ext uri="{FF2B5EF4-FFF2-40B4-BE49-F238E27FC236}">
                <a16:creationId xmlns:a16="http://schemas.microsoft.com/office/drawing/2014/main" id="{B975396B-4B2C-CD6B-2AE8-30EE57D8B748}"/>
              </a:ext>
            </a:extLst>
          </p:cNvPr>
          <p:cNvSpPr/>
          <p:nvPr/>
        </p:nvSpPr>
        <p:spPr>
          <a:xfrm>
            <a:off x="6764507" y="2257990"/>
            <a:ext cx="2106766" cy="833617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800" b="1" dirty="0">
                <a:solidFill>
                  <a:schemeClr val="bg1"/>
                </a:solidFill>
                <a:latin typeface="Exo" panose="020B0604020202020204" charset="0"/>
              </a:rPr>
              <a:t>Propagande et désinformation</a:t>
            </a:r>
          </a:p>
        </p:txBody>
      </p:sp>
      <p:cxnSp>
        <p:nvCxnSpPr>
          <p:cNvPr id="3167" name="Google Shape;3657;p52">
            <a:extLst>
              <a:ext uri="{FF2B5EF4-FFF2-40B4-BE49-F238E27FC236}">
                <a16:creationId xmlns:a16="http://schemas.microsoft.com/office/drawing/2014/main" id="{4FC402CD-D9B3-FE2E-77B3-BD246A07ABDE}"/>
              </a:ext>
            </a:extLst>
          </p:cNvPr>
          <p:cNvCxnSpPr>
            <a:cxnSpLocks/>
            <a:stCxn id="3184" idx="6"/>
            <a:endCxn id="3175" idx="2"/>
          </p:cNvCxnSpPr>
          <p:nvPr/>
        </p:nvCxnSpPr>
        <p:spPr>
          <a:xfrm>
            <a:off x="2058940" y="3542158"/>
            <a:ext cx="11499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68" name="Google Shape;3661;p52">
            <a:extLst>
              <a:ext uri="{FF2B5EF4-FFF2-40B4-BE49-F238E27FC236}">
                <a16:creationId xmlns:a16="http://schemas.microsoft.com/office/drawing/2014/main" id="{8966FDC6-CB04-A605-177A-1A1D866ABDA9}"/>
              </a:ext>
            </a:extLst>
          </p:cNvPr>
          <p:cNvCxnSpPr>
            <a:cxnSpLocks/>
            <a:stCxn id="3175" idx="6"/>
            <a:endCxn id="3178" idx="2"/>
          </p:cNvCxnSpPr>
          <p:nvPr/>
        </p:nvCxnSpPr>
        <p:spPr>
          <a:xfrm>
            <a:off x="3540265" y="3542158"/>
            <a:ext cx="2630850" cy="5187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69" name="Google Shape;3663;p52">
            <a:extLst>
              <a:ext uri="{FF2B5EF4-FFF2-40B4-BE49-F238E27FC236}">
                <a16:creationId xmlns:a16="http://schemas.microsoft.com/office/drawing/2014/main" id="{CE82D041-0B61-7C2F-6150-A5C528EC93A1}"/>
              </a:ext>
            </a:extLst>
          </p:cNvPr>
          <p:cNvCxnSpPr>
            <a:cxnSpLocks/>
            <a:stCxn id="3178" idx="6"/>
            <a:endCxn id="3181" idx="2"/>
          </p:cNvCxnSpPr>
          <p:nvPr/>
        </p:nvCxnSpPr>
        <p:spPr>
          <a:xfrm>
            <a:off x="6502615" y="3547345"/>
            <a:ext cx="11496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70" name="Google Shape;3665;p52">
            <a:extLst>
              <a:ext uri="{FF2B5EF4-FFF2-40B4-BE49-F238E27FC236}">
                <a16:creationId xmlns:a16="http://schemas.microsoft.com/office/drawing/2014/main" id="{3D0F48CE-989F-0B70-00B6-1A5ED160B115}"/>
              </a:ext>
            </a:extLst>
          </p:cNvPr>
          <p:cNvCxnSpPr>
            <a:cxnSpLocks/>
            <a:stCxn id="3184" idx="0"/>
            <a:endCxn id="3165" idx="2"/>
          </p:cNvCxnSpPr>
          <p:nvPr/>
        </p:nvCxnSpPr>
        <p:spPr>
          <a:xfrm flipV="1">
            <a:off x="1893190" y="3156956"/>
            <a:ext cx="0" cy="219452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71" name="Google Shape;3667;p52">
            <a:extLst>
              <a:ext uri="{FF2B5EF4-FFF2-40B4-BE49-F238E27FC236}">
                <a16:creationId xmlns:a16="http://schemas.microsoft.com/office/drawing/2014/main" id="{EA5E08B6-C930-3AA3-78F6-01B87130C8B5}"/>
              </a:ext>
            </a:extLst>
          </p:cNvPr>
          <p:cNvCxnSpPr>
            <a:cxnSpLocks/>
            <a:stCxn id="3181" idx="0"/>
            <a:endCxn id="3166" idx="2"/>
          </p:cNvCxnSpPr>
          <p:nvPr/>
        </p:nvCxnSpPr>
        <p:spPr>
          <a:xfrm flipV="1">
            <a:off x="7817890" y="3091607"/>
            <a:ext cx="0" cy="289988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72" name="Google Shape;3669;p52">
            <a:extLst>
              <a:ext uri="{FF2B5EF4-FFF2-40B4-BE49-F238E27FC236}">
                <a16:creationId xmlns:a16="http://schemas.microsoft.com/office/drawing/2014/main" id="{119DCA39-3210-E27F-F5F8-915A9B954786}"/>
              </a:ext>
            </a:extLst>
          </p:cNvPr>
          <p:cNvCxnSpPr>
            <a:cxnSpLocks/>
            <a:stCxn id="3164" idx="0"/>
            <a:endCxn id="3175" idx="4"/>
          </p:cNvCxnSpPr>
          <p:nvPr/>
        </p:nvCxnSpPr>
        <p:spPr>
          <a:xfrm flipV="1">
            <a:off x="3370026" y="3707908"/>
            <a:ext cx="4489" cy="308473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173" name="Google Shape;3687;p52">
            <a:extLst>
              <a:ext uri="{FF2B5EF4-FFF2-40B4-BE49-F238E27FC236}">
                <a16:creationId xmlns:a16="http://schemas.microsoft.com/office/drawing/2014/main" id="{DC8E35CB-D727-B832-0E5F-10742BE4C0BD}"/>
              </a:ext>
            </a:extLst>
          </p:cNvPr>
          <p:cNvGrpSpPr/>
          <p:nvPr/>
        </p:nvGrpSpPr>
        <p:grpSpPr>
          <a:xfrm>
            <a:off x="3208765" y="3376408"/>
            <a:ext cx="331500" cy="331500"/>
            <a:chOff x="2924924" y="2835362"/>
            <a:chExt cx="331500" cy="331500"/>
          </a:xfrm>
        </p:grpSpPr>
        <p:sp>
          <p:nvSpPr>
            <p:cNvPr id="3174" name="Google Shape;3688;p52">
              <a:extLst>
                <a:ext uri="{FF2B5EF4-FFF2-40B4-BE49-F238E27FC236}">
                  <a16:creationId xmlns:a16="http://schemas.microsoft.com/office/drawing/2014/main" id="{8B96AF43-0638-6585-13B6-4F98E079E96E}"/>
                </a:ext>
              </a:extLst>
            </p:cNvPr>
            <p:cNvSpPr/>
            <p:nvPr/>
          </p:nvSpPr>
          <p:spPr>
            <a:xfrm>
              <a:off x="2994675" y="2906923"/>
              <a:ext cx="192600" cy="19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659;p52">
              <a:extLst>
                <a:ext uri="{FF2B5EF4-FFF2-40B4-BE49-F238E27FC236}">
                  <a16:creationId xmlns:a16="http://schemas.microsoft.com/office/drawing/2014/main" id="{8103FFD4-0859-3807-AFD8-54588833EF1F}"/>
                </a:ext>
              </a:extLst>
            </p:cNvPr>
            <p:cNvSpPr/>
            <p:nvPr/>
          </p:nvSpPr>
          <p:spPr>
            <a:xfrm>
              <a:off x="2924924" y="2835362"/>
              <a:ext cx="331500" cy="331500"/>
            </a:xfrm>
            <a:prstGeom prst="ellipse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6" name="Google Shape;3689;p52">
            <a:extLst>
              <a:ext uri="{FF2B5EF4-FFF2-40B4-BE49-F238E27FC236}">
                <a16:creationId xmlns:a16="http://schemas.microsoft.com/office/drawing/2014/main" id="{CBF8244C-3D66-3A7C-199D-6DA9602B3F3A}"/>
              </a:ext>
            </a:extLst>
          </p:cNvPr>
          <p:cNvGrpSpPr/>
          <p:nvPr/>
        </p:nvGrpSpPr>
        <p:grpSpPr>
          <a:xfrm>
            <a:off x="6171115" y="3381595"/>
            <a:ext cx="331500" cy="331500"/>
            <a:chOff x="5887274" y="2840549"/>
            <a:chExt cx="331500" cy="331500"/>
          </a:xfrm>
        </p:grpSpPr>
        <p:sp>
          <p:nvSpPr>
            <p:cNvPr id="3177" name="Google Shape;3690;p52">
              <a:extLst>
                <a:ext uri="{FF2B5EF4-FFF2-40B4-BE49-F238E27FC236}">
                  <a16:creationId xmlns:a16="http://schemas.microsoft.com/office/drawing/2014/main" id="{9A59648E-F066-C398-5E81-00112ED8A039}"/>
                </a:ext>
              </a:extLst>
            </p:cNvPr>
            <p:cNvSpPr/>
            <p:nvPr/>
          </p:nvSpPr>
          <p:spPr>
            <a:xfrm>
              <a:off x="5956725" y="2906923"/>
              <a:ext cx="192600" cy="19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662;p52">
              <a:extLst>
                <a:ext uri="{FF2B5EF4-FFF2-40B4-BE49-F238E27FC236}">
                  <a16:creationId xmlns:a16="http://schemas.microsoft.com/office/drawing/2014/main" id="{FE0715CC-5F4D-AD1A-1E09-508C33B62124}"/>
                </a:ext>
              </a:extLst>
            </p:cNvPr>
            <p:cNvSpPr/>
            <p:nvPr/>
          </p:nvSpPr>
          <p:spPr>
            <a:xfrm>
              <a:off x="5887274" y="2840549"/>
              <a:ext cx="331500" cy="331500"/>
            </a:xfrm>
            <a:prstGeom prst="ellipse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9" name="Google Shape;3691;p52">
            <a:extLst>
              <a:ext uri="{FF2B5EF4-FFF2-40B4-BE49-F238E27FC236}">
                <a16:creationId xmlns:a16="http://schemas.microsoft.com/office/drawing/2014/main" id="{944FB5F5-BD4D-DDB8-CABB-C9462E5D9502}"/>
              </a:ext>
            </a:extLst>
          </p:cNvPr>
          <p:cNvGrpSpPr/>
          <p:nvPr/>
        </p:nvGrpSpPr>
        <p:grpSpPr>
          <a:xfrm>
            <a:off x="7652140" y="3381595"/>
            <a:ext cx="331500" cy="331500"/>
            <a:chOff x="7368299" y="2840549"/>
            <a:chExt cx="331500" cy="331500"/>
          </a:xfrm>
        </p:grpSpPr>
        <p:sp>
          <p:nvSpPr>
            <p:cNvPr id="3180" name="Google Shape;3692;p52">
              <a:extLst>
                <a:ext uri="{FF2B5EF4-FFF2-40B4-BE49-F238E27FC236}">
                  <a16:creationId xmlns:a16="http://schemas.microsoft.com/office/drawing/2014/main" id="{22809F37-3FE2-86CC-7B45-5807B95204AC}"/>
                </a:ext>
              </a:extLst>
            </p:cNvPr>
            <p:cNvSpPr/>
            <p:nvPr/>
          </p:nvSpPr>
          <p:spPr>
            <a:xfrm>
              <a:off x="7437750" y="2906923"/>
              <a:ext cx="192600" cy="19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664;p52">
              <a:extLst>
                <a:ext uri="{FF2B5EF4-FFF2-40B4-BE49-F238E27FC236}">
                  <a16:creationId xmlns:a16="http://schemas.microsoft.com/office/drawing/2014/main" id="{5265D342-13FA-005B-6783-A704FEDED276}"/>
                </a:ext>
              </a:extLst>
            </p:cNvPr>
            <p:cNvSpPr/>
            <p:nvPr/>
          </p:nvSpPr>
          <p:spPr>
            <a:xfrm>
              <a:off x="7368299" y="2840549"/>
              <a:ext cx="331500" cy="331500"/>
            </a:xfrm>
            <a:prstGeom prst="ellipse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82" name="Google Shape;3693;p52">
            <a:extLst>
              <a:ext uri="{FF2B5EF4-FFF2-40B4-BE49-F238E27FC236}">
                <a16:creationId xmlns:a16="http://schemas.microsoft.com/office/drawing/2014/main" id="{34C054CA-DD42-6150-2100-5758A285E70F}"/>
              </a:ext>
            </a:extLst>
          </p:cNvPr>
          <p:cNvGrpSpPr/>
          <p:nvPr/>
        </p:nvGrpSpPr>
        <p:grpSpPr>
          <a:xfrm>
            <a:off x="1727440" y="3376408"/>
            <a:ext cx="331500" cy="331500"/>
            <a:chOff x="1443599" y="2835362"/>
            <a:chExt cx="331500" cy="331500"/>
          </a:xfrm>
        </p:grpSpPr>
        <p:sp>
          <p:nvSpPr>
            <p:cNvPr id="3183" name="Google Shape;3694;p52">
              <a:extLst>
                <a:ext uri="{FF2B5EF4-FFF2-40B4-BE49-F238E27FC236}">
                  <a16:creationId xmlns:a16="http://schemas.microsoft.com/office/drawing/2014/main" id="{1591AF4F-AFB7-6722-DF38-5F21E495CE91}"/>
                </a:ext>
              </a:extLst>
            </p:cNvPr>
            <p:cNvSpPr/>
            <p:nvPr/>
          </p:nvSpPr>
          <p:spPr>
            <a:xfrm>
              <a:off x="1513650" y="2906923"/>
              <a:ext cx="192000" cy="19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658;p52">
              <a:extLst>
                <a:ext uri="{FF2B5EF4-FFF2-40B4-BE49-F238E27FC236}">
                  <a16:creationId xmlns:a16="http://schemas.microsoft.com/office/drawing/2014/main" id="{401E0A06-8D2A-A826-64AA-CA277DAB4188}"/>
                </a:ext>
              </a:extLst>
            </p:cNvPr>
            <p:cNvSpPr/>
            <p:nvPr/>
          </p:nvSpPr>
          <p:spPr>
            <a:xfrm>
              <a:off x="1443599" y="2835362"/>
              <a:ext cx="331500" cy="331500"/>
            </a:xfrm>
            <a:prstGeom prst="ellipse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52262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750"/>
                                        <p:tgtEl>
                                          <p:spTgt spid="30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750" fill="hold"/>
                                        <p:tgtEl>
                                          <p:spTgt spid="3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750" fill="hold"/>
                                        <p:tgtEl>
                                          <p:spTgt spid="3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750"/>
                                        <p:tgtEl>
                                          <p:spTgt spid="30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750" fill="hold"/>
                                        <p:tgtEl>
                                          <p:spTgt spid="3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750" fill="hold"/>
                                        <p:tgtEl>
                                          <p:spTgt spid="3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750"/>
                                        <p:tgtEl>
                                          <p:spTgt spid="30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750" fill="hold"/>
                                        <p:tgtEl>
                                          <p:spTgt spid="3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750" fill="hold"/>
                                        <p:tgtEl>
                                          <p:spTgt spid="3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4" dur="500"/>
                                        <p:tgtEl>
                                          <p:spTgt spid="3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/>
                                        <p:tgtEl>
                                          <p:spTgt spid="3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3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1" dur="500"/>
                                        <p:tgtEl>
                                          <p:spTgt spid="3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/>
                                        <p:tgtEl>
                                          <p:spTgt spid="3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30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1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1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1" dur="500"/>
                                        <p:tgtEl>
                                          <p:spTgt spid="3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/>
                                        <p:tgtEl>
                                          <p:spTgt spid="3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30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6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1" dur="500"/>
                                        <p:tgtEl>
                                          <p:spTgt spid="30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/>
                                        <p:tgtEl>
                                          <p:spTgt spid="30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30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1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6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1" dur="500"/>
                                        <p:tgtEl>
                                          <p:spTgt spid="30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/>
                                        <p:tgtEl>
                                          <p:spTgt spid="30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30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3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3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3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750"/>
                                        <p:tgtEl>
                                          <p:spTgt spid="3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7" dur="750" fill="hold"/>
                                        <p:tgtEl>
                                          <p:spTgt spid="3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750" fill="hold"/>
                                        <p:tgtEl>
                                          <p:spTgt spid="3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3" dur="750" fill="hold"/>
                                        <p:tgtEl>
                                          <p:spTgt spid="3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750" fill="hold"/>
                                        <p:tgtEl>
                                          <p:spTgt spid="3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5" dur="750"/>
                                        <p:tgtEl>
                                          <p:spTgt spid="3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8" dur="750" fill="hold"/>
                                        <p:tgtEl>
                                          <p:spTgt spid="3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750" fill="hold"/>
                                        <p:tgtEl>
                                          <p:spTgt spid="3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0" dur="750"/>
                                        <p:tgtEl>
                                          <p:spTgt spid="3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" dur="750" fill="hold"/>
                                        <p:tgtEl>
                                          <p:spTgt spid="3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750" fill="hold"/>
                                        <p:tgtEl>
                                          <p:spTgt spid="3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5" dur="750"/>
                                        <p:tgtEl>
                                          <p:spTgt spid="3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750"/>
                                        <p:tgtEl>
                                          <p:spTgt spid="3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1" dur="750" fill="hold"/>
                                        <p:tgtEl>
                                          <p:spTgt spid="3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750" fill="hold"/>
                                        <p:tgtEl>
                                          <p:spTgt spid="3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750"/>
                                        <p:tgtEl>
                                          <p:spTgt spid="3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6" dur="750" fill="hold"/>
                                        <p:tgtEl>
                                          <p:spTgt spid="3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750" fill="hold"/>
                                        <p:tgtEl>
                                          <p:spTgt spid="3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750"/>
                                        <p:tgtEl>
                                          <p:spTgt spid="3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1" dur="750" fill="hold"/>
                                        <p:tgtEl>
                                          <p:spTgt spid="3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750" fill="hold"/>
                                        <p:tgtEl>
                                          <p:spTgt spid="3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7" dur="750" fill="hold"/>
                                        <p:tgtEl>
                                          <p:spTgt spid="3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750" fill="hold"/>
                                        <p:tgtEl>
                                          <p:spTgt spid="3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9" dur="750"/>
                                        <p:tgtEl>
                                          <p:spTgt spid="3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750"/>
                                        <p:tgtEl>
                                          <p:spTgt spid="3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5" dur="750" fill="hold"/>
                                        <p:tgtEl>
                                          <p:spTgt spid="3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750" fill="hold"/>
                                        <p:tgtEl>
                                          <p:spTgt spid="3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750"/>
                                        <p:tgtEl>
                                          <p:spTgt spid="3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0" dur="750" fill="hold"/>
                                        <p:tgtEl>
                                          <p:spTgt spid="3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750" fill="hold"/>
                                        <p:tgtEl>
                                          <p:spTgt spid="3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750"/>
                                        <p:tgtEl>
                                          <p:spTgt spid="3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5" dur="750" fill="hold"/>
                                        <p:tgtEl>
                                          <p:spTgt spid="3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750" fill="hold"/>
                                        <p:tgtEl>
                                          <p:spTgt spid="3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1" dur="750" fill="hold"/>
                                        <p:tgtEl>
                                          <p:spTgt spid="3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750" fill="hold"/>
                                        <p:tgtEl>
                                          <p:spTgt spid="3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3" dur="750"/>
                                        <p:tgtEl>
                                          <p:spTgt spid="3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6" dur="750" fill="hold"/>
                                        <p:tgtEl>
                                          <p:spTgt spid="3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750" fill="hold"/>
                                        <p:tgtEl>
                                          <p:spTgt spid="3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8" dur="750"/>
                                        <p:tgtEl>
                                          <p:spTgt spid="3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750"/>
                                        <p:tgtEl>
                                          <p:spTgt spid="3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4" dur="750" fill="hold"/>
                                        <p:tgtEl>
                                          <p:spTgt spid="3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750" fill="hold"/>
                                        <p:tgtEl>
                                          <p:spTgt spid="3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750"/>
                                        <p:tgtEl>
                                          <p:spTgt spid="3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9" dur="750" fill="hold"/>
                                        <p:tgtEl>
                                          <p:spTgt spid="3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750" fill="hold"/>
                                        <p:tgtEl>
                                          <p:spTgt spid="3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4" dur="500"/>
                                        <p:tgtEl>
                                          <p:spTgt spid="3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500"/>
                                        <p:tgtEl>
                                          <p:spTgt spid="3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6" dur="500"/>
                                        <p:tgtEl>
                                          <p:spTgt spid="3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1" dur="500"/>
                                        <p:tgtEl>
                                          <p:spTgt spid="3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500"/>
                                        <p:tgtEl>
                                          <p:spTgt spid="3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3" dur="500"/>
                                        <p:tgtEl>
                                          <p:spTgt spid="3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6" dur="500"/>
                                        <p:tgtEl>
                                          <p:spTgt spid="3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7" dur="500"/>
                                        <p:tgtEl>
                                          <p:spTgt spid="3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8" dur="500"/>
                                        <p:tgtEl>
                                          <p:spTgt spid="3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1" dur="500"/>
                                        <p:tgtEl>
                                          <p:spTgt spid="3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2" dur="500"/>
                                        <p:tgtEl>
                                          <p:spTgt spid="3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3" dur="500"/>
                                        <p:tgtEl>
                                          <p:spTgt spid="3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6" dur="500"/>
                                        <p:tgtEl>
                                          <p:spTgt spid="3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7" dur="500"/>
                                        <p:tgtEl>
                                          <p:spTgt spid="3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8" dur="500"/>
                                        <p:tgtEl>
                                          <p:spTgt spid="3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1" dur="500"/>
                                        <p:tgtEl>
                                          <p:spTgt spid="3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2" dur="500"/>
                                        <p:tgtEl>
                                          <p:spTgt spid="3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3" dur="500"/>
                                        <p:tgtEl>
                                          <p:spTgt spid="3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6" dur="500"/>
                                        <p:tgtEl>
                                          <p:spTgt spid="3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500"/>
                                        <p:tgtEl>
                                          <p:spTgt spid="3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8" dur="500"/>
                                        <p:tgtEl>
                                          <p:spTgt spid="3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1" dur="500"/>
                                        <p:tgtEl>
                                          <p:spTgt spid="3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500"/>
                                        <p:tgtEl>
                                          <p:spTgt spid="3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3" dur="500"/>
                                        <p:tgtEl>
                                          <p:spTgt spid="3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6" dur="500"/>
                                        <p:tgtEl>
                                          <p:spTgt spid="3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7" dur="500"/>
                                        <p:tgtEl>
                                          <p:spTgt spid="3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8" dur="500"/>
                                        <p:tgtEl>
                                          <p:spTgt spid="3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1" dur="500"/>
                                        <p:tgtEl>
                                          <p:spTgt spid="3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2" dur="500"/>
                                        <p:tgtEl>
                                          <p:spTgt spid="3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3" dur="500"/>
                                        <p:tgtEl>
                                          <p:spTgt spid="3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6" dur="500"/>
                                        <p:tgtEl>
                                          <p:spTgt spid="3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7" dur="500"/>
                                        <p:tgtEl>
                                          <p:spTgt spid="3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8" dur="500"/>
                                        <p:tgtEl>
                                          <p:spTgt spid="3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0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1" dur="500"/>
                                        <p:tgtEl>
                                          <p:spTgt spid="3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2" dur="500"/>
                                        <p:tgtEl>
                                          <p:spTgt spid="3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3" dur="500"/>
                                        <p:tgtEl>
                                          <p:spTgt spid="3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6" dur="500"/>
                                        <p:tgtEl>
                                          <p:spTgt spid="3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500"/>
                                        <p:tgtEl>
                                          <p:spTgt spid="3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8" dur="500"/>
                                        <p:tgtEl>
                                          <p:spTgt spid="3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1" dur="500"/>
                                        <p:tgtEl>
                                          <p:spTgt spid="3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500"/>
                                        <p:tgtEl>
                                          <p:spTgt spid="3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3" dur="500"/>
                                        <p:tgtEl>
                                          <p:spTgt spid="3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6" dur="500"/>
                                        <p:tgtEl>
                                          <p:spTgt spid="3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7" dur="500"/>
                                        <p:tgtEl>
                                          <p:spTgt spid="3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8" dur="500"/>
                                        <p:tgtEl>
                                          <p:spTgt spid="3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0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1" dur="500"/>
                                        <p:tgtEl>
                                          <p:spTgt spid="3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2" dur="500"/>
                                        <p:tgtEl>
                                          <p:spTgt spid="3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3" dur="500"/>
                                        <p:tgtEl>
                                          <p:spTgt spid="3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3055" grpId="0" animBg="1"/>
      <p:bldP spid="3055" grpId="1" animBg="1"/>
      <p:bldP spid="3053" grpId="0" animBg="1"/>
      <p:bldP spid="3053" grpId="1" animBg="1"/>
      <p:bldP spid="3051" grpId="0" animBg="1"/>
      <p:bldP spid="3051" grpId="1" animBg="1"/>
      <p:bldP spid="3049" grpId="0" animBg="1"/>
      <p:bldP spid="3049" grpId="1" animBg="1"/>
      <p:bldP spid="3160" grpId="0"/>
      <p:bldP spid="3160" grpId="1"/>
      <p:bldP spid="3161" grpId="0"/>
      <p:bldP spid="3161" grpId="1"/>
      <p:bldP spid="3163" grpId="0" animBg="1"/>
      <p:bldP spid="3163" grpId="1" animBg="1"/>
      <p:bldP spid="3164" grpId="0" animBg="1"/>
      <p:bldP spid="3164" grpId="1" animBg="1"/>
      <p:bldP spid="3165" grpId="0" animBg="1"/>
      <p:bldP spid="3165" grpId="1" animBg="1"/>
      <p:bldP spid="3166" grpId="0" animBg="1"/>
      <p:bldP spid="316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7A8BB02-7A70-E77D-1239-2599C605B122}"/>
              </a:ext>
            </a:extLst>
          </p:cNvPr>
          <p:cNvGrpSpPr/>
          <p:nvPr/>
        </p:nvGrpSpPr>
        <p:grpSpPr>
          <a:xfrm>
            <a:off x="5686662" y="977819"/>
            <a:ext cx="2975495" cy="2831955"/>
            <a:chOff x="5686662" y="977819"/>
            <a:chExt cx="2975495" cy="2831955"/>
          </a:xfrm>
        </p:grpSpPr>
        <p:sp>
          <p:nvSpPr>
            <p:cNvPr id="3059" name="Google Shape;3059;p42"/>
            <p:cNvSpPr/>
            <p:nvPr/>
          </p:nvSpPr>
          <p:spPr>
            <a:xfrm>
              <a:off x="6529703" y="3409874"/>
              <a:ext cx="1575720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solidFill>
                    <a:schemeClr val="bg1"/>
                  </a:solidFill>
                  <a:latin typeface="Exo" panose="020B0604020202020204" charset="0"/>
                </a:rPr>
                <a:t>PAGE WEB</a:t>
              </a:r>
              <a:r>
                <a:rPr lang="ar-SA" sz="1600" b="1" dirty="0">
                  <a:solidFill>
                    <a:schemeClr val="bg1"/>
                  </a:solidFill>
                  <a:latin typeface="Exo" panose="020B0604020202020204" charset="0"/>
                </a:rPr>
                <a:t>3</a:t>
              </a:r>
              <a:endParaRPr sz="1600" b="1" dirty="0">
                <a:solidFill>
                  <a:schemeClr val="bg1"/>
                </a:solidFill>
                <a:latin typeface="Exo" panose="020B0604020202020204" charset="0"/>
              </a:endParaRPr>
            </a:p>
          </p:txBody>
        </p:sp>
        <p:pic>
          <p:nvPicPr>
            <p:cNvPr id="3066" name="Google Shape;3066;p42"/>
            <p:cNvPicPr preferRelativeResize="0"/>
            <p:nvPr/>
          </p:nvPicPr>
          <p:blipFill>
            <a:blip r:embed="rId3"/>
            <a:srcRect l="18404" r="18404"/>
            <a:stretch/>
          </p:blipFill>
          <p:spPr>
            <a:xfrm>
              <a:off x="5686662" y="977819"/>
              <a:ext cx="2975495" cy="23615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42913" algn="bl" rotWithShape="0">
                <a:schemeClr val="accent2">
                  <a:alpha val="40000"/>
                </a:schemeClr>
              </a:outerShdw>
            </a:effectLst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11FBABA-44E1-B5B3-D538-BFEE5379F526}"/>
              </a:ext>
            </a:extLst>
          </p:cNvPr>
          <p:cNvGrpSpPr/>
          <p:nvPr/>
        </p:nvGrpSpPr>
        <p:grpSpPr>
          <a:xfrm>
            <a:off x="1195809" y="746604"/>
            <a:ext cx="1810885" cy="1629981"/>
            <a:chOff x="1195809" y="746604"/>
            <a:chExt cx="1810885" cy="1629981"/>
          </a:xfrm>
        </p:grpSpPr>
        <p:sp>
          <p:nvSpPr>
            <p:cNvPr id="3060" name="Google Shape;3060;p42"/>
            <p:cNvSpPr/>
            <p:nvPr/>
          </p:nvSpPr>
          <p:spPr>
            <a:xfrm>
              <a:off x="1748270" y="1976685"/>
              <a:ext cx="915908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ar-SA" b="1" dirty="0">
                  <a:solidFill>
                    <a:schemeClr val="bg1"/>
                  </a:solidFill>
                  <a:latin typeface="Exo" panose="020B0604020202020204" charset="0"/>
                </a:rPr>
                <a:t>2014</a:t>
              </a:r>
              <a:endParaRPr b="1" dirty="0">
                <a:solidFill>
                  <a:schemeClr val="bg1"/>
                </a:solidFill>
                <a:latin typeface="Exo" panose="020B0604020202020204" charset="0"/>
              </a:endParaRPr>
            </a:p>
          </p:txBody>
        </p:sp>
        <p:pic>
          <p:nvPicPr>
            <p:cNvPr id="3067" name="Google Shape;3067;p42"/>
            <p:cNvPicPr preferRelativeResize="0"/>
            <p:nvPr/>
          </p:nvPicPr>
          <p:blipFill>
            <a:blip r:embed="rId4"/>
            <a:srcRect t="5927" b="5927"/>
            <a:stretch/>
          </p:blipFill>
          <p:spPr>
            <a:xfrm>
              <a:off x="1195809" y="746604"/>
              <a:ext cx="1810885" cy="12063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42913" algn="bl" rotWithShape="0">
                <a:schemeClr val="accent2">
                  <a:alpha val="40000"/>
                </a:schemeClr>
              </a:outerShdw>
            </a:effectLst>
          </p:spPr>
        </p:pic>
      </p:grpSp>
      <p:grpSp>
        <p:nvGrpSpPr>
          <p:cNvPr id="3068" name="Google Shape;3068;p42"/>
          <p:cNvGrpSpPr/>
          <p:nvPr/>
        </p:nvGrpSpPr>
        <p:grpSpPr>
          <a:xfrm>
            <a:off x="7812807" y="883512"/>
            <a:ext cx="1520982" cy="302065"/>
            <a:chOff x="5642557" y="-150670"/>
            <a:chExt cx="1520982" cy="302065"/>
          </a:xfrm>
        </p:grpSpPr>
        <p:sp>
          <p:nvSpPr>
            <p:cNvPr id="3069" name="Google Shape;3069;p4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4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4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4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4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4" name="Google Shape;3074;p42"/>
          <p:cNvGrpSpPr/>
          <p:nvPr/>
        </p:nvGrpSpPr>
        <p:grpSpPr>
          <a:xfrm flipH="1">
            <a:off x="4147896" y="4847182"/>
            <a:ext cx="1105976" cy="133969"/>
            <a:chOff x="8183182" y="663852"/>
            <a:chExt cx="1475028" cy="178673"/>
          </a:xfrm>
        </p:grpSpPr>
        <p:grpSp>
          <p:nvGrpSpPr>
            <p:cNvPr id="3075" name="Google Shape;3075;p42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076" name="Google Shape;3076;p4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7" name="Google Shape;3077;p4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8" name="Google Shape;3078;p4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9" name="Google Shape;3079;p4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0" name="Google Shape;3080;p4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1" name="Google Shape;3081;p4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2" name="Google Shape;3082;p4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3" name="Google Shape;3083;p4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4" name="Google Shape;3084;p4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5" name="Google Shape;3085;p4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86" name="Google Shape;3086;p42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087" name="Google Shape;3087;p4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8" name="Google Shape;3088;p4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89" name="Google Shape;3089;p4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0" name="Google Shape;3090;p4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91" name="Google Shape;3091;p4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2" name="Google Shape;3092;p4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3" name="Google Shape;3093;p4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4" name="Google Shape;3094;p4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5" name="Google Shape;3095;p4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6" name="Google Shape;3096;p4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97" name="Google Shape;3097;p42"/>
          <p:cNvGrpSpPr/>
          <p:nvPr/>
        </p:nvGrpSpPr>
        <p:grpSpPr>
          <a:xfrm rot="5400000">
            <a:off x="1364322" y="-83513"/>
            <a:ext cx="98902" cy="553090"/>
            <a:chOff x="4898850" y="4820550"/>
            <a:chExt cx="98902" cy="553090"/>
          </a:xfrm>
        </p:grpSpPr>
        <p:sp>
          <p:nvSpPr>
            <p:cNvPr id="3098" name="Google Shape;3098;p4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4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4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4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4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" name="Google Shape;2772;p36">
            <a:extLst>
              <a:ext uri="{FF2B5EF4-FFF2-40B4-BE49-F238E27FC236}">
                <a16:creationId xmlns:a16="http://schemas.microsoft.com/office/drawing/2014/main" id="{9FA1B62C-40E9-6074-893E-4EE8AC9E8757}"/>
              </a:ext>
            </a:extLst>
          </p:cNvPr>
          <p:cNvSpPr txBox="1">
            <a:spLocks/>
          </p:cNvSpPr>
          <p:nvPr/>
        </p:nvSpPr>
        <p:spPr>
          <a:xfrm>
            <a:off x="1382534" y="102846"/>
            <a:ext cx="571566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18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r>
              <a:rPr lang="en-US" sz="3600" dirty="0"/>
              <a:t>Histoire du WEB</a:t>
            </a:r>
            <a:endParaRPr lang="en-US" sz="3600" dirty="0">
              <a:solidFill>
                <a:schemeClr val="accent2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665136C-F68C-E903-A116-16935F9690CA}"/>
              </a:ext>
            </a:extLst>
          </p:cNvPr>
          <p:cNvGrpSpPr/>
          <p:nvPr/>
        </p:nvGrpSpPr>
        <p:grpSpPr>
          <a:xfrm>
            <a:off x="3264012" y="1619910"/>
            <a:ext cx="1128229" cy="1128229"/>
            <a:chOff x="3264012" y="1619910"/>
            <a:chExt cx="1128229" cy="112822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750EC24-9CF9-4BFB-BF3F-CFC5CFBBEA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64012" y="1619910"/>
              <a:ext cx="1128229" cy="1128229"/>
            </a:xfrm>
            <a:prstGeom prst="rect">
              <a:avLst/>
            </a:prstGeom>
          </p:spPr>
        </p:pic>
        <p:sp>
          <p:nvSpPr>
            <p:cNvPr id="7" name="Google Shape;3779;p55">
              <a:extLst>
                <a:ext uri="{FF2B5EF4-FFF2-40B4-BE49-F238E27FC236}">
                  <a16:creationId xmlns:a16="http://schemas.microsoft.com/office/drawing/2014/main" id="{0EC850A7-5913-11BB-59AE-D06C667B0CB5}"/>
                </a:ext>
              </a:extLst>
            </p:cNvPr>
            <p:cNvSpPr/>
            <p:nvPr/>
          </p:nvSpPr>
          <p:spPr>
            <a:xfrm>
              <a:off x="3319776" y="1688275"/>
              <a:ext cx="1016700" cy="1016700"/>
            </a:xfrm>
            <a:prstGeom prst="ellipse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3780;p55">
            <a:extLst>
              <a:ext uri="{FF2B5EF4-FFF2-40B4-BE49-F238E27FC236}">
                <a16:creationId xmlns:a16="http://schemas.microsoft.com/office/drawing/2014/main" id="{544951EE-29A2-5204-4263-0AA1514924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94399" y="504489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Avantages du WEB3</a:t>
            </a:r>
            <a:endParaRPr dirty="0"/>
          </a:p>
        </p:txBody>
      </p:sp>
      <p:sp>
        <p:nvSpPr>
          <p:cNvPr id="9" name="Google Shape;3782;p55">
            <a:extLst>
              <a:ext uri="{FF2B5EF4-FFF2-40B4-BE49-F238E27FC236}">
                <a16:creationId xmlns:a16="http://schemas.microsoft.com/office/drawing/2014/main" id="{20188756-99E9-892B-83E4-A4178EBA694E}"/>
              </a:ext>
            </a:extLst>
          </p:cNvPr>
          <p:cNvSpPr/>
          <p:nvPr/>
        </p:nvSpPr>
        <p:spPr>
          <a:xfrm>
            <a:off x="791471" y="1735171"/>
            <a:ext cx="21462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800" b="1" dirty="0">
                <a:solidFill>
                  <a:schemeClr val="bg1"/>
                </a:solidFill>
                <a:latin typeface="Exo" panose="020B0604020202020204" charset="0"/>
              </a:rPr>
              <a:t>Decentralisation</a:t>
            </a:r>
          </a:p>
        </p:txBody>
      </p:sp>
      <p:sp>
        <p:nvSpPr>
          <p:cNvPr id="10" name="Google Shape;3785;p55">
            <a:extLst>
              <a:ext uri="{FF2B5EF4-FFF2-40B4-BE49-F238E27FC236}">
                <a16:creationId xmlns:a16="http://schemas.microsoft.com/office/drawing/2014/main" id="{F74A823B-412E-4DE9-0FC3-9025E9604FCB}"/>
              </a:ext>
            </a:extLst>
          </p:cNvPr>
          <p:cNvSpPr/>
          <p:nvPr/>
        </p:nvSpPr>
        <p:spPr>
          <a:xfrm>
            <a:off x="6200867" y="1735171"/>
            <a:ext cx="21462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fr-FR" sz="1800" b="1" dirty="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Cryptomonnaies</a:t>
            </a:r>
            <a:endParaRPr sz="1800" b="1" dirty="0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11" name="Google Shape;3788;p55">
            <a:extLst>
              <a:ext uri="{FF2B5EF4-FFF2-40B4-BE49-F238E27FC236}">
                <a16:creationId xmlns:a16="http://schemas.microsoft.com/office/drawing/2014/main" id="{D75C4C1B-D57C-79A3-6D3B-D0AA4D05CB37}"/>
              </a:ext>
            </a:extLst>
          </p:cNvPr>
          <p:cNvSpPr/>
          <p:nvPr/>
        </p:nvSpPr>
        <p:spPr>
          <a:xfrm>
            <a:off x="540556" y="3124272"/>
            <a:ext cx="2146200" cy="1016701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endParaRPr lang="en-US" sz="1800" dirty="0"/>
          </a:p>
          <a:p>
            <a:pPr marL="0" lvl="0" indent="0"/>
            <a:endParaRPr lang="en-US" sz="1800" b="1" dirty="0">
              <a:latin typeface="Exo" panose="020B0604020202020204" charset="0"/>
            </a:endParaRPr>
          </a:p>
          <a:p>
            <a:pPr marL="0" lvl="0" indent="0" algn="ctr"/>
            <a:r>
              <a:rPr lang="en-US" sz="1800" b="1" dirty="0">
                <a:solidFill>
                  <a:schemeClr val="bg1"/>
                </a:solidFill>
                <a:latin typeface="Exo" panose="020B0604020202020204" charset="0"/>
              </a:rPr>
              <a:t>Sécurité et confidentialité améliorées</a:t>
            </a:r>
          </a:p>
          <a:p>
            <a:pPr marL="0" lvl="0" indent="0"/>
            <a:endParaRPr lang="en-US"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12" name="Google Shape;3791;p55">
            <a:extLst>
              <a:ext uri="{FF2B5EF4-FFF2-40B4-BE49-F238E27FC236}">
                <a16:creationId xmlns:a16="http://schemas.microsoft.com/office/drawing/2014/main" id="{E2659B7F-63CC-2801-DBFF-E12E8F9D07FB}"/>
              </a:ext>
            </a:extLst>
          </p:cNvPr>
          <p:cNvSpPr/>
          <p:nvPr/>
        </p:nvSpPr>
        <p:spPr>
          <a:xfrm>
            <a:off x="6203042" y="3124272"/>
            <a:ext cx="2146200" cy="838128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800" b="1" dirty="0">
                <a:solidFill>
                  <a:schemeClr val="bg1"/>
                </a:solidFill>
                <a:latin typeface="Exo" panose="020B0604020202020204" charset="0"/>
              </a:rPr>
              <a:t>Smart contracts et automatisation</a:t>
            </a:r>
            <a:endParaRPr sz="1800" b="1" dirty="0">
              <a:solidFill>
                <a:schemeClr val="bg1"/>
              </a:solidFill>
              <a:latin typeface="Exo" panose="020B0604020202020204" charset="0"/>
              <a:ea typeface="Exo"/>
              <a:cs typeface="Exo"/>
              <a:sym typeface="Exo"/>
            </a:endParaRPr>
          </a:p>
        </p:txBody>
      </p:sp>
      <p:cxnSp>
        <p:nvCxnSpPr>
          <p:cNvPr id="14" name="Google Shape;3822;p55">
            <a:extLst>
              <a:ext uri="{FF2B5EF4-FFF2-40B4-BE49-F238E27FC236}">
                <a16:creationId xmlns:a16="http://schemas.microsoft.com/office/drawing/2014/main" id="{269039AB-7CA1-4239-02AA-236FA43AC88B}"/>
              </a:ext>
            </a:extLst>
          </p:cNvPr>
          <p:cNvCxnSpPr>
            <a:stCxn id="21" idx="4"/>
            <a:endCxn id="18" idx="0"/>
          </p:cNvCxnSpPr>
          <p:nvPr/>
        </p:nvCxnSpPr>
        <p:spPr>
          <a:xfrm rot="5400000">
            <a:off x="4385738" y="2147275"/>
            <a:ext cx="371400" cy="1486800"/>
          </a:xfrm>
          <a:prstGeom prst="bentConnector3">
            <a:avLst>
              <a:gd name="adj1" fmla="val 49988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3823;p55">
            <a:extLst>
              <a:ext uri="{FF2B5EF4-FFF2-40B4-BE49-F238E27FC236}">
                <a16:creationId xmlns:a16="http://schemas.microsoft.com/office/drawing/2014/main" id="{C60A4690-8C47-E217-1EFC-E378568B4C8A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>
          <a:xfrm>
            <a:off x="4336476" y="2196625"/>
            <a:ext cx="4701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Google Shape;3824;p55">
            <a:extLst>
              <a:ext uri="{FF2B5EF4-FFF2-40B4-BE49-F238E27FC236}">
                <a16:creationId xmlns:a16="http://schemas.microsoft.com/office/drawing/2014/main" id="{F66FA362-E7B3-AE1D-6849-B3944C98C96B}"/>
              </a:ext>
            </a:extLst>
          </p:cNvPr>
          <p:cNvCxnSpPr>
            <a:stCxn id="18" idx="6"/>
            <a:endCxn id="24" idx="2"/>
          </p:cNvCxnSpPr>
          <p:nvPr/>
        </p:nvCxnSpPr>
        <p:spPr>
          <a:xfrm>
            <a:off x="4336476" y="3584637"/>
            <a:ext cx="4701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AF0C6F7-8AB1-9764-CF35-71E474027FD9}"/>
              </a:ext>
            </a:extLst>
          </p:cNvPr>
          <p:cNvGrpSpPr/>
          <p:nvPr/>
        </p:nvGrpSpPr>
        <p:grpSpPr>
          <a:xfrm>
            <a:off x="3319776" y="3076287"/>
            <a:ext cx="1016700" cy="1016700"/>
            <a:chOff x="3319776" y="3076287"/>
            <a:chExt cx="1016700" cy="1016700"/>
          </a:xfrm>
        </p:grpSpPr>
        <p:sp>
          <p:nvSpPr>
            <p:cNvPr id="18" name="Google Shape;3820;p55">
              <a:extLst>
                <a:ext uri="{FF2B5EF4-FFF2-40B4-BE49-F238E27FC236}">
                  <a16:creationId xmlns:a16="http://schemas.microsoft.com/office/drawing/2014/main" id="{50EAB477-C220-BF34-7D04-0E235650BFC6}"/>
                </a:ext>
              </a:extLst>
            </p:cNvPr>
            <p:cNvSpPr/>
            <p:nvPr/>
          </p:nvSpPr>
          <p:spPr>
            <a:xfrm>
              <a:off x="3319776" y="3076287"/>
              <a:ext cx="1016700" cy="1016700"/>
            </a:xfrm>
            <a:prstGeom prst="ellipse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CC080F7-0CBC-FF64-317F-FA186F5255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89867" y="3168742"/>
              <a:ext cx="832177" cy="837916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C20465C-FCD1-733A-8B79-0E8E3CEB9070}"/>
              </a:ext>
            </a:extLst>
          </p:cNvPr>
          <p:cNvGrpSpPr/>
          <p:nvPr/>
        </p:nvGrpSpPr>
        <p:grpSpPr>
          <a:xfrm>
            <a:off x="4806488" y="1688275"/>
            <a:ext cx="1016700" cy="1016700"/>
            <a:chOff x="4806488" y="1688275"/>
            <a:chExt cx="1016700" cy="1016700"/>
          </a:xfrm>
        </p:grpSpPr>
        <p:sp>
          <p:nvSpPr>
            <p:cNvPr id="21" name="Google Shape;3819;p55">
              <a:extLst>
                <a:ext uri="{FF2B5EF4-FFF2-40B4-BE49-F238E27FC236}">
                  <a16:creationId xmlns:a16="http://schemas.microsoft.com/office/drawing/2014/main" id="{34275391-2DE0-5B7A-43FD-10F72CEC31B4}"/>
                </a:ext>
              </a:extLst>
            </p:cNvPr>
            <p:cNvSpPr/>
            <p:nvPr/>
          </p:nvSpPr>
          <p:spPr>
            <a:xfrm>
              <a:off x="4806488" y="1688275"/>
              <a:ext cx="1016700" cy="1016700"/>
            </a:xfrm>
            <a:prstGeom prst="ellipse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1925892-BAF4-88B0-5B86-D75E8EBEDCE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921572" y="1803359"/>
              <a:ext cx="786532" cy="786532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C226899-E6D7-CAC9-57BB-229E046D8120}"/>
              </a:ext>
            </a:extLst>
          </p:cNvPr>
          <p:cNvGrpSpPr/>
          <p:nvPr/>
        </p:nvGrpSpPr>
        <p:grpSpPr>
          <a:xfrm>
            <a:off x="4806488" y="3076287"/>
            <a:ext cx="1016700" cy="1016700"/>
            <a:chOff x="4806488" y="3076287"/>
            <a:chExt cx="1016700" cy="1016700"/>
          </a:xfrm>
        </p:grpSpPr>
        <p:sp>
          <p:nvSpPr>
            <p:cNvPr id="24" name="Google Shape;3821;p55">
              <a:extLst>
                <a:ext uri="{FF2B5EF4-FFF2-40B4-BE49-F238E27FC236}">
                  <a16:creationId xmlns:a16="http://schemas.microsoft.com/office/drawing/2014/main" id="{90BF0A2B-9777-D807-059C-69FC1E40FEB3}"/>
                </a:ext>
              </a:extLst>
            </p:cNvPr>
            <p:cNvSpPr/>
            <p:nvPr/>
          </p:nvSpPr>
          <p:spPr>
            <a:xfrm>
              <a:off x="4806488" y="3076287"/>
              <a:ext cx="1016700" cy="1016700"/>
            </a:xfrm>
            <a:prstGeom prst="ellipse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62B07F31-AE26-511B-E533-CF8A3F88C5C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921008" y="3191459"/>
              <a:ext cx="741138" cy="7473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8492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/>
      <p:bldP spid="8" grpId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9" name="Google Shape;3749;p54"/>
          <p:cNvSpPr/>
          <p:nvPr/>
        </p:nvSpPr>
        <p:spPr>
          <a:xfrm>
            <a:off x="722725" y="1681649"/>
            <a:ext cx="2424600" cy="2802000"/>
          </a:xfrm>
          <a:prstGeom prst="roundRect">
            <a:avLst>
              <a:gd name="adj" fmla="val 18419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1" name="Google Shape;3751;p54"/>
          <p:cNvSpPr/>
          <p:nvPr/>
        </p:nvSpPr>
        <p:spPr>
          <a:xfrm>
            <a:off x="3359700" y="1387524"/>
            <a:ext cx="2424600" cy="3096300"/>
          </a:xfrm>
          <a:prstGeom prst="roundRect">
            <a:avLst>
              <a:gd name="adj" fmla="val 1728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2" name="Google Shape;3752;p54"/>
          <p:cNvSpPr txBox="1">
            <a:spLocks noGrp="1"/>
          </p:cNvSpPr>
          <p:nvPr>
            <p:ph type="title"/>
          </p:nvPr>
        </p:nvSpPr>
        <p:spPr>
          <a:xfrm>
            <a:off x="510329" y="58758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DAPP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753" name="Google Shape;3753;p54"/>
          <p:cNvSpPr/>
          <p:nvPr/>
        </p:nvSpPr>
        <p:spPr>
          <a:xfrm>
            <a:off x="1102852" y="1241378"/>
            <a:ext cx="1664346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Définition</a:t>
            </a:r>
            <a:endParaRPr sz="1800" b="1" dirty="0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757" name="Google Shape;3757;p54"/>
          <p:cNvSpPr txBox="1"/>
          <p:nvPr/>
        </p:nvSpPr>
        <p:spPr>
          <a:xfrm>
            <a:off x="3518057" y="1396874"/>
            <a:ext cx="2233500" cy="725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Exo" panose="020B0604020202020204" charset="0"/>
              </a:rPr>
              <a:t>Décentralisation et Résilience</a:t>
            </a:r>
          </a:p>
        </p:txBody>
      </p:sp>
      <p:sp>
        <p:nvSpPr>
          <p:cNvPr id="3759" name="Google Shape;3759;p54"/>
          <p:cNvSpPr/>
          <p:nvPr/>
        </p:nvSpPr>
        <p:spPr>
          <a:xfrm>
            <a:off x="3610876" y="959564"/>
            <a:ext cx="185447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800" b="1" dirty="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Avantages</a:t>
            </a:r>
            <a:endParaRPr sz="1800" b="1" dirty="0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" name="Google Shape;3760;p54">
            <a:extLst>
              <a:ext uri="{FF2B5EF4-FFF2-40B4-BE49-F238E27FC236}">
                <a16:creationId xmlns:a16="http://schemas.microsoft.com/office/drawing/2014/main" id="{5ACED959-F7C7-0745-94C7-69ECD3086DFF}"/>
              </a:ext>
            </a:extLst>
          </p:cNvPr>
          <p:cNvSpPr txBox="1"/>
          <p:nvPr/>
        </p:nvSpPr>
        <p:spPr>
          <a:xfrm>
            <a:off x="722725" y="1762391"/>
            <a:ext cx="2424600" cy="2721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 dirty="0">
                <a:solidFill>
                  <a:schemeClr val="bg1"/>
                </a:solidFill>
                <a:latin typeface="Exo" panose="020B0604020202020204" charset="0"/>
              </a:rPr>
              <a:t>Une application logicielle qui fonctionne sur un réseau décentralisé, généralement une blockchain.</a:t>
            </a:r>
            <a:endParaRPr sz="2000" b="1" dirty="0">
              <a:solidFill>
                <a:schemeClr val="lt1"/>
              </a:solidFill>
              <a:latin typeface="Exo" panose="020B0604020202020204" charset="0"/>
              <a:ea typeface="PT Sans"/>
              <a:cs typeface="PT Sans"/>
              <a:sym typeface="PT Sans"/>
            </a:endParaRPr>
          </a:p>
        </p:txBody>
      </p:sp>
      <p:sp>
        <p:nvSpPr>
          <p:cNvPr id="3" name="Google Shape;3757;p54">
            <a:extLst>
              <a:ext uri="{FF2B5EF4-FFF2-40B4-BE49-F238E27FC236}">
                <a16:creationId xmlns:a16="http://schemas.microsoft.com/office/drawing/2014/main" id="{170B2E82-BAE6-84C6-FBAF-614B9C33737E}"/>
              </a:ext>
            </a:extLst>
          </p:cNvPr>
          <p:cNvSpPr txBox="1"/>
          <p:nvPr/>
        </p:nvSpPr>
        <p:spPr>
          <a:xfrm>
            <a:off x="3421361" y="1964713"/>
            <a:ext cx="2233500" cy="725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Exo" panose="020B0604020202020204" charset="0"/>
              </a:rPr>
              <a:t>Transparence et Sécurité</a:t>
            </a:r>
          </a:p>
        </p:txBody>
      </p:sp>
      <p:sp>
        <p:nvSpPr>
          <p:cNvPr id="4" name="Google Shape;3757;p54">
            <a:extLst>
              <a:ext uri="{FF2B5EF4-FFF2-40B4-BE49-F238E27FC236}">
                <a16:creationId xmlns:a16="http://schemas.microsoft.com/office/drawing/2014/main" id="{BFE9DBF0-1C81-69CF-734D-1BBA2AA7123F}"/>
              </a:ext>
            </a:extLst>
          </p:cNvPr>
          <p:cNvSpPr txBox="1"/>
          <p:nvPr/>
        </p:nvSpPr>
        <p:spPr>
          <a:xfrm>
            <a:off x="3421361" y="2541902"/>
            <a:ext cx="2233500" cy="725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Exo" panose="020B0604020202020204" charset="0"/>
              </a:rPr>
              <a:t>Autonomie de l'Utilisateur</a:t>
            </a:r>
          </a:p>
        </p:txBody>
      </p:sp>
      <p:sp>
        <p:nvSpPr>
          <p:cNvPr id="5" name="Google Shape;3757;p54">
            <a:extLst>
              <a:ext uri="{FF2B5EF4-FFF2-40B4-BE49-F238E27FC236}">
                <a16:creationId xmlns:a16="http://schemas.microsoft.com/office/drawing/2014/main" id="{9CF2F3BE-BD19-EE7E-C239-C4C8EF7C2280}"/>
              </a:ext>
            </a:extLst>
          </p:cNvPr>
          <p:cNvSpPr txBox="1"/>
          <p:nvPr/>
        </p:nvSpPr>
        <p:spPr>
          <a:xfrm>
            <a:off x="3421361" y="3162621"/>
            <a:ext cx="2233500" cy="725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Exo" panose="020B0604020202020204" charset="0"/>
              </a:rPr>
              <a:t>Innovation et Flexibilité</a:t>
            </a:r>
          </a:p>
        </p:txBody>
      </p:sp>
      <p:sp>
        <p:nvSpPr>
          <p:cNvPr id="6" name="Google Shape;3757;p54">
            <a:extLst>
              <a:ext uri="{FF2B5EF4-FFF2-40B4-BE49-F238E27FC236}">
                <a16:creationId xmlns:a16="http://schemas.microsoft.com/office/drawing/2014/main" id="{D96E063E-0C2C-3903-25AD-AA5EF76FA6AE}"/>
              </a:ext>
            </a:extLst>
          </p:cNvPr>
          <p:cNvSpPr txBox="1"/>
          <p:nvPr/>
        </p:nvSpPr>
        <p:spPr>
          <a:xfrm>
            <a:off x="3421361" y="3757051"/>
            <a:ext cx="2233500" cy="725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Exo" panose="020B0604020202020204" charset="0"/>
              </a:rPr>
              <a:t>Économiquement Incitatif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60B9EB-5A7A-CC01-24EB-DDB66EA0C0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905" y="1059418"/>
            <a:ext cx="3911552" cy="39115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4DF8E3-7195-04E7-B78D-5D2BFBC0AE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899" y="1179307"/>
            <a:ext cx="5425839" cy="3003480"/>
          </a:xfrm>
          <a:prstGeom prst="rect">
            <a:avLst/>
          </a:prstGeom>
        </p:spPr>
      </p:pic>
      <p:sp>
        <p:nvSpPr>
          <p:cNvPr id="9" name="Google Shape;2772;p36">
            <a:extLst>
              <a:ext uri="{FF2B5EF4-FFF2-40B4-BE49-F238E27FC236}">
                <a16:creationId xmlns:a16="http://schemas.microsoft.com/office/drawing/2014/main" id="{8ABF7E0E-2A19-6DFF-1BCA-E05446AB24F3}"/>
              </a:ext>
            </a:extLst>
          </p:cNvPr>
          <p:cNvSpPr txBox="1">
            <a:spLocks/>
          </p:cNvSpPr>
          <p:nvPr/>
        </p:nvSpPr>
        <p:spPr>
          <a:xfrm>
            <a:off x="1834061" y="574760"/>
            <a:ext cx="4440045" cy="572700"/>
          </a:xfrm>
          <a:prstGeom prst="rect">
            <a:avLst/>
          </a:prstGeom>
          <a:noFill/>
          <a:ln>
            <a:noFill/>
          </a:ln>
          <a:effectLst>
            <a:outerShdw blurRad="8572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r>
              <a:rPr lang="en-US" sz="3600"/>
              <a:t>INCONVENIENT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97438E-2DD8-B639-310F-73034F02CC97}"/>
              </a:ext>
            </a:extLst>
          </p:cNvPr>
          <p:cNvSpPr txBox="1"/>
          <p:nvPr/>
        </p:nvSpPr>
        <p:spPr>
          <a:xfrm>
            <a:off x="6349839" y="1179307"/>
            <a:ext cx="27404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Exo" panose="020B0604020202020204" charset="0"/>
              </a:rPr>
              <a:t>RISQUE D’INSTABILITE</a:t>
            </a:r>
            <a:endParaRPr lang="fr-FR" sz="2800" b="1" dirty="0">
              <a:solidFill>
                <a:srgbClr val="FF0000"/>
              </a:solidFill>
              <a:latin typeface="Exo" panose="020B0604020202020204" charset="0"/>
            </a:endParaRP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33276C72-BE1C-2005-C840-EFA937C3C803}"/>
              </a:ext>
            </a:extLst>
          </p:cNvPr>
          <p:cNvSpPr/>
          <p:nvPr/>
        </p:nvSpPr>
        <p:spPr>
          <a:xfrm>
            <a:off x="2871282" y="1407695"/>
            <a:ext cx="1315708" cy="216568"/>
          </a:xfrm>
          <a:prstGeom prst="wedgeRoundRectCallout">
            <a:avLst>
              <a:gd name="adj1" fmla="val -19959"/>
              <a:gd name="adj2" fmla="val 89088"/>
              <a:gd name="adj3" fmla="val 166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27 MAI 2024</a:t>
            </a: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D70B4FE7-1BFB-8600-478A-8ED731CBF51B}"/>
              </a:ext>
            </a:extLst>
          </p:cNvPr>
          <p:cNvSpPr/>
          <p:nvPr/>
        </p:nvSpPr>
        <p:spPr>
          <a:xfrm rot="197612">
            <a:off x="4123032" y="3449260"/>
            <a:ext cx="1471411" cy="236211"/>
          </a:xfrm>
          <a:prstGeom prst="wedgeRoundRectCallout">
            <a:avLst>
              <a:gd name="adj1" fmla="val 26606"/>
              <a:gd name="adj2" fmla="val -121808"/>
              <a:gd name="adj3" fmla="val 166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07  JUL 2024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37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3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3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37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3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37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3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3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37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3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3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37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3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1000"/>
                                        <p:tgtEl>
                                          <p:spTgt spid="37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/>
                                        <p:tgtEl>
                                          <p:spTgt spid="3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" decel="100000"/>
                                        <p:tgtEl>
                                          <p:spTgt spid="3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3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" decel="100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3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1000"/>
                                        <p:tgtEl>
                                          <p:spTgt spid="37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/>
                                        <p:tgtEl>
                                          <p:spTgt spid="3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" decel="100000"/>
                                        <p:tgtEl>
                                          <p:spTgt spid="3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3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1000"/>
                                        <p:tgtEl>
                                          <p:spTgt spid="37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/>
                                        <p:tgtEl>
                                          <p:spTgt spid="3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" decel="100000"/>
                                        <p:tgtEl>
                                          <p:spTgt spid="3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3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1000"/>
                                        <p:tgtEl>
                                          <p:spTgt spid="37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/>
                                        <p:tgtEl>
                                          <p:spTgt spid="3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" decel="100000"/>
                                        <p:tgtEl>
                                          <p:spTgt spid="3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3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1000"/>
                                        <p:tgtEl>
                                          <p:spTgt spid="37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/>
                                        <p:tgtEl>
                                          <p:spTgt spid="3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" decel="100000"/>
                                        <p:tgtEl>
                                          <p:spTgt spid="3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3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1000"/>
                                        <p:tgtEl>
                                          <p:spTgt spid="37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/>
                                        <p:tgtEl>
                                          <p:spTgt spid="3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" decel="100000"/>
                                        <p:tgtEl>
                                          <p:spTgt spid="3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3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" decel="100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3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" decel="100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3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" decel="10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3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" decel="10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3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" decel="100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3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" decel="100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3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" decel="100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3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4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" decel="100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3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" decel="100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3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6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00" decel="100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9" grpId="0" animBg="1"/>
      <p:bldP spid="3749" grpId="1" animBg="1"/>
      <p:bldP spid="3751" grpId="0" animBg="1"/>
      <p:bldP spid="3751" grpId="1" animBg="1"/>
      <p:bldP spid="3752" grpId="0"/>
      <p:bldP spid="3752" grpId="1"/>
      <p:bldP spid="3753" grpId="0" animBg="1"/>
      <p:bldP spid="3753" grpId="1" animBg="1"/>
      <p:bldP spid="3757" grpId="0"/>
      <p:bldP spid="3757" grpId="1"/>
      <p:bldP spid="3759" grpId="0" animBg="1"/>
      <p:bldP spid="3759" grpId="1" animBg="1"/>
      <p:bldP spid="2" grpId="0"/>
      <p:bldP spid="2" grpId="1"/>
      <p:bldP spid="3" grpId="0"/>
      <p:bldP spid="3" grpId="1"/>
      <p:bldP spid="4" grpId="0"/>
      <p:bldP spid="4" grpId="1"/>
      <p:bldP spid="5" grpId="0"/>
      <p:bldP spid="5" grpId="1"/>
      <p:bldP spid="6" grpId="0"/>
      <p:bldP spid="6" grpId="1"/>
      <p:bldP spid="9" grpId="0"/>
      <p:bldP spid="9" grpId="1"/>
      <p:bldP spid="10" grpId="0"/>
      <p:bldP spid="10" grpId="1"/>
      <p:bldP spid="11" grpId="0" animBg="1"/>
      <p:bldP spid="11" grpId="1" animBg="1"/>
      <p:bldP spid="12" grpId="0" animBg="1"/>
      <p:bldP spid="12" grpId="1" animBg="1"/>
    </p:bldLst>
  </p:timing>
</p:sld>
</file>

<file path=ppt/theme/theme1.xml><?xml version="1.0" encoding="utf-8"?>
<a:theme xmlns:a="http://schemas.openxmlformats.org/drawingml/2006/main" name="Data Center Business Plan by Slidesgo">
  <a:themeElements>
    <a:clrScheme name="Simple Light">
      <a:dk1>
        <a:srgbClr val="000000"/>
      </a:dk1>
      <a:lt1>
        <a:srgbClr val="FFFFFF"/>
      </a:lt1>
      <a:dk2>
        <a:srgbClr val="606060"/>
      </a:dk2>
      <a:lt2>
        <a:srgbClr val="151B46"/>
      </a:lt2>
      <a:accent1>
        <a:srgbClr val="2C4ED7"/>
      </a:accent1>
      <a:accent2>
        <a:srgbClr val="8FFFFF"/>
      </a:accent2>
      <a:accent3>
        <a:srgbClr val="95FFAE"/>
      </a:accent3>
      <a:accent4>
        <a:srgbClr val="1D2875"/>
      </a:accent4>
      <a:accent5>
        <a:srgbClr val="FFFFFF"/>
      </a:accent5>
      <a:accent6>
        <a:srgbClr val="FFFFFF"/>
      </a:accent6>
      <a:hlink>
        <a:srgbClr val="8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3453</TotalTime>
  <Words>377</Words>
  <Application>Microsoft Office PowerPoint</Application>
  <PresentationFormat>On-screen Show (16:9)</PresentationFormat>
  <Paragraphs>142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PT Sans</vt:lpstr>
      <vt:lpstr>Exo</vt:lpstr>
      <vt:lpstr>Exo</vt:lpstr>
      <vt:lpstr>Arial</vt:lpstr>
      <vt:lpstr>Data Center Business Plan by Slidesgo</vt:lpstr>
      <vt:lpstr>CONCEPTION ET REALISATION D’UNE DAPP POUR LES DESTINATIONS TOURISTIQUES</vt:lpstr>
      <vt:lpstr>NOTRE EQUIPE</vt:lpstr>
      <vt:lpstr>PLAN</vt:lpstr>
      <vt:lpstr>01</vt:lpstr>
      <vt:lpstr>WEB3 ET DAPP</vt:lpstr>
      <vt:lpstr>PowerPoint Presentation</vt:lpstr>
      <vt:lpstr>PowerPoint Presentation</vt:lpstr>
      <vt:lpstr>Avantages du WEB3</vt:lpstr>
      <vt:lpstr>DAPP</vt:lpstr>
      <vt:lpstr>Analyse et Conception</vt:lpstr>
      <vt:lpstr>PowerPoint Presentation</vt:lpstr>
      <vt:lpstr>PowerPoint Presentation</vt:lpstr>
      <vt:lpstr>PowerPoint Presentation</vt:lpstr>
      <vt:lpstr>ANALYSE</vt:lpstr>
      <vt:lpstr>REALISATIPN   D’APPLICATION</vt:lpstr>
      <vt:lpstr>PowerPoint Presentation</vt:lpstr>
      <vt:lpstr>PowerPoint Presentation</vt:lpstr>
      <vt:lpstr>    DEMONSTRARION</vt:lpstr>
      <vt:lpstr>MERCI A TOUS!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CONCEPTION ET REALISATION D’UNE DAPP POUR LES DESTINATIONS TOURISTIQUES</dc:title>
  <dc:creator>hp</dc:creator>
  <cp:lastModifiedBy>LEN</cp:lastModifiedBy>
  <cp:revision>52</cp:revision>
  <dcterms:modified xsi:type="dcterms:W3CDTF">2024-07-10T01:25:18Z</dcterms:modified>
</cp:coreProperties>
</file>