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9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8A75-590E-498C-B0C8-34E1F8B8C39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F602-5D6A-4BB1-A9C4-59CE312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hihao Jiang\Documents\My Dropbox\VHM\figures\pacemak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87963"/>
            <a:ext cx="754821" cy="760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ttp://drsvenkatesan.files.wordpress.com/2011/05/heart_beating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987"/>
            <a:ext cx="895972" cy="8959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5"/>
          <p:cNvSpPr/>
          <p:nvPr/>
        </p:nvSpPr>
        <p:spPr>
          <a:xfrm>
            <a:off x="1371600" y="2158078"/>
            <a:ext cx="457200" cy="219787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400" y="1524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92448" y="1524000"/>
            <a:ext cx="13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Pacemaker 1</a:t>
            </a:r>
          </a:p>
        </p:txBody>
      </p:sp>
      <p:sp>
        <p:nvSpPr>
          <p:cNvPr id="9" name="Flowchart: Alternate Process 70"/>
          <p:cNvSpPr/>
          <p:nvPr/>
        </p:nvSpPr>
        <p:spPr bwMode="auto">
          <a:xfrm>
            <a:off x="778491" y="2799812"/>
            <a:ext cx="1836174" cy="96699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981920" y="2799812"/>
            <a:ext cx="142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Scenario 1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456556" y="3377136"/>
            <a:ext cx="6649" cy="36933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1872799" y="3136868"/>
            <a:ext cx="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55"/>
          <p:cNvSpPr txBox="1"/>
          <p:nvPr/>
        </p:nvSpPr>
        <p:spPr>
          <a:xfrm>
            <a:off x="2025248" y="3505200"/>
            <a:ext cx="336952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VP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1263199" y="3136868"/>
            <a:ext cx="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76"/>
          <p:cNvSpPr txBox="1"/>
          <p:nvPr/>
        </p:nvSpPr>
        <p:spPr>
          <a:xfrm>
            <a:off x="1467712" y="3505200"/>
            <a:ext cx="328936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VS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025199" y="3365468"/>
            <a:ext cx="0" cy="381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55"/>
          <p:cNvSpPr txBox="1"/>
          <p:nvPr/>
        </p:nvSpPr>
        <p:spPr>
          <a:xfrm>
            <a:off x="1872848" y="3048000"/>
            <a:ext cx="338554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00206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AP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1263248" y="3048000"/>
            <a:ext cx="33054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AS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524000" y="2377865"/>
            <a:ext cx="170828" cy="517735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1034599" y="3377136"/>
            <a:ext cx="114300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" descr="C:\Users\Zhihao Jiang\Documents\My Dropbox\VHM\figures\pacemak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741266"/>
            <a:ext cx="754821" cy="760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" descr="http://drsvenkatesan.files.wordpress.com/2011/05/heart_beating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73290"/>
            <a:ext cx="895972" cy="8959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左右箭头 22"/>
          <p:cNvSpPr/>
          <p:nvPr/>
        </p:nvSpPr>
        <p:spPr>
          <a:xfrm>
            <a:off x="1371600" y="5011381"/>
            <a:ext cx="457200" cy="219787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3400" y="437730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592448" y="4377303"/>
            <a:ext cx="14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Pacemaker </a:t>
            </a:r>
            <a:r>
              <a:rPr lang="en-US" dirty="0"/>
              <a:t>N</a:t>
            </a:r>
            <a:endParaRPr lang="en-US" dirty="0"/>
          </a:p>
        </p:txBody>
      </p:sp>
      <p:sp>
        <p:nvSpPr>
          <p:cNvPr id="26" name="Flowchart: Alternate Process 70"/>
          <p:cNvSpPr/>
          <p:nvPr/>
        </p:nvSpPr>
        <p:spPr bwMode="auto">
          <a:xfrm>
            <a:off x="778491" y="5653115"/>
            <a:ext cx="1836174" cy="966998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981920" y="5653115"/>
            <a:ext cx="142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Scenario </a:t>
            </a:r>
            <a:r>
              <a:rPr lang="en-US" sz="1400" smtClean="0"/>
              <a:t>N</a:t>
            </a:r>
            <a:endParaRPr lang="en-US" sz="1400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1456556" y="6230439"/>
            <a:ext cx="6649" cy="36933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V="1">
            <a:off x="1872799" y="5990171"/>
            <a:ext cx="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55"/>
          <p:cNvSpPr txBox="1"/>
          <p:nvPr/>
        </p:nvSpPr>
        <p:spPr>
          <a:xfrm>
            <a:off x="2025248" y="6358503"/>
            <a:ext cx="336952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VP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1263199" y="5990171"/>
            <a:ext cx="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76"/>
          <p:cNvSpPr txBox="1"/>
          <p:nvPr/>
        </p:nvSpPr>
        <p:spPr>
          <a:xfrm>
            <a:off x="1467711" y="6358503"/>
            <a:ext cx="405087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VP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2025199" y="6218771"/>
            <a:ext cx="0" cy="381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55"/>
          <p:cNvSpPr txBox="1"/>
          <p:nvPr/>
        </p:nvSpPr>
        <p:spPr>
          <a:xfrm>
            <a:off x="1872848" y="5901303"/>
            <a:ext cx="338554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AS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1263248" y="5901303"/>
            <a:ext cx="330540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AS</a:t>
            </a:r>
          </a:p>
        </p:txBody>
      </p:sp>
      <p:sp>
        <p:nvSpPr>
          <p:cNvPr id="36" name="下箭头 35"/>
          <p:cNvSpPr/>
          <p:nvPr/>
        </p:nvSpPr>
        <p:spPr>
          <a:xfrm>
            <a:off x="1524000" y="5231168"/>
            <a:ext cx="170828" cy="517735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1034599" y="6230439"/>
            <a:ext cx="114300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2" descr="C:\Users\Zhihao Jiang\Documents\My Dropbox\VHM\figures\pacema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721731"/>
            <a:ext cx="1752600" cy="1764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文本框 38"/>
          <p:cNvSpPr txBox="1"/>
          <p:nvPr/>
        </p:nvSpPr>
        <p:spPr>
          <a:xfrm>
            <a:off x="3934256" y="3320397"/>
            <a:ext cx="178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Pacemaker X</a:t>
            </a:r>
          </a:p>
        </p:txBody>
      </p:sp>
      <p:sp>
        <p:nvSpPr>
          <p:cNvPr id="40" name="右箭头 39"/>
          <p:cNvSpPr/>
          <p:nvPr/>
        </p:nvSpPr>
        <p:spPr>
          <a:xfrm rot="1501890">
            <a:off x="2738966" y="3479418"/>
            <a:ext cx="1171661" cy="326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20098372">
            <a:off x="2820129" y="5342344"/>
            <a:ext cx="1171910" cy="326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694828" y="3872204"/>
            <a:ext cx="0" cy="50509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/>
      <p:bldP spid="8" grpId="1"/>
      <p:bldP spid="9" grpId="0" animBg="1"/>
      <p:bldP spid="10" grpId="0"/>
      <p:bldP spid="13" grpId="0"/>
      <p:bldP spid="13" grpId="1"/>
      <p:bldP spid="15" grpId="0"/>
      <p:bldP spid="17" grpId="0"/>
      <p:bldP spid="17" grpId="1"/>
      <p:bldP spid="18" grpId="0"/>
      <p:bldP spid="19" grpId="0" animBg="1"/>
      <p:bldP spid="19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26" grpId="0" animBg="1"/>
      <p:bldP spid="27" grpId="0"/>
      <p:bldP spid="30" grpId="0"/>
      <p:bldP spid="30" grpId="1"/>
      <p:bldP spid="32" grpId="0"/>
      <p:bldP spid="32" grpId="1"/>
      <p:bldP spid="34" grpId="0"/>
      <p:bldP spid="35" grpId="0"/>
      <p:bldP spid="36" grpId="0" animBg="1"/>
      <p:bldP spid="36" grpId="1" animBg="1"/>
      <p:bldP spid="39" grpId="0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2014-01-24T00:18:17Z</dcterms:created>
  <dcterms:modified xsi:type="dcterms:W3CDTF">2014-01-24T00:25:16Z</dcterms:modified>
</cp:coreProperties>
</file>