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7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05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69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4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6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2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2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81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6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0CDE1-1B53-40DD-B41E-C899C3F0A9F1}" type="datetimeFigureOut">
              <a:rPr lang="en-US" smtClean="0"/>
              <a:t>1/27/2014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D489-04C8-4D9C-A394-59A5061DC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0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23899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22434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05870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89306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72742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5617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39614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23050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06486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789922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7335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56789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/>
          <p:cNvGrpSpPr/>
          <p:nvPr/>
        </p:nvGrpSpPr>
        <p:grpSpPr>
          <a:xfrm>
            <a:off x="2726108" y="2102265"/>
            <a:ext cx="0" cy="649481"/>
            <a:chOff x="2726108" y="2102265"/>
            <a:chExt cx="0" cy="649481"/>
          </a:xfrm>
        </p:grpSpPr>
        <p:cxnSp>
          <p:nvCxnSpPr>
            <p:cNvPr id="20" name="直接箭头连接符 19"/>
            <p:cNvCxnSpPr/>
            <p:nvPr/>
          </p:nvCxnSpPr>
          <p:spPr>
            <a:xfrm>
              <a:off x="2726108" y="2102265"/>
              <a:ext cx="0" cy="2307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 flipV="1">
              <a:off x="2726108" y="2529556"/>
              <a:ext cx="0" cy="2221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本框 26"/>
          <p:cNvSpPr txBox="1"/>
          <p:nvPr/>
        </p:nvSpPr>
        <p:spPr>
          <a:xfrm>
            <a:off x="1444235" y="1956985"/>
            <a:ext cx="86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Coverage</a:t>
            </a:r>
            <a:endParaRPr lang="en-US" sz="1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4952389" y="1956856"/>
            <a:ext cx="129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Expressiveness</a:t>
            </a:r>
            <a:endParaRPr lang="en-US" sz="1400" b="1" dirty="0"/>
          </a:p>
        </p:txBody>
      </p:sp>
      <p:sp>
        <p:nvSpPr>
          <p:cNvPr id="29" name="左右箭头 28"/>
          <p:cNvSpPr/>
          <p:nvPr/>
        </p:nvSpPr>
        <p:spPr>
          <a:xfrm>
            <a:off x="1715210" y="2221897"/>
            <a:ext cx="4130112" cy="435836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85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23899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522434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2805870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3089306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3372742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65617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939614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223050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4506486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789922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5073358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5356789" y="2337275"/>
            <a:ext cx="0" cy="1880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444235" y="1956985"/>
            <a:ext cx="863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Coverage</a:t>
            </a:r>
            <a:endParaRPr lang="en-US" sz="1400" b="1" dirty="0"/>
          </a:p>
        </p:txBody>
      </p:sp>
      <p:sp>
        <p:nvSpPr>
          <p:cNvPr id="28" name="文本框 27"/>
          <p:cNvSpPr txBox="1"/>
          <p:nvPr/>
        </p:nvSpPr>
        <p:spPr>
          <a:xfrm>
            <a:off x="4952389" y="1956856"/>
            <a:ext cx="1295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Expressiveness</a:t>
            </a:r>
            <a:endParaRPr lang="en-US" sz="1400" b="1" dirty="0"/>
          </a:p>
        </p:txBody>
      </p:sp>
      <p:sp>
        <p:nvSpPr>
          <p:cNvPr id="29" name="左右箭头 28"/>
          <p:cNvSpPr/>
          <p:nvPr/>
        </p:nvSpPr>
        <p:spPr>
          <a:xfrm>
            <a:off x="1715210" y="2221897"/>
            <a:ext cx="4130112" cy="435836"/>
          </a:xfrm>
          <a:prstGeom prst="left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40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4</Words>
  <Application>Microsoft Office PowerPoint</Application>
  <PresentationFormat>全屏显示(4:3)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Zhihao</dc:creator>
  <cp:lastModifiedBy>Zhihao</cp:lastModifiedBy>
  <cp:revision>2</cp:revision>
  <dcterms:created xsi:type="dcterms:W3CDTF">2014-01-27T15:57:29Z</dcterms:created>
  <dcterms:modified xsi:type="dcterms:W3CDTF">2014-01-27T17:56:52Z</dcterms:modified>
</cp:coreProperties>
</file>