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23899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2243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0587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8930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7274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5617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3961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2305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0648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8992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7335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56789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07357" y="2102265"/>
            <a:ext cx="0" cy="649481"/>
            <a:chOff x="2726108" y="2102265"/>
            <a:chExt cx="0" cy="649481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726108" y="2102265"/>
              <a:ext cx="0" cy="2307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726108" y="2529556"/>
              <a:ext cx="0" cy="222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444235" y="1803158"/>
            <a:ext cx="86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Coverage</a:t>
            </a:r>
            <a:endParaRPr 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952389" y="1820121"/>
            <a:ext cx="129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Expressiveness</a:t>
            </a:r>
            <a:endParaRPr lang="en-US" sz="1400" b="1" dirty="0"/>
          </a:p>
        </p:txBody>
      </p:sp>
      <p:sp>
        <p:nvSpPr>
          <p:cNvPr id="29" name="左右箭头 28"/>
          <p:cNvSpPr/>
          <p:nvPr/>
        </p:nvSpPr>
        <p:spPr>
          <a:xfrm>
            <a:off x="1715210" y="2221897"/>
            <a:ext cx="4130112" cy="435836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23899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2243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0587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8930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7274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5617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3961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2305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0648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8992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7335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56789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44235" y="1956985"/>
            <a:ext cx="86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Coverage</a:t>
            </a:r>
            <a:endParaRPr 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952389" y="1956856"/>
            <a:ext cx="129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Expressiveness</a:t>
            </a:r>
            <a:endParaRPr lang="en-US" sz="1400" b="1" dirty="0"/>
          </a:p>
        </p:txBody>
      </p:sp>
      <p:sp>
        <p:nvSpPr>
          <p:cNvPr id="29" name="左右箭头 28"/>
          <p:cNvSpPr/>
          <p:nvPr/>
        </p:nvSpPr>
        <p:spPr>
          <a:xfrm>
            <a:off x="1715210" y="2221897"/>
            <a:ext cx="4130112" cy="435836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4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8</cp:revision>
  <dcterms:created xsi:type="dcterms:W3CDTF">2014-01-27T15:57:29Z</dcterms:created>
  <dcterms:modified xsi:type="dcterms:W3CDTF">2014-01-28T03:19:34Z</dcterms:modified>
</cp:coreProperties>
</file>