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A539-0E02-4805-B1E4-0A802E9F0C1A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82C8-B384-47AA-B4CD-5280FFFB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2400" y="2209800"/>
            <a:ext cx="1676400" cy="76200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2400" y="3733800"/>
            <a:ext cx="1676400" cy="76200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Engineer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2400" y="5410200"/>
            <a:ext cx="1676400" cy="76200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Electrical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14600" y="2209800"/>
            <a:ext cx="16764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Safety/Efficacy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14600" y="3733800"/>
            <a:ext cx="16764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Software specifications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38400" y="5410200"/>
            <a:ext cx="18288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0" name="上下箭头 9"/>
          <p:cNvSpPr/>
          <p:nvPr/>
        </p:nvSpPr>
        <p:spPr>
          <a:xfrm>
            <a:off x="3200400" y="2971800"/>
            <a:ext cx="228600" cy="762000"/>
          </a:xfrm>
          <a:prstGeom prst="upDownArrow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上下箭头 10"/>
          <p:cNvSpPr/>
          <p:nvPr/>
        </p:nvSpPr>
        <p:spPr>
          <a:xfrm>
            <a:off x="3200400" y="4495800"/>
            <a:ext cx="228600" cy="914400"/>
          </a:xfrm>
          <a:prstGeom prst="upDownArrow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1828800" y="2590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1762540" y="2965174"/>
            <a:ext cx="805069" cy="7653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8" idx="1"/>
          </p:cNvCxnSpPr>
          <p:nvPr/>
        </p:nvCxnSpPr>
        <p:spPr>
          <a:xfrm>
            <a:off x="1828800" y="4114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1691310" y="4573656"/>
            <a:ext cx="967409" cy="7454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9" idx="1"/>
          </p:cNvCxnSpPr>
          <p:nvPr/>
        </p:nvCxnSpPr>
        <p:spPr>
          <a:xfrm>
            <a:off x="1828800" y="57912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/>
          <p:nvPr/>
        </p:nvSpPr>
        <p:spPr>
          <a:xfrm>
            <a:off x="2348917" y="5268285"/>
            <a:ext cx="4412610" cy="1356449"/>
          </a:xfrm>
          <a:prstGeom prst="wedgeRoundRectCallout">
            <a:avLst>
              <a:gd name="adj1" fmla="val -26346"/>
              <a:gd name="adj2" fmla="val -7083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圆角矩形标注 2"/>
          <p:cNvSpPr/>
          <p:nvPr/>
        </p:nvSpPr>
        <p:spPr>
          <a:xfrm>
            <a:off x="4639113" y="1937857"/>
            <a:ext cx="4387442" cy="2726422"/>
          </a:xfrm>
          <a:prstGeom prst="wedgeRoundRectCallout">
            <a:avLst>
              <a:gd name="adj1" fmla="val -77047"/>
              <a:gd name="adj2" fmla="val 157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/>
          <p:cNvSpPr txBox="1"/>
          <p:nvPr/>
        </p:nvSpPr>
        <p:spPr>
          <a:xfrm>
            <a:off x="5828692" y="4687669"/>
            <a:ext cx="1257908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 smtClean="0"/>
              <a:t>Test </a:t>
            </a:r>
          </a:p>
          <a:p>
            <a:pPr algn="ctr">
              <a:lnSpc>
                <a:spcPts val="1800"/>
              </a:lnSpc>
            </a:pPr>
            <a:r>
              <a:rPr lang="en-US" b="1" dirty="0" smtClean="0"/>
              <a:t>Generation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2400" y="2209800"/>
            <a:ext cx="1676400" cy="76200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Expert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2400" y="3733800"/>
            <a:ext cx="1676400" cy="76200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</a:t>
            </a:r>
            <a:r>
              <a:rPr lang="en-US" b="1" dirty="0" smtClean="0">
                <a:solidFill>
                  <a:schemeClr val="tx1"/>
                </a:solidFill>
              </a:rPr>
              <a:t>Engineer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2400" y="5410200"/>
            <a:ext cx="1676400" cy="76200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Electrical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14600" y="2209800"/>
            <a:ext cx="16764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Safety/Efficacy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Requirements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14600" y="3733800"/>
            <a:ext cx="16764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Software </a:t>
            </a:r>
            <a:r>
              <a:rPr lang="en-US" sz="1600" b="1" dirty="0" smtClean="0">
                <a:solidFill>
                  <a:schemeClr val="tx1"/>
                </a:solidFill>
              </a:rPr>
              <a:t>specifications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38400" y="5410200"/>
            <a:ext cx="18288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Implementation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76800" y="2209800"/>
            <a:ext cx="16764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Safety/Efficacy properties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76800" y="3733800"/>
            <a:ext cx="16764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System</a:t>
            </a:r>
          </a:p>
          <a:p>
            <a:pPr algn="ctr">
              <a:lnSpc>
                <a:spcPts val="17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76800" y="5410200"/>
            <a:ext cx="16764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Test Cases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91400" y="3733800"/>
            <a:ext cx="15240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Environment</a:t>
            </a:r>
          </a:p>
          <a:p>
            <a:pPr algn="ctr">
              <a:lnSpc>
                <a:spcPts val="17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model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6685302" y="236220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Model Checking</a:t>
            </a:r>
            <a:endParaRPr lang="en-US" b="1" dirty="0"/>
          </a:p>
        </p:txBody>
      </p:sp>
      <p:sp>
        <p:nvSpPr>
          <p:cNvPr id="16" name="左右箭头 15"/>
          <p:cNvSpPr/>
          <p:nvPr/>
        </p:nvSpPr>
        <p:spPr>
          <a:xfrm>
            <a:off x="4267200" y="5715000"/>
            <a:ext cx="609600" cy="228600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上下箭头 16"/>
          <p:cNvSpPr/>
          <p:nvPr/>
        </p:nvSpPr>
        <p:spPr>
          <a:xfrm>
            <a:off x="3200400" y="2971800"/>
            <a:ext cx="228600" cy="762000"/>
          </a:xfrm>
          <a:prstGeom prst="upDownArrow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上下箭头 17"/>
          <p:cNvSpPr/>
          <p:nvPr/>
        </p:nvSpPr>
        <p:spPr>
          <a:xfrm>
            <a:off x="3200400" y="4495800"/>
            <a:ext cx="228600" cy="914400"/>
          </a:xfrm>
          <a:prstGeom prst="upDownArrow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/>
          <p:cNvCxnSpPr>
            <a:stCxn id="5" idx="3"/>
            <a:endCxn id="8" idx="1"/>
          </p:cNvCxnSpPr>
          <p:nvPr/>
        </p:nvCxnSpPr>
        <p:spPr>
          <a:xfrm>
            <a:off x="1828800" y="2590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1762540" y="2965174"/>
            <a:ext cx="805069" cy="7653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9" idx="1"/>
          </p:cNvCxnSpPr>
          <p:nvPr/>
        </p:nvCxnSpPr>
        <p:spPr>
          <a:xfrm>
            <a:off x="1828800" y="4114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1691310" y="4573656"/>
            <a:ext cx="967409" cy="7454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10" idx="1"/>
          </p:cNvCxnSpPr>
          <p:nvPr/>
        </p:nvCxnSpPr>
        <p:spPr>
          <a:xfrm>
            <a:off x="1828800" y="57912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>
            <a:off x="4191000" y="2590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2" idx="1"/>
          </p:cNvCxnSpPr>
          <p:nvPr/>
        </p:nvCxnSpPr>
        <p:spPr>
          <a:xfrm>
            <a:off x="4191000" y="4114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3" idx="0"/>
          </p:cNvCxnSpPr>
          <p:nvPr/>
        </p:nvCxnSpPr>
        <p:spPr>
          <a:xfrm rot="5400000">
            <a:off x="5257800" y="49530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同心圆 26"/>
          <p:cNvSpPr/>
          <p:nvPr/>
        </p:nvSpPr>
        <p:spPr>
          <a:xfrm>
            <a:off x="6869784" y="3998536"/>
            <a:ext cx="228600" cy="228600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2" idx="3"/>
            <a:endCxn id="27" idx="2"/>
          </p:cNvCxnSpPr>
          <p:nvPr/>
        </p:nvCxnSpPr>
        <p:spPr>
          <a:xfrm flipV="1">
            <a:off x="6553200" y="4112836"/>
            <a:ext cx="316584" cy="19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1"/>
            <a:endCxn id="27" idx="6"/>
          </p:cNvCxnSpPr>
          <p:nvPr/>
        </p:nvCxnSpPr>
        <p:spPr>
          <a:xfrm rot="10800000">
            <a:off x="7098384" y="4112836"/>
            <a:ext cx="293016" cy="19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7" idx="0"/>
          </p:cNvCxnSpPr>
          <p:nvPr/>
        </p:nvCxnSpPr>
        <p:spPr>
          <a:xfrm rot="16200000" flipH="1">
            <a:off x="6217174" y="3231626"/>
            <a:ext cx="1026736" cy="5070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7"/>
          <p:cNvSpPr txBox="1"/>
          <p:nvPr/>
        </p:nvSpPr>
        <p:spPr>
          <a:xfrm>
            <a:off x="3200400" y="6186481"/>
            <a:ext cx="285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Conformance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396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2014-01-30T19:08:47Z</dcterms:created>
  <dcterms:modified xsi:type="dcterms:W3CDTF">2014-01-30T19:09:10Z</dcterms:modified>
</cp:coreProperties>
</file>