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5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0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2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4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1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8B4B-224B-44DF-8093-ED18556CF92E}" type="datetimeFigureOut">
              <a:rPr lang="en-US" smtClean="0"/>
              <a:t>1/30/2014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6BBD9-0808-42E7-99A5-3EA361173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2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5645671" y="2407297"/>
            <a:ext cx="2941881" cy="372291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2667000"/>
            <a:ext cx="142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 smtClean="0">
                <a:latin typeface="Arial" pitchFamily="34" charset="0"/>
                <a:ea typeface="+mn-ea"/>
                <a:cs typeface="Arial" pitchFamily="34" charset="0"/>
              </a:rPr>
              <a:t>Verification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" name="Straight Connector 5"/>
          <p:cNvCxnSpPr/>
          <p:nvPr/>
        </p:nvCxnSpPr>
        <p:spPr>
          <a:xfrm>
            <a:off x="228600" y="3200400"/>
            <a:ext cx="80772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/>
          <p:cNvSpPr txBox="1"/>
          <p:nvPr/>
        </p:nvSpPr>
        <p:spPr>
          <a:xfrm>
            <a:off x="381000" y="40386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 smtClean="0">
                <a:latin typeface="Arial" pitchFamily="34" charset="0"/>
                <a:ea typeface="+mn-ea"/>
                <a:cs typeface="Arial" pitchFamily="34" charset="0"/>
              </a:rPr>
              <a:t>Simulation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" name="Straight Connector 7"/>
          <p:cNvCxnSpPr/>
          <p:nvPr/>
        </p:nvCxnSpPr>
        <p:spPr>
          <a:xfrm>
            <a:off x="228600" y="4572000"/>
            <a:ext cx="80772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381000" y="5486400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 dirty="0" smtClean="0">
                <a:latin typeface="Arial" pitchFamily="34" charset="0"/>
                <a:ea typeface="+mn-ea"/>
                <a:cs typeface="Arial" pitchFamily="34" charset="0"/>
              </a:rPr>
              <a:t>Implementation</a:t>
            </a:r>
            <a:endParaRPr lang="en-US" b="1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" name="Straight Connector 9"/>
          <p:cNvCxnSpPr/>
          <p:nvPr/>
        </p:nvCxnSpPr>
        <p:spPr>
          <a:xfrm>
            <a:off x="228600" y="6019800"/>
            <a:ext cx="8077200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10"/>
          <p:cNvSpPr/>
          <p:nvPr/>
        </p:nvSpPr>
        <p:spPr>
          <a:xfrm>
            <a:off x="5861685" y="2514600"/>
            <a:ext cx="1524000" cy="6140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UPPAAL Model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1"/>
          <p:cNvSpPr/>
          <p:nvPr/>
        </p:nvSpPr>
        <p:spPr>
          <a:xfrm>
            <a:off x="5861685" y="3886200"/>
            <a:ext cx="1524000" cy="6140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Stateflow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Chart</a:t>
            </a:r>
          </a:p>
        </p:txBody>
      </p:sp>
      <p:sp>
        <p:nvSpPr>
          <p:cNvPr id="12" name="Rounded Rectangle 12"/>
          <p:cNvSpPr/>
          <p:nvPr/>
        </p:nvSpPr>
        <p:spPr>
          <a:xfrm>
            <a:off x="5703570" y="5334000"/>
            <a:ext cx="1840230" cy="6140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Code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</p:txBody>
      </p:sp>
      <p:sp>
        <p:nvSpPr>
          <p:cNvPr id="13" name="Down Arrow 13"/>
          <p:cNvSpPr/>
          <p:nvPr/>
        </p:nvSpPr>
        <p:spPr>
          <a:xfrm>
            <a:off x="6506528" y="3128665"/>
            <a:ext cx="234315" cy="75753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Down Arrow 14"/>
          <p:cNvSpPr/>
          <p:nvPr/>
        </p:nvSpPr>
        <p:spPr>
          <a:xfrm>
            <a:off x="6506528" y="4576465"/>
            <a:ext cx="234315" cy="75753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83352" y="3276600"/>
            <a:ext cx="18042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UPP2SF </a:t>
            </a:r>
          </a:p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Model Translation</a:t>
            </a:r>
            <a:endParaRPr lang="en-US" sz="1600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761054" y="4747673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Simulink </a:t>
            </a: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Coder</a:t>
            </a:r>
            <a:endParaRPr lang="en-US" sz="1600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" name="TextBox 18"/>
          <p:cNvSpPr txBox="1"/>
          <p:nvPr/>
        </p:nvSpPr>
        <p:spPr>
          <a:xfrm>
            <a:off x="5877215" y="182433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Pacemaker</a:t>
            </a:r>
            <a:endParaRPr lang="en-US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9"/>
          <p:cNvSpPr txBox="1"/>
          <p:nvPr/>
        </p:nvSpPr>
        <p:spPr>
          <a:xfrm>
            <a:off x="3506258" y="182433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Heart</a:t>
            </a:r>
            <a:endParaRPr lang="en-US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Rounded Rectangle 20"/>
          <p:cNvSpPr/>
          <p:nvPr/>
        </p:nvSpPr>
        <p:spPr>
          <a:xfrm>
            <a:off x="3042285" y="2514599"/>
            <a:ext cx="1682115" cy="6140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Non-deterministic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21"/>
          <p:cNvSpPr/>
          <p:nvPr/>
        </p:nvSpPr>
        <p:spPr>
          <a:xfrm>
            <a:off x="3042285" y="3886199"/>
            <a:ext cx="1682115" cy="6140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Deterministic</a:t>
            </a:r>
          </a:p>
        </p:txBody>
      </p:sp>
      <p:sp>
        <p:nvSpPr>
          <p:cNvPr id="21" name="Rounded Rectangle 22"/>
          <p:cNvSpPr/>
          <p:nvPr/>
        </p:nvSpPr>
        <p:spPr>
          <a:xfrm>
            <a:off x="2966085" y="5333999"/>
            <a:ext cx="1840230" cy="61406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FPGA</a:t>
            </a: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implementation</a:t>
            </a:r>
          </a:p>
        </p:txBody>
      </p:sp>
      <p:sp>
        <p:nvSpPr>
          <p:cNvPr id="22" name="Down Arrow 23"/>
          <p:cNvSpPr/>
          <p:nvPr/>
        </p:nvSpPr>
        <p:spPr>
          <a:xfrm>
            <a:off x="3769043" y="3128664"/>
            <a:ext cx="234315" cy="75753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Down Arrow 24"/>
          <p:cNvSpPr/>
          <p:nvPr/>
        </p:nvSpPr>
        <p:spPr>
          <a:xfrm>
            <a:off x="3769043" y="4576464"/>
            <a:ext cx="234315" cy="75753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4" name="Left-Right Arrow 26"/>
          <p:cNvSpPr/>
          <p:nvPr/>
        </p:nvSpPr>
        <p:spPr>
          <a:xfrm>
            <a:off x="4953000" y="5528129"/>
            <a:ext cx="672461" cy="26670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5" name="Left-Right Arrow 28"/>
          <p:cNvSpPr/>
          <p:nvPr/>
        </p:nvSpPr>
        <p:spPr>
          <a:xfrm>
            <a:off x="4953000" y="4059881"/>
            <a:ext cx="672461" cy="26670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6" name="Left-Right Arrow 29"/>
          <p:cNvSpPr/>
          <p:nvPr/>
        </p:nvSpPr>
        <p:spPr>
          <a:xfrm>
            <a:off x="4953000" y="2688282"/>
            <a:ext cx="672461" cy="266700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sz="180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7" name="TextBox 30"/>
          <p:cNvSpPr txBox="1"/>
          <p:nvPr/>
        </p:nvSpPr>
        <p:spPr>
          <a:xfrm>
            <a:off x="2464069" y="3302169"/>
            <a:ext cx="1313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Interpolation</a:t>
            </a:r>
            <a:endParaRPr lang="en-US" sz="1600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TextBox 31"/>
          <p:cNvSpPr txBox="1"/>
          <p:nvPr/>
        </p:nvSpPr>
        <p:spPr>
          <a:xfrm>
            <a:off x="2483215" y="4769078"/>
            <a:ext cx="1201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600" dirty="0" smtClean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HDL Coder</a:t>
            </a:r>
            <a:endParaRPr lang="en-US" sz="1600" dirty="0">
              <a:solidFill>
                <a:srgbClr val="FF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9" name="Straight Connector 33"/>
          <p:cNvCxnSpPr/>
          <p:nvPr/>
        </p:nvCxnSpPr>
        <p:spPr>
          <a:xfrm>
            <a:off x="253335" y="2286000"/>
            <a:ext cx="8077200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0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24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5</cp:revision>
  <dcterms:created xsi:type="dcterms:W3CDTF">2014-01-30T20:05:04Z</dcterms:created>
  <dcterms:modified xsi:type="dcterms:W3CDTF">2014-01-30T23:35:58Z</dcterms:modified>
</cp:coreProperties>
</file>