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1" r:id="rId6"/>
    <p:sldId id="262" r:id="rId7"/>
    <p:sldId id="260" r:id="rId8"/>
    <p:sldId id="263" r:id="rId9"/>
    <p:sldId id="264" r:id="rId10"/>
    <p:sldId id="265" r:id="rId11"/>
    <p:sldId id="266" r:id="rId12"/>
  </p:sldIdLst>
  <p:sldSz cx="9144000" cy="5143500" type="screen16x9"/>
  <p:notesSz cx="9144000" cy="6858000"/>
  <p:embeddedFontLst>
    <p:embeddedFont>
      <p:font typeface="Alfa Slab One" pitchFamily="2" charset="77"/>
      <p:regular r:id="rId14"/>
    </p:embeddedFont>
    <p:embeddedFont>
      <p:font typeface="Comic Sans MS" panose="030F0702030302020204" pitchFamily="66" charset="0"/>
      <p:regular r:id="rId15"/>
      <p:bold r:id="rId16"/>
      <p:italic r:id="rId17"/>
      <p:boldItalic r:id="rId18"/>
    </p:embeddedFont>
    <p:embeddedFont>
      <p:font typeface="Lato" panose="020F0502020204030203" pitchFamily="34" charset="77"/>
      <p:regular r:id="rId19"/>
      <p:bold r:id="rId20"/>
      <p:italic r:id="rId21"/>
      <p:boldItalic r:id="rId22"/>
    </p:embeddedFont>
    <p:embeddedFont>
      <p:font typeface="Lobster" pitchFamily="2" charset="77"/>
      <p:regular r:id="rId23"/>
    </p:embeddedFont>
    <p:embeddedFont>
      <p:font typeface="Mada" pitchFamily="2"/>
      <p:regular r:id="rId24"/>
      <p:bold r:id="rId25"/>
    </p:embeddedFont>
    <p:embeddedFont>
      <p:font typeface="Montserrat" pitchFamily="2" charset="77"/>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Playfair Display" pitchFamily="2" charset="77"/>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32"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viewProps" Target="viewProp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5B936-D0D9-4215-908F-45178C9D9C8A}"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44819E80-D895-485C-A8B9-DF1E326198CF}">
      <dgm:prSet phldrT="[Text]" custT="1"/>
      <dgm:spPr>
        <a:solidFill>
          <a:schemeClr val="tx2">
            <a:lumMod val="60000"/>
            <a:lumOff val="40000"/>
          </a:schemeClr>
        </a:solidFill>
      </dgm:spPr>
      <dgm:t>
        <a:bodyPr/>
        <a:lstStyle/>
        <a:p>
          <a:r>
            <a:rPr lang="en-US" sz="2400" b="1" dirty="0">
              <a:solidFill>
                <a:schemeClr val="accent3">
                  <a:lumMod val="50000"/>
                </a:schemeClr>
              </a:solidFill>
            </a:rPr>
            <a:t>Leader</a:t>
          </a:r>
        </a:p>
        <a:p>
          <a:r>
            <a:rPr lang="en-US" sz="1600" b="1" dirty="0">
              <a:solidFill>
                <a:schemeClr val="accent3">
                  <a:lumMod val="50000"/>
                </a:schemeClr>
              </a:solidFill>
            </a:rPr>
            <a:t>Abd El- </a:t>
          </a:r>
          <a:r>
            <a:rPr lang="en-US" sz="1600" b="1" dirty="0" err="1">
              <a:solidFill>
                <a:schemeClr val="accent3">
                  <a:lumMod val="50000"/>
                </a:schemeClr>
              </a:solidFill>
            </a:rPr>
            <a:t>Rahman</a:t>
          </a:r>
          <a:r>
            <a:rPr lang="en-US" sz="1600" b="1" dirty="0">
              <a:solidFill>
                <a:schemeClr val="accent3">
                  <a:lumMod val="50000"/>
                </a:schemeClr>
              </a:solidFill>
            </a:rPr>
            <a:t> Mohammed</a:t>
          </a:r>
        </a:p>
      </dgm:t>
    </dgm:pt>
    <dgm:pt modelId="{D73870BD-2038-4E74-9297-9D8D14EED748}" type="parTrans" cxnId="{4DF49949-2485-4FF6-A45E-9679AA2D4947}">
      <dgm:prSet/>
      <dgm:spPr/>
      <dgm:t>
        <a:bodyPr/>
        <a:lstStyle/>
        <a:p>
          <a:endParaRPr lang="en-US"/>
        </a:p>
      </dgm:t>
    </dgm:pt>
    <dgm:pt modelId="{1D7C94D6-0AC6-44F2-99FD-F4C5F9E3EFDF}" type="sibTrans" cxnId="{4DF49949-2485-4FF6-A45E-9679AA2D4947}">
      <dgm:prSet/>
      <dgm:spPr/>
      <dgm:t>
        <a:bodyPr/>
        <a:lstStyle/>
        <a:p>
          <a:endParaRPr lang="en-US"/>
        </a:p>
      </dgm:t>
    </dgm:pt>
    <dgm:pt modelId="{79B0DC87-5ECF-4583-9484-FE7178F3F92C}">
      <dgm:prSet phldrT="[Text]" custT="1"/>
      <dgm:spPr>
        <a:solidFill>
          <a:schemeClr val="tx2">
            <a:lumMod val="60000"/>
            <a:lumOff val="40000"/>
          </a:schemeClr>
        </a:solidFill>
      </dgm:spPr>
      <dgm:t>
        <a:bodyPr/>
        <a:lstStyle/>
        <a:p>
          <a:r>
            <a:rPr lang="en-US" sz="1600" b="1" dirty="0" err="1">
              <a:solidFill>
                <a:schemeClr val="accent3">
                  <a:lumMod val="50000"/>
                </a:schemeClr>
              </a:solidFill>
            </a:rPr>
            <a:t>Khaled</a:t>
          </a:r>
          <a:r>
            <a:rPr lang="en-US" sz="1600" b="1" dirty="0">
              <a:solidFill>
                <a:schemeClr val="accent3">
                  <a:lumMod val="50000"/>
                </a:schemeClr>
              </a:solidFill>
            </a:rPr>
            <a:t> Abd </a:t>
          </a:r>
          <a:r>
            <a:rPr lang="en-US" sz="1600" b="1" dirty="0" err="1">
              <a:solidFill>
                <a:schemeClr val="accent3">
                  <a:lumMod val="50000"/>
                </a:schemeClr>
              </a:solidFill>
            </a:rPr>
            <a:t>Elmoaty</a:t>
          </a:r>
          <a:endParaRPr lang="en-US" sz="1600" b="1" dirty="0">
            <a:solidFill>
              <a:schemeClr val="accent3">
                <a:lumMod val="50000"/>
              </a:schemeClr>
            </a:solidFill>
          </a:endParaRPr>
        </a:p>
      </dgm:t>
    </dgm:pt>
    <dgm:pt modelId="{DD6797EA-DB61-4420-A7C0-E15814156060}" type="parTrans" cxnId="{491E67D6-6813-469D-BD35-3B62CD400561}">
      <dgm:prSet/>
      <dgm:spPr/>
      <dgm:t>
        <a:bodyPr/>
        <a:lstStyle/>
        <a:p>
          <a:endParaRPr lang="en-US"/>
        </a:p>
      </dgm:t>
    </dgm:pt>
    <dgm:pt modelId="{4350EA2A-038E-4C3B-9A6A-375C3A1FDEF1}" type="sibTrans" cxnId="{491E67D6-6813-469D-BD35-3B62CD400561}">
      <dgm:prSet/>
      <dgm:spPr/>
      <dgm:t>
        <a:bodyPr/>
        <a:lstStyle/>
        <a:p>
          <a:endParaRPr lang="en-US"/>
        </a:p>
      </dgm:t>
    </dgm:pt>
    <dgm:pt modelId="{A2403332-FF21-47A9-8B42-BF315D1F1EFF}">
      <dgm:prSet phldrT="[Text]" custT="1"/>
      <dgm:spPr>
        <a:solidFill>
          <a:schemeClr val="tx2">
            <a:lumMod val="60000"/>
            <a:lumOff val="40000"/>
          </a:schemeClr>
        </a:solidFill>
      </dgm:spPr>
      <dgm:t>
        <a:bodyPr/>
        <a:lstStyle/>
        <a:p>
          <a:r>
            <a:rPr lang="en-US" sz="1800" b="1" dirty="0">
              <a:solidFill>
                <a:schemeClr val="accent3">
                  <a:lumMod val="50000"/>
                </a:schemeClr>
              </a:solidFill>
            </a:rPr>
            <a:t>Yomna Diraz</a:t>
          </a:r>
        </a:p>
      </dgm:t>
    </dgm:pt>
    <dgm:pt modelId="{245054F0-D70A-46B5-BAE7-EACF9A6F40C6}" type="parTrans" cxnId="{B889AC59-C6E1-4DF5-809E-5FC57AA14986}">
      <dgm:prSet/>
      <dgm:spPr/>
      <dgm:t>
        <a:bodyPr/>
        <a:lstStyle/>
        <a:p>
          <a:endParaRPr lang="en-US"/>
        </a:p>
      </dgm:t>
    </dgm:pt>
    <dgm:pt modelId="{98E6E5F1-41C7-4CB8-B46F-9EE0B7A241A3}" type="sibTrans" cxnId="{B889AC59-C6E1-4DF5-809E-5FC57AA14986}">
      <dgm:prSet/>
      <dgm:spPr/>
      <dgm:t>
        <a:bodyPr/>
        <a:lstStyle/>
        <a:p>
          <a:endParaRPr lang="en-US"/>
        </a:p>
      </dgm:t>
    </dgm:pt>
    <dgm:pt modelId="{3697140E-EEAD-40E0-8674-83C75E8E4327}">
      <dgm:prSet phldrT="[Text]" custT="1"/>
      <dgm:spPr>
        <a:solidFill>
          <a:schemeClr val="tx2">
            <a:lumMod val="60000"/>
            <a:lumOff val="40000"/>
          </a:schemeClr>
        </a:solidFill>
      </dgm:spPr>
      <dgm:t>
        <a:bodyPr/>
        <a:lstStyle/>
        <a:p>
          <a:r>
            <a:rPr lang="en-US" sz="1800" dirty="0">
              <a:solidFill>
                <a:schemeClr val="accent3">
                  <a:lumMod val="50000"/>
                </a:schemeClr>
              </a:solidFill>
            </a:rPr>
            <a:t>Farida </a:t>
          </a:r>
          <a:r>
            <a:rPr lang="en-US" sz="1800" dirty="0" err="1">
              <a:solidFill>
                <a:schemeClr val="accent3">
                  <a:lumMod val="50000"/>
                </a:schemeClr>
              </a:solidFill>
            </a:rPr>
            <a:t>Raafat</a:t>
          </a:r>
          <a:endParaRPr lang="en-US" sz="1800" dirty="0">
            <a:solidFill>
              <a:schemeClr val="accent3">
                <a:lumMod val="50000"/>
              </a:schemeClr>
            </a:solidFill>
          </a:endParaRPr>
        </a:p>
      </dgm:t>
    </dgm:pt>
    <dgm:pt modelId="{1BA416B8-B91B-4321-8AD1-9429C3BFF484}" type="parTrans" cxnId="{AF97E17F-5DAA-4714-B6B0-50D6C40F94AB}">
      <dgm:prSet/>
      <dgm:spPr/>
      <dgm:t>
        <a:bodyPr/>
        <a:lstStyle/>
        <a:p>
          <a:endParaRPr lang="en-US"/>
        </a:p>
      </dgm:t>
    </dgm:pt>
    <dgm:pt modelId="{6ABAB502-5342-4ED1-A4D0-9A88B143D5A1}" type="sibTrans" cxnId="{AF97E17F-5DAA-4714-B6B0-50D6C40F94AB}">
      <dgm:prSet/>
      <dgm:spPr/>
      <dgm:t>
        <a:bodyPr/>
        <a:lstStyle/>
        <a:p>
          <a:endParaRPr lang="en-US"/>
        </a:p>
      </dgm:t>
    </dgm:pt>
    <dgm:pt modelId="{EBC57A0F-3D33-4FA0-9802-D033887F32DC}" type="pres">
      <dgm:prSet presAssocID="{3415B936-D0D9-4215-908F-45178C9D9C8A}" presName="hierChild1" presStyleCnt="0">
        <dgm:presLayoutVars>
          <dgm:orgChart val="1"/>
          <dgm:chPref val="1"/>
          <dgm:dir/>
          <dgm:animOne val="branch"/>
          <dgm:animLvl val="lvl"/>
          <dgm:resizeHandles/>
        </dgm:presLayoutVars>
      </dgm:prSet>
      <dgm:spPr/>
    </dgm:pt>
    <dgm:pt modelId="{F8B96F5A-4BC1-430F-B92A-4B71AE23D385}" type="pres">
      <dgm:prSet presAssocID="{44819E80-D895-485C-A8B9-DF1E326198CF}" presName="hierRoot1" presStyleCnt="0">
        <dgm:presLayoutVars>
          <dgm:hierBranch val="init"/>
        </dgm:presLayoutVars>
      </dgm:prSet>
      <dgm:spPr/>
    </dgm:pt>
    <dgm:pt modelId="{DD8C512F-4CB8-449A-8A46-2EFB681DDF34}" type="pres">
      <dgm:prSet presAssocID="{44819E80-D895-485C-A8B9-DF1E326198CF}" presName="rootComposite1" presStyleCnt="0"/>
      <dgm:spPr/>
    </dgm:pt>
    <dgm:pt modelId="{F19A4C9C-C819-4C25-83C9-A210B44573E1}" type="pres">
      <dgm:prSet presAssocID="{44819E80-D895-485C-A8B9-DF1E326198CF}" presName="rootText1" presStyleLbl="node0" presStyleIdx="0" presStyleCnt="1" custScaleX="168166">
        <dgm:presLayoutVars>
          <dgm:chPref val="3"/>
        </dgm:presLayoutVars>
      </dgm:prSet>
      <dgm:spPr/>
    </dgm:pt>
    <dgm:pt modelId="{1D098C96-12DF-4D15-8E09-D46573BB77F4}" type="pres">
      <dgm:prSet presAssocID="{44819E80-D895-485C-A8B9-DF1E326198CF}" presName="rootConnector1" presStyleLbl="node1" presStyleIdx="0" presStyleCnt="0"/>
      <dgm:spPr/>
    </dgm:pt>
    <dgm:pt modelId="{85C3CCBB-9B43-446D-B046-CE712C1EB9AB}" type="pres">
      <dgm:prSet presAssocID="{44819E80-D895-485C-A8B9-DF1E326198CF}" presName="hierChild2" presStyleCnt="0"/>
      <dgm:spPr/>
    </dgm:pt>
    <dgm:pt modelId="{CE6FACAF-26B1-4344-A506-8D322C87A8A2}" type="pres">
      <dgm:prSet presAssocID="{DD6797EA-DB61-4420-A7C0-E15814156060}" presName="Name37" presStyleLbl="parChTrans1D2" presStyleIdx="0" presStyleCnt="3"/>
      <dgm:spPr/>
    </dgm:pt>
    <dgm:pt modelId="{28020F66-C268-4654-B20E-954341A3FA34}" type="pres">
      <dgm:prSet presAssocID="{79B0DC87-5ECF-4583-9484-FE7178F3F92C}" presName="hierRoot2" presStyleCnt="0">
        <dgm:presLayoutVars>
          <dgm:hierBranch val="init"/>
        </dgm:presLayoutVars>
      </dgm:prSet>
      <dgm:spPr/>
    </dgm:pt>
    <dgm:pt modelId="{9DAAD595-D886-46DD-BB0B-E2D7764F5A78}" type="pres">
      <dgm:prSet presAssocID="{79B0DC87-5ECF-4583-9484-FE7178F3F92C}" presName="rootComposite" presStyleCnt="0"/>
      <dgm:spPr/>
    </dgm:pt>
    <dgm:pt modelId="{7FCB0010-05B1-4BCF-9178-5636243438D5}" type="pres">
      <dgm:prSet presAssocID="{79B0DC87-5ECF-4583-9484-FE7178F3F92C}" presName="rootText" presStyleLbl="node2" presStyleIdx="0" presStyleCnt="3">
        <dgm:presLayoutVars>
          <dgm:chPref val="3"/>
        </dgm:presLayoutVars>
      </dgm:prSet>
      <dgm:spPr/>
    </dgm:pt>
    <dgm:pt modelId="{E6C93A9E-1C44-4931-AE2F-72D9AF15DF66}" type="pres">
      <dgm:prSet presAssocID="{79B0DC87-5ECF-4583-9484-FE7178F3F92C}" presName="rootConnector" presStyleLbl="node2" presStyleIdx="0" presStyleCnt="3"/>
      <dgm:spPr/>
    </dgm:pt>
    <dgm:pt modelId="{C768E0A1-8C3A-4E70-A53B-751FE236E08A}" type="pres">
      <dgm:prSet presAssocID="{79B0DC87-5ECF-4583-9484-FE7178F3F92C}" presName="hierChild4" presStyleCnt="0"/>
      <dgm:spPr/>
    </dgm:pt>
    <dgm:pt modelId="{8492646B-1F03-4D68-AD7C-D96773336F93}" type="pres">
      <dgm:prSet presAssocID="{79B0DC87-5ECF-4583-9484-FE7178F3F92C}" presName="hierChild5" presStyleCnt="0"/>
      <dgm:spPr/>
    </dgm:pt>
    <dgm:pt modelId="{BA84299F-A93B-4106-A4BA-B43BCEB0C4E3}" type="pres">
      <dgm:prSet presAssocID="{245054F0-D70A-46B5-BAE7-EACF9A6F40C6}" presName="Name37" presStyleLbl="parChTrans1D2" presStyleIdx="1" presStyleCnt="3"/>
      <dgm:spPr/>
    </dgm:pt>
    <dgm:pt modelId="{60BC9A52-AFE4-4CD9-A6E5-F71F4D7FAD92}" type="pres">
      <dgm:prSet presAssocID="{A2403332-FF21-47A9-8B42-BF315D1F1EFF}" presName="hierRoot2" presStyleCnt="0">
        <dgm:presLayoutVars>
          <dgm:hierBranch val="init"/>
        </dgm:presLayoutVars>
      </dgm:prSet>
      <dgm:spPr/>
    </dgm:pt>
    <dgm:pt modelId="{B52AC184-090F-43C7-BAEB-F8C457399E24}" type="pres">
      <dgm:prSet presAssocID="{A2403332-FF21-47A9-8B42-BF315D1F1EFF}" presName="rootComposite" presStyleCnt="0"/>
      <dgm:spPr/>
    </dgm:pt>
    <dgm:pt modelId="{B7A0E771-D4CB-4972-85A4-0B12B0B74F34}" type="pres">
      <dgm:prSet presAssocID="{A2403332-FF21-47A9-8B42-BF315D1F1EFF}" presName="rootText" presStyleLbl="node2" presStyleIdx="1" presStyleCnt="3">
        <dgm:presLayoutVars>
          <dgm:chPref val="3"/>
        </dgm:presLayoutVars>
      </dgm:prSet>
      <dgm:spPr/>
    </dgm:pt>
    <dgm:pt modelId="{935EAA79-2B9B-4E24-8940-57111391BFFD}" type="pres">
      <dgm:prSet presAssocID="{A2403332-FF21-47A9-8B42-BF315D1F1EFF}" presName="rootConnector" presStyleLbl="node2" presStyleIdx="1" presStyleCnt="3"/>
      <dgm:spPr/>
    </dgm:pt>
    <dgm:pt modelId="{4DADC9DD-A9B5-4B36-AEF4-49B2E988AFEB}" type="pres">
      <dgm:prSet presAssocID="{A2403332-FF21-47A9-8B42-BF315D1F1EFF}" presName="hierChild4" presStyleCnt="0"/>
      <dgm:spPr/>
    </dgm:pt>
    <dgm:pt modelId="{BCE7CB08-0AFD-4E8C-8E25-2ABEDE97458E}" type="pres">
      <dgm:prSet presAssocID="{A2403332-FF21-47A9-8B42-BF315D1F1EFF}" presName="hierChild5" presStyleCnt="0"/>
      <dgm:spPr/>
    </dgm:pt>
    <dgm:pt modelId="{A230F7E9-2746-43A9-8774-9F92D758D4F1}" type="pres">
      <dgm:prSet presAssocID="{1BA416B8-B91B-4321-8AD1-9429C3BFF484}" presName="Name37" presStyleLbl="parChTrans1D2" presStyleIdx="2" presStyleCnt="3"/>
      <dgm:spPr/>
    </dgm:pt>
    <dgm:pt modelId="{ED811C36-35BF-491C-9CFA-E1A553C8C450}" type="pres">
      <dgm:prSet presAssocID="{3697140E-EEAD-40E0-8674-83C75E8E4327}" presName="hierRoot2" presStyleCnt="0">
        <dgm:presLayoutVars>
          <dgm:hierBranch val="init"/>
        </dgm:presLayoutVars>
      </dgm:prSet>
      <dgm:spPr/>
    </dgm:pt>
    <dgm:pt modelId="{F64FDFD4-6AA1-4C0B-9AE3-7ED8908544E8}" type="pres">
      <dgm:prSet presAssocID="{3697140E-EEAD-40E0-8674-83C75E8E4327}" presName="rootComposite" presStyleCnt="0"/>
      <dgm:spPr/>
    </dgm:pt>
    <dgm:pt modelId="{D4862E29-D65B-4E8A-972C-BEFED6A9F616}" type="pres">
      <dgm:prSet presAssocID="{3697140E-EEAD-40E0-8674-83C75E8E4327}" presName="rootText" presStyleLbl="node2" presStyleIdx="2" presStyleCnt="3">
        <dgm:presLayoutVars>
          <dgm:chPref val="3"/>
        </dgm:presLayoutVars>
      </dgm:prSet>
      <dgm:spPr/>
    </dgm:pt>
    <dgm:pt modelId="{E802227F-CDA4-4E57-9258-26697DF45237}" type="pres">
      <dgm:prSet presAssocID="{3697140E-EEAD-40E0-8674-83C75E8E4327}" presName="rootConnector" presStyleLbl="node2" presStyleIdx="2" presStyleCnt="3"/>
      <dgm:spPr/>
    </dgm:pt>
    <dgm:pt modelId="{8CBE8F19-CC0E-49CC-BDB0-BBBDC1DC90CD}" type="pres">
      <dgm:prSet presAssocID="{3697140E-EEAD-40E0-8674-83C75E8E4327}" presName="hierChild4" presStyleCnt="0"/>
      <dgm:spPr/>
    </dgm:pt>
    <dgm:pt modelId="{2DD14AA4-BA9A-4049-9C85-87615B5D3BCC}" type="pres">
      <dgm:prSet presAssocID="{3697140E-EEAD-40E0-8674-83C75E8E4327}" presName="hierChild5" presStyleCnt="0"/>
      <dgm:spPr/>
    </dgm:pt>
    <dgm:pt modelId="{8D0C619B-E40F-4589-A169-5B07ACB9DF2D}" type="pres">
      <dgm:prSet presAssocID="{44819E80-D895-485C-A8B9-DF1E326198CF}" presName="hierChild3" presStyleCnt="0"/>
      <dgm:spPr/>
    </dgm:pt>
  </dgm:ptLst>
  <dgm:cxnLst>
    <dgm:cxn modelId="{30B4EE1E-1CB1-4128-94D7-5E49B9949EBD}" type="presOf" srcId="{A2403332-FF21-47A9-8B42-BF315D1F1EFF}" destId="{B7A0E771-D4CB-4972-85A4-0B12B0B74F34}" srcOrd="0" destOrd="0" presId="urn:microsoft.com/office/officeart/2005/8/layout/orgChart1"/>
    <dgm:cxn modelId="{73EDF830-EF1B-4E0A-A6F3-882876ED758D}" type="presOf" srcId="{3697140E-EEAD-40E0-8674-83C75E8E4327}" destId="{D4862E29-D65B-4E8A-972C-BEFED6A9F616}" srcOrd="0" destOrd="0" presId="urn:microsoft.com/office/officeart/2005/8/layout/orgChart1"/>
    <dgm:cxn modelId="{50DA6441-91E0-4D78-8154-F0456D6C19F3}" type="presOf" srcId="{DD6797EA-DB61-4420-A7C0-E15814156060}" destId="{CE6FACAF-26B1-4344-A506-8D322C87A8A2}" srcOrd="0" destOrd="0" presId="urn:microsoft.com/office/officeart/2005/8/layout/orgChart1"/>
    <dgm:cxn modelId="{4DF49949-2485-4FF6-A45E-9679AA2D4947}" srcId="{3415B936-D0D9-4215-908F-45178C9D9C8A}" destId="{44819E80-D895-485C-A8B9-DF1E326198CF}" srcOrd="0" destOrd="0" parTransId="{D73870BD-2038-4E74-9297-9D8D14EED748}" sibTransId="{1D7C94D6-0AC6-44F2-99FD-F4C5F9E3EFDF}"/>
    <dgm:cxn modelId="{B889AC59-C6E1-4DF5-809E-5FC57AA14986}" srcId="{44819E80-D895-485C-A8B9-DF1E326198CF}" destId="{A2403332-FF21-47A9-8B42-BF315D1F1EFF}" srcOrd="1" destOrd="0" parTransId="{245054F0-D70A-46B5-BAE7-EACF9A6F40C6}" sibTransId="{98E6E5F1-41C7-4CB8-B46F-9EE0B7A241A3}"/>
    <dgm:cxn modelId="{D19D036E-3396-4684-A2C7-61B4C1BB0543}" type="presOf" srcId="{1BA416B8-B91B-4321-8AD1-9429C3BFF484}" destId="{A230F7E9-2746-43A9-8774-9F92D758D4F1}" srcOrd="0" destOrd="0" presId="urn:microsoft.com/office/officeart/2005/8/layout/orgChart1"/>
    <dgm:cxn modelId="{E1F79778-12CC-4477-925B-3039848155E5}" type="presOf" srcId="{245054F0-D70A-46B5-BAE7-EACF9A6F40C6}" destId="{BA84299F-A93B-4106-A4BA-B43BCEB0C4E3}" srcOrd="0" destOrd="0" presId="urn:microsoft.com/office/officeart/2005/8/layout/orgChart1"/>
    <dgm:cxn modelId="{AF97E17F-5DAA-4714-B6B0-50D6C40F94AB}" srcId="{44819E80-D895-485C-A8B9-DF1E326198CF}" destId="{3697140E-EEAD-40E0-8674-83C75E8E4327}" srcOrd="2" destOrd="0" parTransId="{1BA416B8-B91B-4321-8AD1-9429C3BFF484}" sibTransId="{6ABAB502-5342-4ED1-A4D0-9A88B143D5A1}"/>
    <dgm:cxn modelId="{F3CE1EA5-DD27-4002-B318-1B5DB3DE1B52}" type="presOf" srcId="{79B0DC87-5ECF-4583-9484-FE7178F3F92C}" destId="{E6C93A9E-1C44-4931-AE2F-72D9AF15DF66}" srcOrd="1" destOrd="0" presId="urn:microsoft.com/office/officeart/2005/8/layout/orgChart1"/>
    <dgm:cxn modelId="{4AC3C7B6-B988-42F1-9F5E-EB8F8ADD3783}" type="presOf" srcId="{44819E80-D895-485C-A8B9-DF1E326198CF}" destId="{F19A4C9C-C819-4C25-83C9-A210B44573E1}" srcOrd="0" destOrd="0" presId="urn:microsoft.com/office/officeart/2005/8/layout/orgChart1"/>
    <dgm:cxn modelId="{087ECFB6-6F8D-4889-9775-32756806C173}" type="presOf" srcId="{A2403332-FF21-47A9-8B42-BF315D1F1EFF}" destId="{935EAA79-2B9B-4E24-8940-57111391BFFD}" srcOrd="1" destOrd="0" presId="urn:microsoft.com/office/officeart/2005/8/layout/orgChart1"/>
    <dgm:cxn modelId="{AEADF1B9-AB93-4199-ADCA-977BCB6782E7}" type="presOf" srcId="{44819E80-D895-485C-A8B9-DF1E326198CF}" destId="{1D098C96-12DF-4D15-8E09-D46573BB77F4}" srcOrd="1" destOrd="0" presId="urn:microsoft.com/office/officeart/2005/8/layout/orgChart1"/>
    <dgm:cxn modelId="{D7C7E0CB-7275-4894-9EE1-4A55589AD4F7}" type="presOf" srcId="{3697140E-EEAD-40E0-8674-83C75E8E4327}" destId="{E802227F-CDA4-4E57-9258-26697DF45237}" srcOrd="1" destOrd="0" presId="urn:microsoft.com/office/officeart/2005/8/layout/orgChart1"/>
    <dgm:cxn modelId="{491E67D6-6813-469D-BD35-3B62CD400561}" srcId="{44819E80-D895-485C-A8B9-DF1E326198CF}" destId="{79B0DC87-5ECF-4583-9484-FE7178F3F92C}" srcOrd="0" destOrd="0" parTransId="{DD6797EA-DB61-4420-A7C0-E15814156060}" sibTransId="{4350EA2A-038E-4C3B-9A6A-375C3A1FDEF1}"/>
    <dgm:cxn modelId="{4D9AD6F5-A58A-447A-885D-8F30EF7E9B7E}" type="presOf" srcId="{3415B936-D0D9-4215-908F-45178C9D9C8A}" destId="{EBC57A0F-3D33-4FA0-9802-D033887F32DC}" srcOrd="0" destOrd="0" presId="urn:microsoft.com/office/officeart/2005/8/layout/orgChart1"/>
    <dgm:cxn modelId="{8061EFFB-D3CC-4E4A-90C6-CB0FE0505521}" type="presOf" srcId="{79B0DC87-5ECF-4583-9484-FE7178F3F92C}" destId="{7FCB0010-05B1-4BCF-9178-5636243438D5}" srcOrd="0" destOrd="0" presId="urn:microsoft.com/office/officeart/2005/8/layout/orgChart1"/>
    <dgm:cxn modelId="{17567CB2-A582-4E7D-946A-A69B8E4AB314}" type="presParOf" srcId="{EBC57A0F-3D33-4FA0-9802-D033887F32DC}" destId="{F8B96F5A-4BC1-430F-B92A-4B71AE23D385}" srcOrd="0" destOrd="0" presId="urn:microsoft.com/office/officeart/2005/8/layout/orgChart1"/>
    <dgm:cxn modelId="{555C50AC-8AD9-4630-835B-4537BE2383D8}" type="presParOf" srcId="{F8B96F5A-4BC1-430F-B92A-4B71AE23D385}" destId="{DD8C512F-4CB8-449A-8A46-2EFB681DDF34}" srcOrd="0" destOrd="0" presId="urn:microsoft.com/office/officeart/2005/8/layout/orgChart1"/>
    <dgm:cxn modelId="{A1728A7B-496B-469C-B5DE-A3764A6ADC34}" type="presParOf" srcId="{DD8C512F-4CB8-449A-8A46-2EFB681DDF34}" destId="{F19A4C9C-C819-4C25-83C9-A210B44573E1}" srcOrd="0" destOrd="0" presId="urn:microsoft.com/office/officeart/2005/8/layout/orgChart1"/>
    <dgm:cxn modelId="{73E2AF5E-966E-44ED-B870-D00DBDC104A5}" type="presParOf" srcId="{DD8C512F-4CB8-449A-8A46-2EFB681DDF34}" destId="{1D098C96-12DF-4D15-8E09-D46573BB77F4}" srcOrd="1" destOrd="0" presId="urn:microsoft.com/office/officeart/2005/8/layout/orgChart1"/>
    <dgm:cxn modelId="{962B69FB-D420-45AA-BCBE-7A4E6326B8A4}" type="presParOf" srcId="{F8B96F5A-4BC1-430F-B92A-4B71AE23D385}" destId="{85C3CCBB-9B43-446D-B046-CE712C1EB9AB}" srcOrd="1" destOrd="0" presId="urn:microsoft.com/office/officeart/2005/8/layout/orgChart1"/>
    <dgm:cxn modelId="{C4190AE6-BA2F-4618-8B01-18F2C3C827E9}" type="presParOf" srcId="{85C3CCBB-9B43-446D-B046-CE712C1EB9AB}" destId="{CE6FACAF-26B1-4344-A506-8D322C87A8A2}" srcOrd="0" destOrd="0" presId="urn:microsoft.com/office/officeart/2005/8/layout/orgChart1"/>
    <dgm:cxn modelId="{30248EC5-9D28-4A4A-A662-344895127A0A}" type="presParOf" srcId="{85C3CCBB-9B43-446D-B046-CE712C1EB9AB}" destId="{28020F66-C268-4654-B20E-954341A3FA34}" srcOrd="1" destOrd="0" presId="urn:microsoft.com/office/officeart/2005/8/layout/orgChart1"/>
    <dgm:cxn modelId="{6D1A0EA9-9E91-4DD8-893C-7271C6EF8055}" type="presParOf" srcId="{28020F66-C268-4654-B20E-954341A3FA34}" destId="{9DAAD595-D886-46DD-BB0B-E2D7764F5A78}" srcOrd="0" destOrd="0" presId="urn:microsoft.com/office/officeart/2005/8/layout/orgChart1"/>
    <dgm:cxn modelId="{ED62805F-874D-4EDD-9625-6AB3F65ACFA8}" type="presParOf" srcId="{9DAAD595-D886-46DD-BB0B-E2D7764F5A78}" destId="{7FCB0010-05B1-4BCF-9178-5636243438D5}" srcOrd="0" destOrd="0" presId="urn:microsoft.com/office/officeart/2005/8/layout/orgChart1"/>
    <dgm:cxn modelId="{C45B8AEA-AC88-4E72-83CD-69FB922F6E34}" type="presParOf" srcId="{9DAAD595-D886-46DD-BB0B-E2D7764F5A78}" destId="{E6C93A9E-1C44-4931-AE2F-72D9AF15DF66}" srcOrd="1" destOrd="0" presId="urn:microsoft.com/office/officeart/2005/8/layout/orgChart1"/>
    <dgm:cxn modelId="{EA9A15FD-F802-4EBF-B7D0-BCD7FF203246}" type="presParOf" srcId="{28020F66-C268-4654-B20E-954341A3FA34}" destId="{C768E0A1-8C3A-4E70-A53B-751FE236E08A}" srcOrd="1" destOrd="0" presId="urn:microsoft.com/office/officeart/2005/8/layout/orgChart1"/>
    <dgm:cxn modelId="{95F65FFF-BEF8-481E-BC0B-8A4256104CFE}" type="presParOf" srcId="{28020F66-C268-4654-B20E-954341A3FA34}" destId="{8492646B-1F03-4D68-AD7C-D96773336F93}" srcOrd="2" destOrd="0" presId="urn:microsoft.com/office/officeart/2005/8/layout/orgChart1"/>
    <dgm:cxn modelId="{1BB0CFFD-2B45-4303-9B7A-74D9367D5D33}" type="presParOf" srcId="{85C3CCBB-9B43-446D-B046-CE712C1EB9AB}" destId="{BA84299F-A93B-4106-A4BA-B43BCEB0C4E3}" srcOrd="2" destOrd="0" presId="urn:microsoft.com/office/officeart/2005/8/layout/orgChart1"/>
    <dgm:cxn modelId="{6D78629C-563C-4C24-A7D2-388B3962A23C}" type="presParOf" srcId="{85C3CCBB-9B43-446D-B046-CE712C1EB9AB}" destId="{60BC9A52-AFE4-4CD9-A6E5-F71F4D7FAD92}" srcOrd="3" destOrd="0" presId="urn:microsoft.com/office/officeart/2005/8/layout/orgChart1"/>
    <dgm:cxn modelId="{F6961D1E-4029-41F8-9B59-40161E8AB086}" type="presParOf" srcId="{60BC9A52-AFE4-4CD9-A6E5-F71F4D7FAD92}" destId="{B52AC184-090F-43C7-BAEB-F8C457399E24}" srcOrd="0" destOrd="0" presId="urn:microsoft.com/office/officeart/2005/8/layout/orgChart1"/>
    <dgm:cxn modelId="{5E64CD17-D7F8-4126-A2D1-5C1337F91045}" type="presParOf" srcId="{B52AC184-090F-43C7-BAEB-F8C457399E24}" destId="{B7A0E771-D4CB-4972-85A4-0B12B0B74F34}" srcOrd="0" destOrd="0" presId="urn:microsoft.com/office/officeart/2005/8/layout/orgChart1"/>
    <dgm:cxn modelId="{5CB55A26-B900-4694-A902-D16D1786F6F0}" type="presParOf" srcId="{B52AC184-090F-43C7-BAEB-F8C457399E24}" destId="{935EAA79-2B9B-4E24-8940-57111391BFFD}" srcOrd="1" destOrd="0" presId="urn:microsoft.com/office/officeart/2005/8/layout/orgChart1"/>
    <dgm:cxn modelId="{21607F7F-E026-4D09-B5E8-459EC36E2FBA}" type="presParOf" srcId="{60BC9A52-AFE4-4CD9-A6E5-F71F4D7FAD92}" destId="{4DADC9DD-A9B5-4B36-AEF4-49B2E988AFEB}" srcOrd="1" destOrd="0" presId="urn:microsoft.com/office/officeart/2005/8/layout/orgChart1"/>
    <dgm:cxn modelId="{39F9842E-E8F6-4983-8757-2221FEC933E6}" type="presParOf" srcId="{60BC9A52-AFE4-4CD9-A6E5-F71F4D7FAD92}" destId="{BCE7CB08-0AFD-4E8C-8E25-2ABEDE97458E}" srcOrd="2" destOrd="0" presId="urn:microsoft.com/office/officeart/2005/8/layout/orgChart1"/>
    <dgm:cxn modelId="{DED6A6D6-DB87-4FA9-871F-CF08669F683C}" type="presParOf" srcId="{85C3CCBB-9B43-446D-B046-CE712C1EB9AB}" destId="{A230F7E9-2746-43A9-8774-9F92D758D4F1}" srcOrd="4" destOrd="0" presId="urn:microsoft.com/office/officeart/2005/8/layout/orgChart1"/>
    <dgm:cxn modelId="{1638756E-E614-4539-A06E-819E7A008808}" type="presParOf" srcId="{85C3CCBB-9B43-446D-B046-CE712C1EB9AB}" destId="{ED811C36-35BF-491C-9CFA-E1A553C8C450}" srcOrd="5" destOrd="0" presId="urn:microsoft.com/office/officeart/2005/8/layout/orgChart1"/>
    <dgm:cxn modelId="{E3F3E0FE-8A57-4852-ADB1-C7F10AF9BCBD}" type="presParOf" srcId="{ED811C36-35BF-491C-9CFA-E1A553C8C450}" destId="{F64FDFD4-6AA1-4C0B-9AE3-7ED8908544E8}" srcOrd="0" destOrd="0" presId="urn:microsoft.com/office/officeart/2005/8/layout/orgChart1"/>
    <dgm:cxn modelId="{BE6AF027-A996-4F8D-863A-98DA8DC0A148}" type="presParOf" srcId="{F64FDFD4-6AA1-4C0B-9AE3-7ED8908544E8}" destId="{D4862E29-D65B-4E8A-972C-BEFED6A9F616}" srcOrd="0" destOrd="0" presId="urn:microsoft.com/office/officeart/2005/8/layout/orgChart1"/>
    <dgm:cxn modelId="{C2F87DC9-2DF7-4E2A-8218-3D5D83300459}" type="presParOf" srcId="{F64FDFD4-6AA1-4C0B-9AE3-7ED8908544E8}" destId="{E802227F-CDA4-4E57-9258-26697DF45237}" srcOrd="1" destOrd="0" presId="urn:microsoft.com/office/officeart/2005/8/layout/orgChart1"/>
    <dgm:cxn modelId="{2A730901-6DC4-4892-AE95-3B7837D66C1E}" type="presParOf" srcId="{ED811C36-35BF-491C-9CFA-E1A553C8C450}" destId="{8CBE8F19-CC0E-49CC-BDB0-BBBDC1DC90CD}" srcOrd="1" destOrd="0" presId="urn:microsoft.com/office/officeart/2005/8/layout/orgChart1"/>
    <dgm:cxn modelId="{D1041DB9-3B06-4FAD-BB74-BE4E77BB9E6C}" type="presParOf" srcId="{ED811C36-35BF-491C-9CFA-E1A553C8C450}" destId="{2DD14AA4-BA9A-4049-9C85-87615B5D3BCC}" srcOrd="2" destOrd="0" presId="urn:microsoft.com/office/officeart/2005/8/layout/orgChart1"/>
    <dgm:cxn modelId="{7C6D997E-B3C5-48C9-9B6A-0ADE8A22F489}" type="presParOf" srcId="{F8B96F5A-4BC1-430F-B92A-4B71AE23D385}" destId="{8D0C619B-E40F-4589-A169-5B07ACB9DF2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0F7E9-2746-43A9-8774-9F92D758D4F1}">
      <dsp:nvSpPr>
        <dsp:cNvPr id="0" name=""/>
        <dsp:cNvSpPr/>
      </dsp:nvSpPr>
      <dsp:spPr>
        <a:xfrm>
          <a:off x="3822192" y="1797335"/>
          <a:ext cx="2704228" cy="469328"/>
        </a:xfrm>
        <a:custGeom>
          <a:avLst/>
          <a:gdLst/>
          <a:ahLst/>
          <a:cxnLst/>
          <a:rect l="0" t="0" r="0" b="0"/>
          <a:pathLst>
            <a:path>
              <a:moveTo>
                <a:pt x="0" y="0"/>
              </a:moveTo>
              <a:lnTo>
                <a:pt x="0" y="234664"/>
              </a:lnTo>
              <a:lnTo>
                <a:pt x="2704228" y="234664"/>
              </a:lnTo>
              <a:lnTo>
                <a:pt x="2704228" y="46932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4299F-A93B-4106-A4BA-B43BCEB0C4E3}">
      <dsp:nvSpPr>
        <dsp:cNvPr id="0" name=""/>
        <dsp:cNvSpPr/>
      </dsp:nvSpPr>
      <dsp:spPr>
        <a:xfrm>
          <a:off x="3776472" y="1797335"/>
          <a:ext cx="91440" cy="469328"/>
        </a:xfrm>
        <a:custGeom>
          <a:avLst/>
          <a:gdLst/>
          <a:ahLst/>
          <a:cxnLst/>
          <a:rect l="0" t="0" r="0" b="0"/>
          <a:pathLst>
            <a:path>
              <a:moveTo>
                <a:pt x="45720" y="0"/>
              </a:moveTo>
              <a:lnTo>
                <a:pt x="45720" y="46932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6FACAF-26B1-4344-A506-8D322C87A8A2}">
      <dsp:nvSpPr>
        <dsp:cNvPr id="0" name=""/>
        <dsp:cNvSpPr/>
      </dsp:nvSpPr>
      <dsp:spPr>
        <a:xfrm>
          <a:off x="1117963" y="1797335"/>
          <a:ext cx="2704228" cy="469328"/>
        </a:xfrm>
        <a:custGeom>
          <a:avLst/>
          <a:gdLst/>
          <a:ahLst/>
          <a:cxnLst/>
          <a:rect l="0" t="0" r="0" b="0"/>
          <a:pathLst>
            <a:path>
              <a:moveTo>
                <a:pt x="2704228" y="0"/>
              </a:moveTo>
              <a:lnTo>
                <a:pt x="2704228" y="234664"/>
              </a:lnTo>
              <a:lnTo>
                <a:pt x="0" y="234664"/>
              </a:lnTo>
              <a:lnTo>
                <a:pt x="0" y="46932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9A4C9C-C819-4C25-83C9-A210B44573E1}">
      <dsp:nvSpPr>
        <dsp:cNvPr id="0" name=""/>
        <dsp:cNvSpPr/>
      </dsp:nvSpPr>
      <dsp:spPr>
        <a:xfrm>
          <a:off x="1943021" y="679885"/>
          <a:ext cx="3758341" cy="1117449"/>
        </a:xfrm>
        <a:prstGeom prst="rect">
          <a:avLst/>
        </a:prstGeom>
        <a:solidFill>
          <a:schemeClr val="tx2">
            <a:lumMod val="60000"/>
            <a:lumOff val="4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3">
                  <a:lumMod val="50000"/>
                </a:schemeClr>
              </a:solidFill>
            </a:rPr>
            <a:t>Leader</a:t>
          </a:r>
        </a:p>
        <a:p>
          <a:pPr marL="0" lvl="0" indent="0" algn="ctr" defTabSz="1066800">
            <a:lnSpc>
              <a:spcPct val="90000"/>
            </a:lnSpc>
            <a:spcBef>
              <a:spcPct val="0"/>
            </a:spcBef>
            <a:spcAft>
              <a:spcPct val="35000"/>
            </a:spcAft>
            <a:buNone/>
          </a:pPr>
          <a:r>
            <a:rPr lang="en-US" sz="1600" b="1" kern="1200" dirty="0">
              <a:solidFill>
                <a:schemeClr val="accent3">
                  <a:lumMod val="50000"/>
                </a:schemeClr>
              </a:solidFill>
            </a:rPr>
            <a:t>Abd El- </a:t>
          </a:r>
          <a:r>
            <a:rPr lang="en-US" sz="1600" b="1" kern="1200" dirty="0" err="1">
              <a:solidFill>
                <a:schemeClr val="accent3">
                  <a:lumMod val="50000"/>
                </a:schemeClr>
              </a:solidFill>
            </a:rPr>
            <a:t>Rahman</a:t>
          </a:r>
          <a:r>
            <a:rPr lang="en-US" sz="1600" b="1" kern="1200" dirty="0">
              <a:solidFill>
                <a:schemeClr val="accent3">
                  <a:lumMod val="50000"/>
                </a:schemeClr>
              </a:solidFill>
            </a:rPr>
            <a:t> Mohammed</a:t>
          </a:r>
        </a:p>
      </dsp:txBody>
      <dsp:txXfrm>
        <a:off x="1943021" y="679885"/>
        <a:ext cx="3758341" cy="1117449"/>
      </dsp:txXfrm>
    </dsp:sp>
    <dsp:sp modelId="{7FCB0010-05B1-4BCF-9178-5636243438D5}">
      <dsp:nvSpPr>
        <dsp:cNvPr id="0" name=""/>
        <dsp:cNvSpPr/>
      </dsp:nvSpPr>
      <dsp:spPr>
        <a:xfrm>
          <a:off x="513" y="2266664"/>
          <a:ext cx="2234899" cy="1117449"/>
        </a:xfrm>
        <a:prstGeom prst="rect">
          <a:avLst/>
        </a:prstGeom>
        <a:solidFill>
          <a:schemeClr val="tx2">
            <a:lumMod val="60000"/>
            <a:lumOff val="4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accent3">
                  <a:lumMod val="50000"/>
                </a:schemeClr>
              </a:solidFill>
            </a:rPr>
            <a:t>Khaled</a:t>
          </a:r>
          <a:r>
            <a:rPr lang="en-US" sz="1600" b="1" kern="1200" dirty="0">
              <a:solidFill>
                <a:schemeClr val="accent3">
                  <a:lumMod val="50000"/>
                </a:schemeClr>
              </a:solidFill>
            </a:rPr>
            <a:t> Abd </a:t>
          </a:r>
          <a:r>
            <a:rPr lang="en-US" sz="1600" b="1" kern="1200" dirty="0" err="1">
              <a:solidFill>
                <a:schemeClr val="accent3">
                  <a:lumMod val="50000"/>
                </a:schemeClr>
              </a:solidFill>
            </a:rPr>
            <a:t>Elmoaty</a:t>
          </a:r>
          <a:endParaRPr lang="en-US" sz="1600" b="1" kern="1200" dirty="0">
            <a:solidFill>
              <a:schemeClr val="accent3">
                <a:lumMod val="50000"/>
              </a:schemeClr>
            </a:solidFill>
          </a:endParaRPr>
        </a:p>
      </dsp:txBody>
      <dsp:txXfrm>
        <a:off x="513" y="2266664"/>
        <a:ext cx="2234899" cy="1117449"/>
      </dsp:txXfrm>
    </dsp:sp>
    <dsp:sp modelId="{B7A0E771-D4CB-4972-85A4-0B12B0B74F34}">
      <dsp:nvSpPr>
        <dsp:cNvPr id="0" name=""/>
        <dsp:cNvSpPr/>
      </dsp:nvSpPr>
      <dsp:spPr>
        <a:xfrm>
          <a:off x="2704742" y="2266664"/>
          <a:ext cx="2234899" cy="1117449"/>
        </a:xfrm>
        <a:prstGeom prst="rect">
          <a:avLst/>
        </a:prstGeom>
        <a:solidFill>
          <a:schemeClr val="tx2">
            <a:lumMod val="60000"/>
            <a:lumOff val="4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3">
                  <a:lumMod val="50000"/>
                </a:schemeClr>
              </a:solidFill>
            </a:rPr>
            <a:t>Yomna Diraz</a:t>
          </a:r>
        </a:p>
      </dsp:txBody>
      <dsp:txXfrm>
        <a:off x="2704742" y="2266664"/>
        <a:ext cx="2234899" cy="1117449"/>
      </dsp:txXfrm>
    </dsp:sp>
    <dsp:sp modelId="{D4862E29-D65B-4E8A-972C-BEFED6A9F616}">
      <dsp:nvSpPr>
        <dsp:cNvPr id="0" name=""/>
        <dsp:cNvSpPr/>
      </dsp:nvSpPr>
      <dsp:spPr>
        <a:xfrm>
          <a:off x="5408970" y="2266664"/>
          <a:ext cx="2234899" cy="1117449"/>
        </a:xfrm>
        <a:prstGeom prst="rect">
          <a:avLst/>
        </a:prstGeom>
        <a:solidFill>
          <a:schemeClr val="tx2">
            <a:lumMod val="60000"/>
            <a:lumOff val="4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3">
                  <a:lumMod val="50000"/>
                </a:schemeClr>
              </a:solidFill>
            </a:rPr>
            <a:t>Farida </a:t>
          </a:r>
          <a:r>
            <a:rPr lang="en-US" sz="1800" kern="1200" dirty="0" err="1">
              <a:solidFill>
                <a:schemeClr val="accent3">
                  <a:lumMod val="50000"/>
                </a:schemeClr>
              </a:solidFill>
            </a:rPr>
            <a:t>Raafat</a:t>
          </a:r>
          <a:endParaRPr lang="en-US" sz="1800" kern="1200" dirty="0">
            <a:solidFill>
              <a:schemeClr val="accent3">
                <a:lumMod val="50000"/>
              </a:schemeClr>
            </a:solidFill>
          </a:endParaRPr>
        </a:p>
      </dsp:txBody>
      <dsp:txXfrm>
        <a:off x="5408970" y="2266664"/>
        <a:ext cx="2234899" cy="111744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968661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8f635a95_0_135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8f635a95_0_135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8f635a95_0_135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8f635a95_0_135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78f635a95_0_15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78f635a95_0_15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78f635a95_0_15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78f635a95_0_15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78f635a95_0_130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78f635a95_0_130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78f635a95_0_133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78f635a95_0_133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78f635a95_0_134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78f635a95_0_13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78f635a95_0_13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78f635a95_0_13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78f635a95_0_132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78f635a95_0_13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78f635a95_0_14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78f635a95_0_14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 y="491"/>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1"/>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1"/>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2"/>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2"/>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2"/>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2"/>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2"/>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2"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hyperlink" Target="http://dontchangethislink.peardeckmagic.zone?eyJ0eXBlIjoiZ29vZ2xlLXNsaWRlcy1hZGRvbi1yZXNwb25zZS1mb290ZXIiLCJsYXN0RWRpdGVkQnkiOiJ1bmtub3duIiwicHJlc2VudGF0aW9uSWQiOiIxb0lEWjRXUWk0WTBNVzBuUFNTemRkQlRlSHdaTjRlVV9yUjNRdEhjSkVaWSIsImNvbnRlbnRJZCI6ImN1c3RvbS1yZXNwb25zZS1mcmVlUmVzcG9uc2UtdGV4dCIsInNsaWRlSWQiOiJnNzc4ZjYzNWE5NV8wXzE0NiIsImNvbnRlbnRJbnN0YW5jZUlkIjoiMW9JRFo0V1FpNFkwTVcwblBTU3pkZEJUZUh3Wk40ZVVfclIzUXRIY0pFWlkvM2E3YWViMmQtYmNkOC00Y2YzLWJjZmYtZTU3ZTE5ZjVlYWM5In0=pearId=magic-pear-metadata-identifier"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652778"/>
            <a:ext cx="4656600" cy="123329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ar" sz="7200" b="1" dirty="0">
                <a:solidFill>
                  <a:schemeClr val="lt2"/>
                </a:solidFill>
                <a:latin typeface="Open Sans"/>
                <a:ea typeface="Open Sans"/>
                <a:cs typeface="Open Sans"/>
                <a:sym typeface="Open Sans"/>
              </a:rPr>
              <a:t>ات</a:t>
            </a:r>
            <a:r>
              <a:rPr lang="ar-EG" sz="7200" b="1" dirty="0">
                <a:solidFill>
                  <a:schemeClr val="lt2"/>
                </a:solidFill>
                <a:latin typeface="Open Sans"/>
                <a:ea typeface="Open Sans"/>
                <a:cs typeface="Open Sans"/>
                <a:sym typeface="Open Sans"/>
              </a:rPr>
              <a:t>ـــ</a:t>
            </a:r>
            <a:r>
              <a:rPr lang="ar" sz="7200" b="1" dirty="0">
                <a:solidFill>
                  <a:schemeClr val="lt2"/>
                </a:solidFill>
                <a:latin typeface="Open Sans"/>
                <a:ea typeface="Open Sans"/>
                <a:cs typeface="Open Sans"/>
                <a:sym typeface="Open Sans"/>
              </a:rPr>
              <a:t>رك أث</a:t>
            </a:r>
            <a:r>
              <a:rPr lang="ar-EG" sz="7200" b="1" dirty="0">
                <a:solidFill>
                  <a:schemeClr val="lt2"/>
                </a:solidFill>
                <a:latin typeface="Open Sans"/>
                <a:ea typeface="Open Sans"/>
                <a:cs typeface="Open Sans"/>
                <a:sym typeface="Open Sans"/>
              </a:rPr>
              <a:t>ـــ</a:t>
            </a:r>
            <a:r>
              <a:rPr lang="ar" sz="7200" b="1" dirty="0">
                <a:solidFill>
                  <a:schemeClr val="lt2"/>
                </a:solidFill>
                <a:latin typeface="Open Sans"/>
                <a:ea typeface="Open Sans"/>
                <a:cs typeface="Open Sans"/>
                <a:sym typeface="Open Sans"/>
              </a:rPr>
              <a:t>ر</a:t>
            </a:r>
            <a:endParaRPr sz="7200" b="1" dirty="0">
              <a:solidFill>
                <a:schemeClr val="lt2"/>
              </a:solidFill>
              <a:latin typeface="Open Sans"/>
              <a:ea typeface="Open Sans"/>
              <a:cs typeface="Open Sans"/>
              <a:sym typeface="Open Sans"/>
            </a:endParaRPr>
          </a:p>
        </p:txBody>
      </p:sp>
      <p:sp>
        <p:nvSpPr>
          <p:cNvPr id="135" name="Google Shape;135;p13"/>
          <p:cNvSpPr txBox="1">
            <a:spLocks noGrp="1"/>
          </p:cNvSpPr>
          <p:nvPr>
            <p:ph type="subTitle" idx="1"/>
          </p:nvPr>
        </p:nvSpPr>
        <p:spPr>
          <a:xfrm>
            <a:off x="5163609" y="2463301"/>
            <a:ext cx="1789641"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 sz="1200" dirty="0">
                <a:solidFill>
                  <a:srgbClr val="0070C0"/>
                </a:solidFill>
                <a:latin typeface="Times New Roman" panose="02020603050405020304" pitchFamily="18" charset="0"/>
                <a:ea typeface="Comic Sans MS"/>
                <a:cs typeface="Times New Roman" panose="02020603050405020304" pitchFamily="18" charset="0"/>
                <a:sym typeface="Comic Sans MS"/>
              </a:rPr>
              <a:t>Our Charity Website</a:t>
            </a:r>
            <a:endParaRPr sz="1200" dirty="0">
              <a:solidFill>
                <a:srgbClr val="0070C0"/>
              </a:solidFill>
              <a:latin typeface="Times New Roman" panose="02020603050405020304" pitchFamily="18" charset="0"/>
              <a:ea typeface="Comic Sans MS"/>
              <a:cs typeface="Times New Roman" panose="02020603050405020304" pitchFamily="18" charset="0"/>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body" idx="1"/>
          </p:nvPr>
        </p:nvSpPr>
        <p:spPr>
          <a:xfrm>
            <a:off x="812400" y="1730250"/>
            <a:ext cx="4776000" cy="168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6000" dirty="0">
                <a:solidFill>
                  <a:schemeClr val="lt2"/>
                </a:solidFill>
                <a:latin typeface="Lobster"/>
                <a:ea typeface="Lobster"/>
                <a:cs typeface="Lobster"/>
                <a:sym typeface="Lobster"/>
              </a:rPr>
              <a:t>Any Question ?</a:t>
            </a:r>
            <a:endParaRPr sz="6000" dirty="0">
              <a:solidFill>
                <a:schemeClr val="lt2"/>
              </a:solidFill>
              <a:latin typeface="Lobster"/>
              <a:ea typeface="Lobster"/>
              <a:cs typeface="Lobster"/>
              <a:sym typeface="Lobs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body" idx="1"/>
          </p:nvPr>
        </p:nvSpPr>
        <p:spPr>
          <a:xfrm>
            <a:off x="812400" y="1730250"/>
            <a:ext cx="4776000" cy="168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ar" sz="8400" dirty="0">
                <a:solidFill>
                  <a:schemeClr val="lt2"/>
                </a:solidFill>
                <a:latin typeface="Lobster"/>
                <a:ea typeface="Lobster"/>
                <a:cs typeface="Lobster"/>
                <a:sym typeface="Lobster"/>
              </a:rPr>
              <a:t>Thank you</a:t>
            </a:r>
            <a:endParaRPr sz="8400" dirty="0">
              <a:solidFill>
                <a:schemeClr val="lt2"/>
              </a:solidFill>
              <a:latin typeface="Lobster"/>
              <a:ea typeface="Lobster"/>
              <a:cs typeface="Lobster"/>
              <a:sym typeface="Lobster"/>
            </a:endParaRPr>
          </a:p>
        </p:txBody>
      </p:sp>
    </p:spTree>
    <p:extLst>
      <p:ext uri="{BB962C8B-B14F-4D97-AF65-F5344CB8AC3E}">
        <p14:creationId xmlns:p14="http://schemas.microsoft.com/office/powerpoint/2010/main" val="69643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60340" y="950203"/>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 sz="2300" dirty="0">
                <a:solidFill>
                  <a:schemeClr val="lt2"/>
                </a:solidFill>
                <a:latin typeface="Alfa Slab One"/>
                <a:ea typeface="Alfa Slab One"/>
                <a:cs typeface="Alfa Slab One"/>
                <a:sym typeface="Alfa Slab One"/>
              </a:rPr>
              <a:t>What is our project about ?</a:t>
            </a:r>
            <a:endParaRPr sz="2300" dirty="0">
              <a:solidFill>
                <a:schemeClr val="lt2"/>
              </a:solidFill>
              <a:latin typeface="Alfa Slab One"/>
              <a:ea typeface="Alfa Slab One"/>
              <a:cs typeface="Alfa Slab One"/>
              <a:sym typeface="Alfa Slab One"/>
            </a:endParaRPr>
          </a:p>
        </p:txBody>
      </p:sp>
      <p:sp>
        <p:nvSpPr>
          <p:cNvPr id="141" name="Google Shape;141;p14"/>
          <p:cNvSpPr txBox="1">
            <a:spLocks noGrp="1"/>
          </p:cNvSpPr>
          <p:nvPr>
            <p:ph type="body" idx="1"/>
          </p:nvPr>
        </p:nvSpPr>
        <p:spPr>
          <a:xfrm>
            <a:off x="1206060" y="1394296"/>
            <a:ext cx="7038900" cy="374920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ar" sz="1600" dirty="0">
                <a:solidFill>
                  <a:srgbClr val="FFFFFF"/>
                </a:solidFill>
              </a:rPr>
              <a:t>-It's a website that offers products through people who want to give them to those who need them for free.</a:t>
            </a:r>
            <a:endParaRPr sz="1600" dirty="0">
              <a:solidFill>
                <a:srgbClr val="FFFFFF"/>
              </a:solidFill>
            </a:endParaRPr>
          </a:p>
          <a:p>
            <a:pPr marL="0" lvl="0" indent="0" algn="just" rtl="0">
              <a:spcBef>
                <a:spcPts val="1600"/>
              </a:spcBef>
              <a:spcAft>
                <a:spcPts val="0"/>
              </a:spcAft>
              <a:buNone/>
            </a:pPr>
            <a:r>
              <a:rPr lang="ar" sz="1600" dirty="0">
                <a:solidFill>
                  <a:srgbClr val="FFFFFF"/>
                </a:solidFill>
              </a:rPr>
              <a:t>-The website provides four types of products :-</a:t>
            </a:r>
            <a:endParaRPr sz="1600" dirty="0">
              <a:solidFill>
                <a:srgbClr val="FFFFFF"/>
              </a:solidFill>
            </a:endParaRPr>
          </a:p>
          <a:p>
            <a:pPr lvl="0" indent="-457200" algn="just" rtl="0">
              <a:spcBef>
                <a:spcPts val="1600"/>
              </a:spcBef>
              <a:spcAft>
                <a:spcPts val="0"/>
              </a:spcAft>
              <a:buFont typeface="+mj-lt"/>
              <a:buAutoNum type="arabicParenR"/>
            </a:pPr>
            <a:r>
              <a:rPr lang="ar" sz="1600" dirty="0">
                <a:solidFill>
                  <a:srgbClr val="FFFFFF"/>
                </a:solidFill>
              </a:rPr>
              <a:t> Medicines and medical devices</a:t>
            </a:r>
            <a:endParaRPr sz="1600" dirty="0">
              <a:solidFill>
                <a:srgbClr val="FFFFFF"/>
              </a:solidFill>
            </a:endParaRPr>
          </a:p>
          <a:p>
            <a:pPr lvl="0" indent="-457200" algn="just" rtl="0">
              <a:spcBef>
                <a:spcPts val="1600"/>
              </a:spcBef>
              <a:spcAft>
                <a:spcPts val="0"/>
              </a:spcAft>
              <a:buFont typeface="+mj-lt"/>
              <a:buAutoNum type="arabicParenR"/>
            </a:pPr>
            <a:r>
              <a:rPr lang="ar" sz="1600" dirty="0">
                <a:solidFill>
                  <a:srgbClr val="FFFFFF"/>
                </a:solidFill>
              </a:rPr>
              <a:t>Clothes</a:t>
            </a:r>
            <a:endParaRPr sz="1600" dirty="0">
              <a:solidFill>
                <a:srgbClr val="FFFFFF"/>
              </a:solidFill>
            </a:endParaRPr>
          </a:p>
          <a:p>
            <a:pPr lvl="0" indent="-457200" algn="just" rtl="0">
              <a:spcBef>
                <a:spcPts val="1600"/>
              </a:spcBef>
              <a:spcAft>
                <a:spcPts val="0"/>
              </a:spcAft>
              <a:buFont typeface="+mj-lt"/>
              <a:buAutoNum type="arabicParenR"/>
            </a:pPr>
            <a:r>
              <a:rPr lang="ar" sz="1600" dirty="0">
                <a:solidFill>
                  <a:srgbClr val="FFFFFF"/>
                </a:solidFill>
              </a:rPr>
              <a:t>Books</a:t>
            </a:r>
            <a:endParaRPr sz="1600" dirty="0">
              <a:solidFill>
                <a:srgbClr val="FFFFFF"/>
              </a:solidFill>
            </a:endParaRPr>
          </a:p>
          <a:p>
            <a:pPr lvl="0" indent="-457200" algn="just" rtl="0">
              <a:spcBef>
                <a:spcPts val="1600"/>
              </a:spcBef>
              <a:spcAft>
                <a:spcPts val="0"/>
              </a:spcAft>
              <a:buFont typeface="+mj-lt"/>
              <a:buAutoNum type="arabicParenR"/>
            </a:pPr>
            <a:r>
              <a:rPr lang="ar" sz="1600" dirty="0">
                <a:solidFill>
                  <a:srgbClr val="FFFFFF"/>
                </a:solidFill>
              </a:rPr>
              <a:t>urniture</a:t>
            </a:r>
            <a:endParaRPr sz="1600" dirty="0">
              <a:solidFill>
                <a:srgbClr val="FFFFFF"/>
              </a:solidFill>
            </a:endParaRPr>
          </a:p>
          <a:p>
            <a:pPr lvl="0" indent="-457200" algn="just" rtl="0">
              <a:spcBef>
                <a:spcPts val="1600"/>
              </a:spcBef>
              <a:spcAft>
                <a:spcPts val="0"/>
              </a:spcAft>
              <a:buFont typeface="+mj-lt"/>
              <a:buAutoNum type="arabicParenR"/>
            </a:pPr>
            <a:r>
              <a:rPr lang="ar" sz="1600" dirty="0">
                <a:solidFill>
                  <a:srgbClr val="FFFFFF"/>
                </a:solidFill>
              </a:rPr>
              <a:t>Home appliances</a:t>
            </a:r>
            <a:endParaRPr sz="1600" dirty="0">
              <a:solidFill>
                <a:srgbClr val="FFFFFF"/>
              </a:solidFill>
            </a:endParaRPr>
          </a:p>
          <a:p>
            <a:pPr marL="0" lvl="0" indent="0" algn="just" rtl="0">
              <a:spcBef>
                <a:spcPts val="1600"/>
              </a:spcBef>
              <a:spcAft>
                <a:spcPts val="0"/>
              </a:spcAft>
              <a:buNone/>
            </a:pPr>
            <a:endParaRPr sz="1200" dirty="0">
              <a:solidFill>
                <a:srgbClr val="FFFFFF"/>
              </a:solidFill>
            </a:endParaRPr>
          </a:p>
          <a:p>
            <a:pPr marL="0" lvl="0" indent="0" algn="just" rtl="0">
              <a:spcBef>
                <a:spcPts val="1600"/>
              </a:spcBef>
              <a:spcAft>
                <a:spcPts val="1600"/>
              </a:spcAft>
              <a:buNone/>
            </a:pPr>
            <a:endParaRPr sz="5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88356" y="1015542"/>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 sz="2300" dirty="0">
                <a:solidFill>
                  <a:schemeClr val="lt2"/>
                </a:solidFill>
                <a:latin typeface="Alfa Slab One"/>
                <a:ea typeface="Alfa Slab One"/>
                <a:cs typeface="Alfa Slab One"/>
                <a:sym typeface="Alfa Slab One"/>
              </a:rPr>
              <a:t>What is our project about ?</a:t>
            </a:r>
            <a:endParaRPr dirty="0">
              <a:solidFill>
                <a:schemeClr val="lt2"/>
              </a:solidFill>
            </a:endParaRPr>
          </a:p>
        </p:txBody>
      </p:sp>
      <p:sp>
        <p:nvSpPr>
          <p:cNvPr id="147" name="Google Shape;147;p15"/>
          <p:cNvSpPr txBox="1">
            <a:spLocks noGrp="1"/>
          </p:cNvSpPr>
          <p:nvPr>
            <p:ph type="body" idx="1"/>
          </p:nvPr>
        </p:nvSpPr>
        <p:spPr>
          <a:xfrm>
            <a:off x="1297500" y="1773854"/>
            <a:ext cx="7038900" cy="307980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Wingdings" panose="05000000000000000000" pitchFamily="2" charset="2"/>
              <a:buChar char="§"/>
            </a:pPr>
            <a:r>
              <a:rPr lang="ar" sz="2000" dirty="0">
                <a:solidFill>
                  <a:srgbClr val="FFFFFF"/>
                </a:solidFill>
              </a:rPr>
              <a:t>It displays these products like posts that people (who own them and do not need them anymore) publish.</a:t>
            </a:r>
            <a:endParaRPr lang="en-US" sz="2000" dirty="0">
              <a:solidFill>
                <a:srgbClr val="FFFFFF"/>
              </a:solidFill>
            </a:endParaRPr>
          </a:p>
          <a:p>
            <a:pPr marL="342900" lvl="0" indent="-342900" algn="just" rtl="0">
              <a:spcBef>
                <a:spcPts val="1600"/>
              </a:spcBef>
              <a:spcAft>
                <a:spcPts val="1600"/>
              </a:spcAft>
              <a:buFont typeface="Wingdings" panose="05000000000000000000" pitchFamily="2" charset="2"/>
              <a:buChar char="§"/>
            </a:pPr>
            <a:r>
              <a:rPr lang="ar" sz="2000" dirty="0">
                <a:solidFill>
                  <a:srgbClr val="FFFFFF"/>
                </a:solidFill>
              </a:rPr>
              <a:t>When someone needs it, they communicate with the product owner to learn how to communicate to provide those products, and then the product owner automatically delete the product from the website.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156285" y="945127"/>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 sz="2300" dirty="0">
                <a:solidFill>
                  <a:schemeClr val="lt2"/>
                </a:solidFill>
                <a:latin typeface="Alfa Slab One"/>
                <a:ea typeface="Alfa Slab One"/>
                <a:cs typeface="Alfa Slab One"/>
                <a:sym typeface="Alfa Slab One"/>
              </a:rPr>
              <a:t>Why ?</a:t>
            </a:r>
            <a:endParaRPr sz="2300" dirty="0">
              <a:solidFill>
                <a:schemeClr val="lt2"/>
              </a:solidFill>
              <a:latin typeface="Alfa Slab One"/>
              <a:ea typeface="Alfa Slab One"/>
              <a:cs typeface="Alfa Slab One"/>
              <a:sym typeface="Alfa Slab One"/>
            </a:endParaRPr>
          </a:p>
        </p:txBody>
      </p:sp>
      <p:sp>
        <p:nvSpPr>
          <p:cNvPr id="153" name="Google Shape;153;p16"/>
          <p:cNvSpPr txBox="1">
            <a:spLocks noGrp="1"/>
          </p:cNvSpPr>
          <p:nvPr>
            <p:ph type="body" idx="1"/>
          </p:nvPr>
        </p:nvSpPr>
        <p:spPr>
          <a:xfrm>
            <a:off x="1114620" y="1668134"/>
            <a:ext cx="7038900" cy="2911200"/>
          </a:xfrm>
          <a:prstGeom prst="rect">
            <a:avLst/>
          </a:prstGeom>
        </p:spPr>
        <p:txBody>
          <a:bodyPr spcFirstLastPara="1" wrap="square" lIns="91425" tIns="91425" rIns="91425" bIns="91425" anchor="t" anchorCtr="0">
            <a:noAutofit/>
          </a:bodyPr>
          <a:lstStyle/>
          <a:p>
            <a:pPr marL="342900" indent="-342900" algn="just"/>
            <a:r>
              <a:rPr lang="ar" sz="2000" dirty="0"/>
              <a:t>Most of us have things they don't need and there are others who need them most. Why is there no contact between people so that each of us can leave a mark on someone's life even with a little bit?</a:t>
            </a:r>
            <a:endParaRPr lang="en-US" sz="1600" dirty="0"/>
          </a:p>
          <a:p>
            <a:pPr marL="342900" indent="-342900" algn="just">
              <a:spcBef>
                <a:spcPts val="1600"/>
              </a:spcBef>
              <a:spcAft>
                <a:spcPts val="1600"/>
              </a:spcAft>
            </a:pPr>
            <a:r>
              <a:rPr lang="ar" sz="2000" dirty="0"/>
              <a:t>We expect our site to do this job safely and harmlessly for both</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543416" y="1161288"/>
            <a:ext cx="5448934" cy="353605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ar" sz="2100" dirty="0"/>
              <a:t>After we know the idea of the site come to know how it is used:</a:t>
            </a:r>
            <a:endParaRPr sz="2100" dirty="0"/>
          </a:p>
          <a:p>
            <a:pPr marL="342900" lvl="0" indent="-342900" algn="just" rtl="0">
              <a:spcBef>
                <a:spcPts val="1600"/>
              </a:spcBef>
              <a:spcAft>
                <a:spcPts val="0"/>
              </a:spcAft>
              <a:buFont typeface="Wingdings" panose="05000000000000000000" pitchFamily="2" charset="2"/>
              <a:buChar char="§"/>
            </a:pPr>
            <a:r>
              <a:rPr lang="ar" sz="2100" dirty="0"/>
              <a:t>First, a person is allowed to discover the site without registering. </a:t>
            </a:r>
            <a:endParaRPr sz="2100" dirty="0"/>
          </a:p>
          <a:p>
            <a:pPr marL="342900" lvl="0" indent="-342900" algn="just" rtl="0">
              <a:spcBef>
                <a:spcPts val="1600"/>
              </a:spcBef>
              <a:spcAft>
                <a:spcPts val="0"/>
              </a:spcAft>
              <a:buFont typeface="Wingdings" panose="05000000000000000000" pitchFamily="2" charset="2"/>
              <a:buChar char="§"/>
            </a:pPr>
            <a:r>
              <a:rPr lang="ar" sz="2100" dirty="0"/>
              <a:t>Secondly, if he wants to add a product, communicate or even write his opinion, he must register.</a:t>
            </a:r>
            <a:endParaRPr sz="2100" dirty="0"/>
          </a:p>
          <a:p>
            <a:pPr marL="0" lvl="0" indent="0" algn="just" rtl="0">
              <a:spcBef>
                <a:spcPts val="1600"/>
              </a:spcBef>
              <a:spcAft>
                <a:spcPts val="0"/>
              </a:spcAft>
              <a:buNone/>
            </a:pPr>
            <a:endParaRPr sz="1900" dirty="0"/>
          </a:p>
          <a:p>
            <a:pPr marL="0" lvl="0" indent="0" algn="just" rtl="0">
              <a:spcBef>
                <a:spcPts val="1600"/>
              </a:spcBef>
              <a:spcAft>
                <a:spcPts val="1600"/>
              </a:spcAft>
              <a:buNone/>
            </a:pPr>
            <a:endParaRPr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body" idx="1"/>
          </p:nvPr>
        </p:nvSpPr>
        <p:spPr>
          <a:xfrm>
            <a:off x="329184" y="1093925"/>
            <a:ext cx="5093208" cy="3916987"/>
          </a:xfrm>
          <a:prstGeom prst="rect">
            <a:avLst/>
          </a:prstGeom>
        </p:spPr>
        <p:txBody>
          <a:bodyPr spcFirstLastPara="1" wrap="square" lIns="91425" tIns="91425" rIns="91425" bIns="91425" anchor="t" anchorCtr="0">
            <a:noAutofit/>
          </a:bodyPr>
          <a:lstStyle/>
          <a:p>
            <a:pPr marL="342900" indent="-342900" algn="just"/>
            <a:r>
              <a:rPr lang="ar" sz="2100" dirty="0"/>
              <a:t>Thirdly, the registration is simple for users all they have to enter the name, phone number, email and password . That information to deal securely on both sides.</a:t>
            </a:r>
            <a:endParaRPr sz="2100" dirty="0"/>
          </a:p>
          <a:p>
            <a:pPr marL="342900" indent="-342900" algn="just">
              <a:spcBef>
                <a:spcPts val="1600"/>
              </a:spcBef>
              <a:spcAft>
                <a:spcPts val="1600"/>
              </a:spcAft>
            </a:pPr>
            <a:r>
              <a:rPr lang="ar" sz="2100" dirty="0"/>
              <a:t>Fourth, both parties communicate through a conversation to find out all the details each of them needs.</a:t>
            </a:r>
            <a:endParaRPr sz="2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339218" y="982923"/>
            <a:ext cx="4776000" cy="7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 sz="2400" dirty="0">
                <a:solidFill>
                  <a:schemeClr val="lt2"/>
                </a:solidFill>
                <a:latin typeface="Alfa Slab One"/>
                <a:ea typeface="Alfa Slab One"/>
                <a:cs typeface="Alfa Slab One"/>
                <a:sym typeface="Alfa Slab One"/>
              </a:rPr>
              <a:t>What we use ?</a:t>
            </a:r>
            <a:endParaRPr sz="2400" dirty="0">
              <a:solidFill>
                <a:schemeClr val="lt2"/>
              </a:solidFill>
              <a:latin typeface="Alfa Slab One"/>
              <a:ea typeface="Alfa Slab One"/>
              <a:cs typeface="Alfa Slab One"/>
              <a:sym typeface="Alfa Slab One"/>
            </a:endParaRPr>
          </a:p>
        </p:txBody>
      </p:sp>
      <p:sp>
        <p:nvSpPr>
          <p:cNvPr id="159" name="Google Shape;159;p17"/>
          <p:cNvSpPr txBox="1">
            <a:spLocks noGrp="1"/>
          </p:cNvSpPr>
          <p:nvPr>
            <p:ph type="body" idx="1"/>
          </p:nvPr>
        </p:nvSpPr>
        <p:spPr>
          <a:xfrm>
            <a:off x="311786" y="2085450"/>
            <a:ext cx="5592300" cy="2335200"/>
          </a:xfrm>
          <a:prstGeom prst="rect">
            <a:avLst/>
          </a:prstGeom>
        </p:spPr>
        <p:txBody>
          <a:bodyPr spcFirstLastPara="1" wrap="square" lIns="91425" tIns="91425" rIns="91425" bIns="91425" anchor="t" anchorCtr="0">
            <a:noAutofit/>
          </a:bodyPr>
          <a:lstStyle/>
          <a:p>
            <a:pPr lvl="0" indent="-457200" algn="just">
              <a:spcBef>
                <a:spcPts val="0"/>
              </a:spcBef>
              <a:spcAft>
                <a:spcPts val="0"/>
              </a:spcAft>
              <a:buFont typeface="+mj-lt"/>
              <a:buAutoNum type="arabicParenR"/>
            </a:pPr>
            <a:r>
              <a:rPr lang="ar" sz="2000" dirty="0">
                <a:solidFill>
                  <a:srgbClr val="FFFFFF"/>
                </a:solidFill>
                <a:latin typeface="Mada"/>
                <a:ea typeface="Mada"/>
                <a:cs typeface="Mada"/>
                <a:sym typeface="Mada"/>
              </a:rPr>
              <a:t>in frontend :we use (html ,css,js,bootstrap</a:t>
            </a:r>
            <a:r>
              <a:rPr lang="en-US" sz="2000" dirty="0">
                <a:solidFill>
                  <a:srgbClr val="FFFFFF"/>
                </a:solidFill>
                <a:latin typeface="Mada"/>
                <a:ea typeface="Mada"/>
                <a:cs typeface="Mada"/>
                <a:sym typeface="Mada"/>
              </a:rPr>
              <a:t>)</a:t>
            </a:r>
            <a:r>
              <a:rPr lang="ar" sz="2000" dirty="0">
                <a:solidFill>
                  <a:srgbClr val="FFFFFF"/>
                </a:solidFill>
                <a:latin typeface="Mada"/>
                <a:ea typeface="Mada"/>
                <a:cs typeface="Mada"/>
                <a:sym typeface="Mada"/>
              </a:rPr>
              <a:t> </a:t>
            </a:r>
            <a:endParaRPr lang="en-US" sz="2000" dirty="0">
              <a:solidFill>
                <a:srgbClr val="FFFFFF"/>
              </a:solidFill>
              <a:latin typeface="Mada"/>
              <a:ea typeface="Mada"/>
              <a:cs typeface="Mada"/>
              <a:sym typeface="Mada"/>
            </a:endParaRPr>
          </a:p>
          <a:p>
            <a:pPr indent="-457200" algn="just">
              <a:buFont typeface="+mj-lt"/>
              <a:buAutoNum type="arabicParenR"/>
            </a:pPr>
            <a:endParaRPr lang="en-US" sz="2000" dirty="0">
              <a:solidFill>
                <a:srgbClr val="FFFFFF"/>
              </a:solidFill>
              <a:latin typeface="Mada"/>
              <a:ea typeface="Mada"/>
              <a:cs typeface="Mada"/>
              <a:sym typeface="Mada"/>
            </a:endParaRPr>
          </a:p>
          <a:p>
            <a:pPr indent="-457200" algn="just">
              <a:buFont typeface="+mj-lt"/>
              <a:buAutoNum type="arabicParenR"/>
            </a:pPr>
            <a:r>
              <a:rPr lang="ar" sz="2000" dirty="0">
                <a:solidFill>
                  <a:srgbClr val="FFFFFF"/>
                </a:solidFill>
                <a:latin typeface="Mada"/>
                <a:ea typeface="Mada"/>
                <a:cs typeface="Mada"/>
                <a:sym typeface="Mada"/>
              </a:rPr>
              <a:t>in backend :we use php</a:t>
            </a:r>
            <a:endParaRPr lang="en-US" sz="2000" dirty="0">
              <a:solidFill>
                <a:srgbClr val="FFFFFF"/>
              </a:solidFill>
              <a:latin typeface="Mada"/>
              <a:ea typeface="Mada"/>
              <a:cs typeface="Mada"/>
              <a:sym typeface="Mada"/>
            </a:endParaRPr>
          </a:p>
          <a:p>
            <a:pPr lvl="0" indent="-457200" algn="just" rtl="0">
              <a:spcBef>
                <a:spcPts val="0"/>
              </a:spcBef>
              <a:spcAft>
                <a:spcPts val="0"/>
              </a:spcAft>
              <a:buFont typeface="+mj-lt"/>
              <a:buAutoNum type="arabicParenR"/>
            </a:pPr>
            <a:endParaRPr lang="en-US" sz="2000" dirty="0">
              <a:solidFill>
                <a:srgbClr val="FFFFFF"/>
              </a:solidFill>
              <a:latin typeface="Mada"/>
              <a:ea typeface="Mada"/>
              <a:cs typeface="Mada"/>
              <a:sym typeface="Mada"/>
            </a:endParaRPr>
          </a:p>
          <a:p>
            <a:pPr lvl="0" indent="-457200" algn="just" rtl="0">
              <a:spcBef>
                <a:spcPts val="0"/>
              </a:spcBef>
              <a:spcAft>
                <a:spcPts val="0"/>
              </a:spcAft>
              <a:buFont typeface="+mj-lt"/>
              <a:buAutoNum type="arabicParenR"/>
            </a:pPr>
            <a:r>
              <a:rPr lang="ar" sz="2000" dirty="0">
                <a:solidFill>
                  <a:srgbClr val="FFFFFF"/>
                </a:solidFill>
                <a:latin typeface="Mada"/>
                <a:ea typeface="Mada"/>
                <a:cs typeface="Mada"/>
                <a:sym typeface="Mada"/>
              </a:rPr>
              <a:t>in database : we use mySQL</a:t>
            </a:r>
            <a:endParaRPr sz="1900"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593679" y="803562"/>
            <a:ext cx="4512300" cy="9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 sz="2400" dirty="0">
                <a:solidFill>
                  <a:schemeClr val="lt2"/>
                </a:solidFill>
                <a:latin typeface="Alfa Slab One"/>
                <a:ea typeface="Alfa Slab One"/>
                <a:cs typeface="Alfa Slab One"/>
                <a:sym typeface="Alfa Slab One"/>
              </a:rPr>
              <a:t>Future updates</a:t>
            </a:r>
            <a:endParaRPr sz="2400" dirty="0">
              <a:solidFill>
                <a:schemeClr val="lt2"/>
              </a:solidFill>
              <a:latin typeface="Alfa Slab One"/>
              <a:ea typeface="Alfa Slab One"/>
              <a:cs typeface="Alfa Slab One"/>
              <a:sym typeface="Alfa Slab One"/>
            </a:endParaRPr>
          </a:p>
        </p:txBody>
      </p:sp>
      <p:sp>
        <p:nvSpPr>
          <p:cNvPr id="175" name="Google Shape;175;p20"/>
          <p:cNvSpPr txBox="1">
            <a:spLocks noGrp="1"/>
          </p:cNvSpPr>
          <p:nvPr>
            <p:ph type="body" idx="1"/>
          </p:nvPr>
        </p:nvSpPr>
        <p:spPr>
          <a:xfrm>
            <a:off x="593679" y="1769862"/>
            <a:ext cx="5063593" cy="2732865"/>
          </a:xfrm>
          <a:prstGeom prst="rect">
            <a:avLst/>
          </a:prstGeom>
        </p:spPr>
        <p:txBody>
          <a:bodyPr spcFirstLastPara="1" wrap="square" lIns="91425" tIns="91425" rIns="91425" bIns="91425" anchor="t" anchorCtr="0">
            <a:noAutofit/>
          </a:bodyPr>
          <a:lstStyle/>
          <a:p>
            <a:pPr lvl="0" indent="-457200" algn="just" rtl="0">
              <a:spcBef>
                <a:spcPts val="0"/>
              </a:spcBef>
              <a:spcAft>
                <a:spcPts val="0"/>
              </a:spcAft>
              <a:buFont typeface="+mj-lt"/>
              <a:buAutoNum type="arabicParenR"/>
            </a:pPr>
            <a:r>
              <a:rPr lang="en-US" sz="1900" dirty="0"/>
              <a:t>We can provide a cash donation section.</a:t>
            </a:r>
          </a:p>
          <a:p>
            <a:pPr lvl="0" indent="-457200" algn="just" rtl="0">
              <a:spcBef>
                <a:spcPts val="0"/>
              </a:spcBef>
              <a:spcAft>
                <a:spcPts val="0"/>
              </a:spcAft>
              <a:buFont typeface="+mj-lt"/>
              <a:buAutoNum type="arabicParenR"/>
            </a:pPr>
            <a:endParaRPr lang="en-US" sz="1900" dirty="0"/>
          </a:p>
          <a:p>
            <a:pPr lvl="0" indent="-457200" algn="just" rtl="0">
              <a:spcBef>
                <a:spcPts val="0"/>
              </a:spcBef>
              <a:spcAft>
                <a:spcPts val="0"/>
              </a:spcAft>
              <a:buFont typeface="+mj-lt"/>
              <a:buAutoNum type="arabicParenR"/>
            </a:pPr>
            <a:r>
              <a:rPr lang="en-US" sz="1900" dirty="0"/>
              <a:t>we can use AI to improve our website.</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84484718"/>
              </p:ext>
            </p:extLst>
          </p:nvPr>
        </p:nvGraphicFramePr>
        <p:xfrm>
          <a:off x="749808" y="951230"/>
          <a:ext cx="764438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0" name="Google Shape;180;p21"/>
          <p:cNvSpPr txBox="1">
            <a:spLocks noGrp="1"/>
          </p:cNvSpPr>
          <p:nvPr>
            <p:ph type="title"/>
          </p:nvPr>
        </p:nvSpPr>
        <p:spPr>
          <a:xfrm>
            <a:off x="1196916" y="79769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 sz="3600" b="1" dirty="0">
                <a:solidFill>
                  <a:schemeClr val="tx2">
                    <a:lumMod val="60000"/>
                    <a:lumOff val="40000"/>
                  </a:schemeClr>
                </a:solidFill>
                <a:latin typeface="Playfair Display"/>
                <a:ea typeface="Playfair Display"/>
                <a:cs typeface="Playfair Display"/>
                <a:sym typeface="Playfair Display"/>
              </a:rPr>
              <a:t>Our Team</a:t>
            </a:r>
            <a:endParaRPr sz="3600" b="1" dirty="0">
              <a:solidFill>
                <a:schemeClr val="tx2">
                  <a:lumMod val="60000"/>
                  <a:lumOff val="40000"/>
                </a:schemeClr>
              </a:solidFill>
              <a:latin typeface="Playfair Display"/>
              <a:ea typeface="Playfair Display"/>
              <a:cs typeface="Playfair Display"/>
              <a:sym typeface="Playfair Display"/>
            </a:endParaRPr>
          </a:p>
        </p:txBody>
      </p:sp>
      <p:sp>
        <p:nvSpPr>
          <p:cNvPr id="181" name="Google Shape;181;p21">
            <a:hlinkClick r:id="rId8"/>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38</TotalTime>
  <Words>347</Words>
  <Application>Microsoft Office PowerPoint</Application>
  <PresentationFormat>On-screen Show (16:9)</PresentationFormat>
  <Paragraphs>38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Focus</vt:lpstr>
      <vt:lpstr>اتـــرك أثـــر</vt:lpstr>
      <vt:lpstr>What is our project about ?</vt:lpstr>
      <vt:lpstr>What is our project about ?</vt:lpstr>
      <vt:lpstr>Why ?</vt:lpstr>
      <vt:lpstr>PowerPoint Presentation</vt:lpstr>
      <vt:lpstr>PowerPoint Presentation</vt:lpstr>
      <vt:lpstr>What we use ?</vt:lpstr>
      <vt:lpstr>Future updates</vt:lpstr>
      <vt:lpstr>Our Team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اترك أثر</dc:title>
  <cp:lastModifiedBy>فريدة رأفت</cp:lastModifiedBy>
  <cp:revision>7</cp:revision>
  <dcterms:modified xsi:type="dcterms:W3CDTF">2020-05-12T10:43:11Z</dcterms:modified>
</cp:coreProperties>
</file>