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CC11182-CFB7-4113-9617-1C4C05DC979B}" type="datetimeFigureOut">
              <a:rPr lang="fr-FR" smtClean="0"/>
              <a:t>18/12/2021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D675A30C-A3DD-464F-AA7D-BF1387966CAC}" type="slidenum">
              <a:rPr lang="fr-FR" smtClean="0"/>
              <a:t>‹N°›</a:t>
            </a:fld>
            <a:endParaRPr lang="fr-FR" dirty="0"/>
          </a:p>
        </p:txBody>
      </p:sp>
    </p:spTree>
    <p:extLst>
      <p:ext uri="{BB962C8B-B14F-4D97-AF65-F5344CB8AC3E}">
        <p14:creationId xmlns:p14="http://schemas.microsoft.com/office/powerpoint/2010/main" val="686896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CC11182-CFB7-4113-9617-1C4C05DC979B}" type="datetimeFigureOut">
              <a:rPr lang="fr-FR" smtClean="0"/>
              <a:t>18/12/2021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D675A30C-A3DD-464F-AA7D-BF1387966CAC}" type="slidenum">
              <a:rPr lang="fr-FR" smtClean="0"/>
              <a:t>‹N°›</a:t>
            </a:fld>
            <a:endParaRPr lang="fr-FR" dirty="0"/>
          </a:p>
        </p:txBody>
      </p:sp>
    </p:spTree>
    <p:extLst>
      <p:ext uri="{BB962C8B-B14F-4D97-AF65-F5344CB8AC3E}">
        <p14:creationId xmlns:p14="http://schemas.microsoft.com/office/powerpoint/2010/main" val="1736013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CC11182-CFB7-4113-9617-1C4C05DC979B}" type="datetimeFigureOut">
              <a:rPr lang="fr-FR" smtClean="0"/>
              <a:t>18/12/2021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D675A30C-A3DD-464F-AA7D-BF1387966CAC}" type="slidenum">
              <a:rPr lang="fr-FR" smtClean="0"/>
              <a:t>‹N°›</a:t>
            </a:fld>
            <a:endParaRPr lang="fr-FR" dirty="0"/>
          </a:p>
        </p:txBody>
      </p:sp>
    </p:spTree>
    <p:extLst>
      <p:ext uri="{BB962C8B-B14F-4D97-AF65-F5344CB8AC3E}">
        <p14:creationId xmlns:p14="http://schemas.microsoft.com/office/powerpoint/2010/main" val="1256344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CC11182-CFB7-4113-9617-1C4C05DC979B}" type="datetimeFigureOut">
              <a:rPr lang="fr-FR" smtClean="0"/>
              <a:t>18/12/2021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D675A30C-A3DD-464F-AA7D-BF1387966CAC}" type="slidenum">
              <a:rPr lang="fr-FR" smtClean="0"/>
              <a:t>‹N°›</a:t>
            </a:fld>
            <a:endParaRPr lang="fr-FR"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11996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CC11182-CFB7-4113-9617-1C4C05DC979B}" type="datetimeFigureOut">
              <a:rPr lang="fr-FR" smtClean="0"/>
              <a:t>18/12/2021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D675A30C-A3DD-464F-AA7D-BF1387966CAC}" type="slidenum">
              <a:rPr lang="fr-FR" smtClean="0"/>
              <a:t>‹N°›</a:t>
            </a:fld>
            <a:endParaRPr lang="fr-FR" dirty="0"/>
          </a:p>
        </p:txBody>
      </p:sp>
    </p:spTree>
    <p:extLst>
      <p:ext uri="{BB962C8B-B14F-4D97-AF65-F5344CB8AC3E}">
        <p14:creationId xmlns:p14="http://schemas.microsoft.com/office/powerpoint/2010/main" val="4245958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C11182-CFB7-4113-9617-1C4C05DC979B}" type="datetimeFigureOut">
              <a:rPr lang="fr-FR" smtClean="0"/>
              <a:t>18/12/2021</a:t>
            </a:fld>
            <a:endParaRPr lang="fr-FR" dirty="0"/>
          </a:p>
        </p:txBody>
      </p:sp>
      <p:sp>
        <p:nvSpPr>
          <p:cNvPr id="4"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D675A30C-A3DD-464F-AA7D-BF1387966CAC}" type="slidenum">
              <a:rPr lang="fr-FR" smtClean="0"/>
              <a:t>‹N°›</a:t>
            </a:fld>
            <a:endParaRPr lang="fr-FR" dirty="0"/>
          </a:p>
        </p:txBody>
      </p:sp>
    </p:spTree>
    <p:extLst>
      <p:ext uri="{BB962C8B-B14F-4D97-AF65-F5344CB8AC3E}">
        <p14:creationId xmlns:p14="http://schemas.microsoft.com/office/powerpoint/2010/main" val="3398669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C11182-CFB7-4113-9617-1C4C05DC979B}" type="datetimeFigureOut">
              <a:rPr lang="fr-FR" smtClean="0"/>
              <a:t>18/12/2021</a:t>
            </a:fld>
            <a:endParaRPr lang="fr-FR" dirty="0"/>
          </a:p>
        </p:txBody>
      </p:sp>
      <p:sp>
        <p:nvSpPr>
          <p:cNvPr id="4"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D675A30C-A3DD-464F-AA7D-BF1387966CAC}" type="slidenum">
              <a:rPr lang="fr-FR" smtClean="0"/>
              <a:t>‹N°›</a:t>
            </a:fld>
            <a:endParaRPr lang="fr-FR" dirty="0"/>
          </a:p>
        </p:txBody>
      </p:sp>
    </p:spTree>
    <p:extLst>
      <p:ext uri="{BB962C8B-B14F-4D97-AF65-F5344CB8AC3E}">
        <p14:creationId xmlns:p14="http://schemas.microsoft.com/office/powerpoint/2010/main" val="3714741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CC11182-CFB7-4113-9617-1C4C05DC979B}" type="datetimeFigureOut">
              <a:rPr lang="fr-FR" smtClean="0"/>
              <a:t>18/12/2021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D675A30C-A3DD-464F-AA7D-BF1387966CAC}" type="slidenum">
              <a:rPr lang="fr-FR" smtClean="0"/>
              <a:t>‹N°›</a:t>
            </a:fld>
            <a:endParaRPr lang="fr-FR" dirty="0"/>
          </a:p>
        </p:txBody>
      </p:sp>
    </p:spTree>
    <p:extLst>
      <p:ext uri="{BB962C8B-B14F-4D97-AF65-F5344CB8AC3E}">
        <p14:creationId xmlns:p14="http://schemas.microsoft.com/office/powerpoint/2010/main" val="74835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CC11182-CFB7-4113-9617-1C4C05DC979B}" type="datetimeFigureOut">
              <a:rPr lang="fr-FR" smtClean="0"/>
              <a:t>18/12/2021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D675A30C-A3DD-464F-AA7D-BF1387966CAC}" type="slidenum">
              <a:rPr lang="fr-FR" smtClean="0"/>
              <a:t>‹N°›</a:t>
            </a:fld>
            <a:endParaRPr lang="fr-FR" dirty="0"/>
          </a:p>
        </p:txBody>
      </p:sp>
    </p:spTree>
    <p:extLst>
      <p:ext uri="{BB962C8B-B14F-4D97-AF65-F5344CB8AC3E}">
        <p14:creationId xmlns:p14="http://schemas.microsoft.com/office/powerpoint/2010/main" val="2714833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DCC11182-CFB7-4113-9617-1C4C05DC979B}" type="datetimeFigureOut">
              <a:rPr lang="fr-FR" smtClean="0"/>
              <a:t>18/12/2021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D675A30C-A3DD-464F-AA7D-BF1387966CAC}" type="slidenum">
              <a:rPr lang="fr-FR" smtClean="0"/>
              <a:t>‹N°›</a:t>
            </a:fld>
            <a:endParaRPr lang="fr-FR" dirty="0"/>
          </a:p>
        </p:txBody>
      </p:sp>
    </p:spTree>
    <p:extLst>
      <p:ext uri="{BB962C8B-B14F-4D97-AF65-F5344CB8AC3E}">
        <p14:creationId xmlns:p14="http://schemas.microsoft.com/office/powerpoint/2010/main" val="3123447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CC11182-CFB7-4113-9617-1C4C05DC979B}" type="datetimeFigureOut">
              <a:rPr lang="fr-FR" smtClean="0"/>
              <a:t>18/12/2021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D675A30C-A3DD-464F-AA7D-BF1387966CAC}" type="slidenum">
              <a:rPr lang="fr-FR" smtClean="0"/>
              <a:t>‹N°›</a:t>
            </a:fld>
            <a:endParaRPr lang="fr-FR" dirty="0"/>
          </a:p>
        </p:txBody>
      </p:sp>
    </p:spTree>
    <p:extLst>
      <p:ext uri="{BB962C8B-B14F-4D97-AF65-F5344CB8AC3E}">
        <p14:creationId xmlns:p14="http://schemas.microsoft.com/office/powerpoint/2010/main" val="1694947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CC11182-CFB7-4113-9617-1C4C05DC979B}" type="datetimeFigureOut">
              <a:rPr lang="fr-FR" smtClean="0"/>
              <a:t>18/12/2021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D675A30C-A3DD-464F-AA7D-BF1387966CAC}" type="slidenum">
              <a:rPr lang="fr-FR" smtClean="0"/>
              <a:t>‹N°›</a:t>
            </a:fld>
            <a:endParaRPr lang="fr-FR" dirty="0"/>
          </a:p>
        </p:txBody>
      </p:sp>
    </p:spTree>
    <p:extLst>
      <p:ext uri="{BB962C8B-B14F-4D97-AF65-F5344CB8AC3E}">
        <p14:creationId xmlns:p14="http://schemas.microsoft.com/office/powerpoint/2010/main" val="236927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CC11182-CFB7-4113-9617-1C4C05DC979B}" type="datetimeFigureOut">
              <a:rPr lang="fr-FR" smtClean="0"/>
              <a:t>18/12/2021</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D675A30C-A3DD-464F-AA7D-BF1387966CAC}" type="slidenum">
              <a:rPr lang="fr-FR" smtClean="0"/>
              <a:t>‹N°›</a:t>
            </a:fld>
            <a:endParaRPr lang="fr-FR" dirty="0"/>
          </a:p>
        </p:txBody>
      </p:sp>
    </p:spTree>
    <p:extLst>
      <p:ext uri="{BB962C8B-B14F-4D97-AF65-F5344CB8AC3E}">
        <p14:creationId xmlns:p14="http://schemas.microsoft.com/office/powerpoint/2010/main" val="721628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DCC11182-CFB7-4113-9617-1C4C05DC979B}" type="datetimeFigureOut">
              <a:rPr lang="fr-FR" smtClean="0"/>
              <a:t>18/12/2021</a:t>
            </a:fld>
            <a:endParaRPr lang="fr-FR" dirty="0"/>
          </a:p>
        </p:txBody>
      </p:sp>
      <p:sp>
        <p:nvSpPr>
          <p:cNvPr id="5" name="Footer Placeholder 3"/>
          <p:cNvSpPr>
            <a:spLocks noGrp="1"/>
          </p:cNvSpPr>
          <p:nvPr>
            <p:ph type="ftr" sz="quarter" idx="11"/>
          </p:nvPr>
        </p:nvSpPr>
        <p:spPr/>
        <p:txBody>
          <a:bodyPr/>
          <a:lstStyle/>
          <a:p>
            <a:endParaRPr lang="fr-FR" dirty="0"/>
          </a:p>
        </p:txBody>
      </p:sp>
      <p:sp>
        <p:nvSpPr>
          <p:cNvPr id="6" name="Slide Number Placeholder 4"/>
          <p:cNvSpPr>
            <a:spLocks noGrp="1"/>
          </p:cNvSpPr>
          <p:nvPr>
            <p:ph type="sldNum" sz="quarter" idx="12"/>
          </p:nvPr>
        </p:nvSpPr>
        <p:spPr/>
        <p:txBody>
          <a:bodyPr/>
          <a:lstStyle/>
          <a:p>
            <a:fld id="{D675A30C-A3DD-464F-AA7D-BF1387966CAC}" type="slidenum">
              <a:rPr lang="fr-FR" smtClean="0"/>
              <a:t>‹N°›</a:t>
            </a:fld>
            <a:endParaRPr lang="fr-FR" dirty="0"/>
          </a:p>
        </p:txBody>
      </p:sp>
    </p:spTree>
    <p:extLst>
      <p:ext uri="{BB962C8B-B14F-4D97-AF65-F5344CB8AC3E}">
        <p14:creationId xmlns:p14="http://schemas.microsoft.com/office/powerpoint/2010/main" val="3873378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CC11182-CFB7-4113-9617-1C4C05DC979B}" type="datetimeFigureOut">
              <a:rPr lang="fr-FR" smtClean="0"/>
              <a:t>18/12/2021</a:t>
            </a:fld>
            <a:endParaRPr lang="fr-FR" dirty="0"/>
          </a:p>
        </p:txBody>
      </p:sp>
      <p:sp>
        <p:nvSpPr>
          <p:cNvPr id="5" name="Footer Placeholder 2"/>
          <p:cNvSpPr>
            <a:spLocks noGrp="1"/>
          </p:cNvSpPr>
          <p:nvPr>
            <p:ph type="ftr" sz="quarter" idx="11"/>
          </p:nvPr>
        </p:nvSpPr>
        <p:spPr/>
        <p:txBody>
          <a:bodyPr/>
          <a:lstStyle/>
          <a:p>
            <a:endParaRPr lang="fr-FR" dirty="0"/>
          </a:p>
        </p:txBody>
      </p:sp>
      <p:sp>
        <p:nvSpPr>
          <p:cNvPr id="6" name="Slide Number Placeholder 3"/>
          <p:cNvSpPr>
            <a:spLocks noGrp="1"/>
          </p:cNvSpPr>
          <p:nvPr>
            <p:ph type="sldNum" sz="quarter" idx="12"/>
          </p:nvPr>
        </p:nvSpPr>
        <p:spPr/>
        <p:txBody>
          <a:bodyPr/>
          <a:lstStyle/>
          <a:p>
            <a:fld id="{D675A30C-A3DD-464F-AA7D-BF1387966CAC}" type="slidenum">
              <a:rPr lang="fr-FR" smtClean="0"/>
              <a:t>‹N°›</a:t>
            </a:fld>
            <a:endParaRPr lang="fr-FR" dirty="0"/>
          </a:p>
        </p:txBody>
      </p:sp>
    </p:spTree>
    <p:extLst>
      <p:ext uri="{BB962C8B-B14F-4D97-AF65-F5344CB8AC3E}">
        <p14:creationId xmlns:p14="http://schemas.microsoft.com/office/powerpoint/2010/main" val="250559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DCC11182-CFB7-4113-9617-1C4C05DC979B}" type="datetimeFigureOut">
              <a:rPr lang="fr-FR" smtClean="0"/>
              <a:t>18/12/2021</a:t>
            </a:fld>
            <a:endParaRPr lang="fr-FR" dirty="0"/>
          </a:p>
        </p:txBody>
      </p:sp>
      <p:sp>
        <p:nvSpPr>
          <p:cNvPr id="5" name="Footer Placeholder 5"/>
          <p:cNvSpPr>
            <a:spLocks noGrp="1"/>
          </p:cNvSpPr>
          <p:nvPr>
            <p:ph type="ftr" sz="quarter" idx="11"/>
          </p:nvPr>
        </p:nvSpPr>
        <p:spPr/>
        <p:txBody>
          <a:bodyPr/>
          <a:lstStyle/>
          <a:p>
            <a:endParaRPr lang="fr-FR" dirty="0"/>
          </a:p>
        </p:txBody>
      </p:sp>
      <p:sp>
        <p:nvSpPr>
          <p:cNvPr id="6" name="Slide Number Placeholder 6"/>
          <p:cNvSpPr>
            <a:spLocks noGrp="1"/>
          </p:cNvSpPr>
          <p:nvPr>
            <p:ph type="sldNum" sz="quarter" idx="12"/>
          </p:nvPr>
        </p:nvSpPr>
        <p:spPr/>
        <p:txBody>
          <a:bodyPr/>
          <a:lstStyle/>
          <a:p>
            <a:fld id="{D675A30C-A3DD-464F-AA7D-BF1387966CAC}" type="slidenum">
              <a:rPr lang="fr-FR" smtClean="0"/>
              <a:t>‹N°›</a:t>
            </a:fld>
            <a:endParaRPr lang="fr-FR" dirty="0"/>
          </a:p>
        </p:txBody>
      </p:sp>
    </p:spTree>
    <p:extLst>
      <p:ext uri="{BB962C8B-B14F-4D97-AF65-F5344CB8AC3E}">
        <p14:creationId xmlns:p14="http://schemas.microsoft.com/office/powerpoint/2010/main" val="680312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CC11182-CFB7-4113-9617-1C4C05DC979B}" type="datetimeFigureOut">
              <a:rPr lang="fr-FR" smtClean="0"/>
              <a:t>18/12/2021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D675A30C-A3DD-464F-AA7D-BF1387966CAC}" type="slidenum">
              <a:rPr lang="fr-FR" smtClean="0"/>
              <a:t>‹N°›</a:t>
            </a:fld>
            <a:endParaRPr lang="fr-FR" dirty="0"/>
          </a:p>
        </p:txBody>
      </p:sp>
    </p:spTree>
    <p:extLst>
      <p:ext uri="{BB962C8B-B14F-4D97-AF65-F5344CB8AC3E}">
        <p14:creationId xmlns:p14="http://schemas.microsoft.com/office/powerpoint/2010/main" val="1831707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CC11182-CFB7-4113-9617-1C4C05DC979B}" type="datetimeFigureOut">
              <a:rPr lang="fr-FR" smtClean="0"/>
              <a:t>18/12/2021</a:t>
            </a:fld>
            <a:endParaRPr lang="fr-FR"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675A30C-A3DD-464F-AA7D-BF1387966CAC}" type="slidenum">
              <a:rPr lang="fr-FR" smtClean="0"/>
              <a:t>‹N°›</a:t>
            </a:fld>
            <a:endParaRPr lang="fr-FR" dirty="0"/>
          </a:p>
        </p:txBody>
      </p:sp>
    </p:spTree>
    <p:extLst>
      <p:ext uri="{BB962C8B-B14F-4D97-AF65-F5344CB8AC3E}">
        <p14:creationId xmlns:p14="http://schemas.microsoft.com/office/powerpoint/2010/main" val="27573317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85FD260-B1C9-42E7-B722-B254E7111310}"/>
              </a:ext>
            </a:extLst>
          </p:cNvPr>
          <p:cNvSpPr>
            <a:spLocks noGrp="1"/>
          </p:cNvSpPr>
          <p:nvPr>
            <p:ph type="ctrTitle"/>
          </p:nvPr>
        </p:nvSpPr>
        <p:spPr>
          <a:xfrm>
            <a:off x="1154955" y="182881"/>
            <a:ext cx="8825658" cy="2912012"/>
          </a:xfrm>
        </p:spPr>
        <p:txBody>
          <a:bodyPr/>
          <a:lstStyle/>
          <a:p>
            <a:r>
              <a:rPr lang="fr-FR" dirty="0"/>
              <a:t>Muscle Magic : site web </a:t>
            </a:r>
          </a:p>
        </p:txBody>
      </p:sp>
      <p:sp>
        <p:nvSpPr>
          <p:cNvPr id="3" name="Sous-titre 2">
            <a:extLst>
              <a:ext uri="{FF2B5EF4-FFF2-40B4-BE49-F238E27FC236}">
                <a16:creationId xmlns:a16="http://schemas.microsoft.com/office/drawing/2014/main" xmlns="" id="{EF30ACA0-C35A-468E-8B59-1D54E5E561E1}"/>
              </a:ext>
            </a:extLst>
          </p:cNvPr>
          <p:cNvSpPr>
            <a:spLocks noGrp="1"/>
          </p:cNvSpPr>
          <p:nvPr>
            <p:ph type="subTitle" idx="1"/>
          </p:nvPr>
        </p:nvSpPr>
        <p:spPr>
          <a:xfrm>
            <a:off x="1154955" y="3094893"/>
            <a:ext cx="8825658" cy="3763107"/>
          </a:xfrm>
        </p:spPr>
        <p:txBody>
          <a:bodyPr>
            <a:normAutofit/>
          </a:bodyPr>
          <a:lstStyle/>
          <a:p>
            <a:r>
              <a:rPr lang="fr-FR" dirty="0"/>
              <a:t>Projet réalisé par</a:t>
            </a:r>
          </a:p>
          <a:p>
            <a:pPr marL="342900" indent="-342900">
              <a:buFont typeface="Arial" panose="020B0604020202020204" pitchFamily="34" charset="0"/>
              <a:buChar char="•"/>
            </a:pPr>
            <a:r>
              <a:rPr lang="fr-FR" dirty="0"/>
              <a:t>					 </a:t>
            </a:r>
            <a:r>
              <a:rPr lang="fr-FR" dirty="0" smtClean="0">
                <a:solidFill>
                  <a:schemeClr val="tx1"/>
                </a:solidFill>
              </a:rPr>
              <a:t>MOHAMMED MEZIANE</a:t>
            </a:r>
            <a:endParaRPr lang="fr-FR" dirty="0">
              <a:solidFill>
                <a:schemeClr val="tx1"/>
              </a:solidFill>
            </a:endParaRPr>
          </a:p>
          <a:p>
            <a:pPr marL="342900" indent="-342900">
              <a:buFont typeface="Arial" panose="020B0604020202020204" pitchFamily="34" charset="0"/>
              <a:buChar char="•"/>
            </a:pPr>
            <a:r>
              <a:rPr lang="fr-FR" dirty="0">
                <a:solidFill>
                  <a:schemeClr val="tx1"/>
                </a:solidFill>
              </a:rPr>
              <a:t> 					 </a:t>
            </a:r>
            <a:r>
              <a:rPr lang="fr-FR" dirty="0" smtClean="0">
                <a:solidFill>
                  <a:schemeClr val="tx1"/>
                </a:solidFill>
              </a:rPr>
              <a:t>WIAM LAHBI</a:t>
            </a:r>
            <a:r>
              <a:rPr lang="fr-FR" dirty="0">
                <a:solidFill>
                  <a:schemeClr val="tx1"/>
                </a:solidFill>
              </a:rPr>
              <a:t>		</a:t>
            </a:r>
            <a:endParaRPr lang="fr-FR" dirty="0" smtClean="0">
              <a:solidFill>
                <a:schemeClr val="tx1"/>
              </a:solidFill>
            </a:endParaRPr>
          </a:p>
          <a:p>
            <a:pPr marL="342900" indent="-342900">
              <a:buFont typeface="Arial" panose="020B0604020202020204" pitchFamily="34" charset="0"/>
              <a:buChar char="•"/>
            </a:pPr>
            <a:r>
              <a:rPr lang="fr-FR" dirty="0">
                <a:solidFill>
                  <a:schemeClr val="tx1"/>
                </a:solidFill>
              </a:rPr>
              <a:t> </a:t>
            </a:r>
            <a:r>
              <a:rPr lang="fr-FR" dirty="0" smtClean="0">
                <a:solidFill>
                  <a:schemeClr val="tx1"/>
                </a:solidFill>
              </a:rPr>
              <a:t>					 TAHA LAMINE</a:t>
            </a:r>
            <a:r>
              <a:rPr lang="fr-FR" dirty="0">
                <a:solidFill>
                  <a:schemeClr val="tx1"/>
                </a:solidFill>
              </a:rPr>
              <a:t>								</a:t>
            </a:r>
          </a:p>
          <a:p>
            <a:endParaRPr lang="fr-FR" dirty="0"/>
          </a:p>
          <a:p>
            <a:r>
              <a:rPr lang="fr-FR" dirty="0"/>
              <a:t>Encadre par        </a:t>
            </a:r>
            <a:r>
              <a:rPr lang="fr-FR" dirty="0" smtClean="0">
                <a:solidFill>
                  <a:schemeClr val="tx1"/>
                </a:solidFill>
              </a:rPr>
              <a:t>MR.</a:t>
            </a:r>
            <a:r>
              <a:rPr lang="fr-FR" dirty="0"/>
              <a:t> moutachaouik Hicham</a:t>
            </a:r>
            <a:endParaRPr lang="fr-FR" dirty="0">
              <a:solidFill>
                <a:schemeClr val="tx1"/>
              </a:solidFill>
            </a:endParaRPr>
          </a:p>
        </p:txBody>
      </p:sp>
    </p:spTree>
    <p:extLst>
      <p:ext uri="{BB962C8B-B14F-4D97-AF65-F5344CB8AC3E}">
        <p14:creationId xmlns:p14="http://schemas.microsoft.com/office/powerpoint/2010/main" val="3103107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98670C8-97C9-428F-985F-CCC826CF81E1}"/>
              </a:ext>
            </a:extLst>
          </p:cNvPr>
          <p:cNvSpPr>
            <a:spLocks noGrp="1"/>
          </p:cNvSpPr>
          <p:nvPr>
            <p:ph type="title"/>
          </p:nvPr>
        </p:nvSpPr>
        <p:spPr/>
        <p:txBody>
          <a:bodyPr/>
          <a:lstStyle/>
          <a:p>
            <a:r>
              <a:rPr lang="fr-FR" dirty="0"/>
              <a:t>Les couleurs </a:t>
            </a:r>
          </a:p>
        </p:txBody>
      </p:sp>
      <p:pic>
        <p:nvPicPr>
          <p:cNvPr id="5" name="Espace réservé du contenu 4">
            <a:extLst>
              <a:ext uri="{FF2B5EF4-FFF2-40B4-BE49-F238E27FC236}">
                <a16:creationId xmlns:a16="http://schemas.microsoft.com/office/drawing/2014/main" xmlns="" id="{BB17A356-7CE8-4C7B-ABBB-C1507F1F5A9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606809" y="1655506"/>
            <a:ext cx="5765748" cy="4351338"/>
          </a:xfrm>
        </p:spPr>
      </p:pic>
      <p:pic>
        <p:nvPicPr>
          <p:cNvPr id="9" name="Image 8" descr="Une image contenant dôme, bâtiment&#10;&#10;Description générée automatiquement">
            <a:extLst>
              <a:ext uri="{FF2B5EF4-FFF2-40B4-BE49-F238E27FC236}">
                <a16:creationId xmlns:a16="http://schemas.microsoft.com/office/drawing/2014/main" xmlns="" id="{4E5655A0-6509-4860-B7B9-D7A898E9E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847" y="1655506"/>
            <a:ext cx="3960055" cy="4691575"/>
          </a:xfrm>
          <a:prstGeom prst="rect">
            <a:avLst/>
          </a:prstGeom>
        </p:spPr>
      </p:pic>
    </p:spTree>
    <p:extLst>
      <p:ext uri="{BB962C8B-B14F-4D97-AF65-F5344CB8AC3E}">
        <p14:creationId xmlns:p14="http://schemas.microsoft.com/office/powerpoint/2010/main" val="3017587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66E714F-F690-400E-BB14-89730DEA7A7E}"/>
              </a:ext>
            </a:extLst>
          </p:cNvPr>
          <p:cNvSpPr>
            <a:spLocks noGrp="1"/>
          </p:cNvSpPr>
          <p:nvPr>
            <p:ph type="title"/>
          </p:nvPr>
        </p:nvSpPr>
        <p:spPr/>
        <p:txBody>
          <a:bodyPr/>
          <a:lstStyle/>
          <a:p>
            <a:r>
              <a:rPr lang="fr-FR" dirty="0"/>
              <a:t>Points forts du site </a:t>
            </a:r>
          </a:p>
        </p:txBody>
      </p:sp>
      <p:sp>
        <p:nvSpPr>
          <p:cNvPr id="3" name="Espace réservé du contenu 2">
            <a:extLst>
              <a:ext uri="{FF2B5EF4-FFF2-40B4-BE49-F238E27FC236}">
                <a16:creationId xmlns:a16="http://schemas.microsoft.com/office/drawing/2014/main" xmlns="" id="{6E8A16F1-8015-4A8A-8D9B-00C429237ACE}"/>
              </a:ext>
            </a:extLst>
          </p:cNvPr>
          <p:cNvSpPr>
            <a:spLocks noGrp="1"/>
          </p:cNvSpPr>
          <p:nvPr>
            <p:ph idx="1"/>
          </p:nvPr>
        </p:nvSpPr>
        <p:spPr/>
        <p:txBody>
          <a:bodyPr/>
          <a:lstStyle/>
          <a:p>
            <a:pPr marL="0" indent="0">
              <a:buNone/>
            </a:pPr>
            <a:r>
              <a:rPr lang="fr-FR" dirty="0"/>
              <a:t>Le site est simple a utilisée et bien organisée quoi permet au client de chercher et explorer librement </a:t>
            </a:r>
          </a:p>
        </p:txBody>
      </p:sp>
      <p:pic>
        <p:nvPicPr>
          <p:cNvPr id="1026" name="Picture 2">
            <a:extLst>
              <a:ext uri="{FF2B5EF4-FFF2-40B4-BE49-F238E27FC236}">
                <a16:creationId xmlns:a16="http://schemas.microsoft.com/office/drawing/2014/main" xmlns="" id="{77A71F2A-0BEE-4F72-96FC-657C69C3B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582" y="2940148"/>
            <a:ext cx="8820443" cy="3552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003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xmlns="" id="{0F87E0D6-7020-486D-8F94-979D61831535}"/>
              </a:ext>
            </a:extLst>
          </p:cNvPr>
          <p:cNvSpPr>
            <a:spLocks noGrp="1"/>
          </p:cNvSpPr>
          <p:nvPr>
            <p:ph idx="1"/>
          </p:nvPr>
        </p:nvSpPr>
        <p:spPr/>
        <p:txBody>
          <a:bodyPr/>
          <a:lstStyle/>
          <a:p>
            <a:r>
              <a:rPr lang="fr-FR" dirty="0"/>
              <a:t>Avec un simple clic le site transfert le client  a la partie ou il est intéressé</a:t>
            </a:r>
          </a:p>
        </p:txBody>
      </p:sp>
      <p:pic>
        <p:nvPicPr>
          <p:cNvPr id="2050" name="Picture 2">
            <a:extLst>
              <a:ext uri="{FF2B5EF4-FFF2-40B4-BE49-F238E27FC236}">
                <a16:creationId xmlns:a16="http://schemas.microsoft.com/office/drawing/2014/main" xmlns="" id="{DFCE083E-1AB6-43DE-86B7-5A6B452B11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581" y="3569545"/>
            <a:ext cx="5092504" cy="292333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xmlns="" id="{2B79B3A7-5B1C-4D1F-86DB-AEB459ABEC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3878" y="3569545"/>
            <a:ext cx="5423096" cy="2923330"/>
          </a:xfrm>
          <a:prstGeom prst="rect">
            <a:avLst/>
          </a:prstGeom>
          <a:noFill/>
          <a:extLst>
            <a:ext uri="{909E8E84-426E-40DD-AFC4-6F175D3DCCD1}">
              <a14:hiddenFill xmlns:a14="http://schemas.microsoft.com/office/drawing/2010/main">
                <a:solidFill>
                  <a:srgbClr val="FFFFFF"/>
                </a:solidFill>
              </a14:hiddenFill>
            </a:ext>
          </a:extLst>
        </p:spPr>
      </p:pic>
      <p:sp>
        <p:nvSpPr>
          <p:cNvPr id="6" name="Flèche : droite 5">
            <a:extLst>
              <a:ext uri="{FF2B5EF4-FFF2-40B4-BE49-F238E27FC236}">
                <a16:creationId xmlns:a16="http://schemas.microsoft.com/office/drawing/2014/main" xmlns="" id="{AB83F539-4593-4F4B-88B1-659AC7E1F776}"/>
              </a:ext>
            </a:extLst>
          </p:cNvPr>
          <p:cNvSpPr/>
          <p:nvPr/>
        </p:nvSpPr>
        <p:spPr>
          <a:xfrm>
            <a:off x="5842195" y="4824733"/>
            <a:ext cx="676573" cy="4129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565624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xmlns="" id="{3BC37E61-72ED-4777-BD6A-98E612F4E141}"/>
              </a:ext>
            </a:extLst>
          </p:cNvPr>
          <p:cNvSpPr>
            <a:spLocks noGrp="1"/>
          </p:cNvSpPr>
          <p:nvPr>
            <p:ph idx="1"/>
          </p:nvPr>
        </p:nvSpPr>
        <p:spPr>
          <a:xfrm>
            <a:off x="1196077" y="1098761"/>
            <a:ext cx="8946541" cy="4195481"/>
          </a:xfrm>
        </p:spPr>
        <p:txBody>
          <a:bodyPr/>
          <a:lstStyle/>
          <a:p>
            <a:pPr marL="0" indent="0">
              <a:buNone/>
            </a:pPr>
            <a:r>
              <a:rPr lang="fr-FR" dirty="0"/>
              <a:t>En cliquant sur une  photos le site affiche le prix la description du produit sélectionné</a:t>
            </a:r>
          </a:p>
        </p:txBody>
      </p:sp>
      <p:pic>
        <p:nvPicPr>
          <p:cNvPr id="4098" name="Picture 2">
            <a:extLst>
              <a:ext uri="{FF2B5EF4-FFF2-40B4-BE49-F238E27FC236}">
                <a16:creationId xmlns:a16="http://schemas.microsoft.com/office/drawing/2014/main" xmlns="" id="{76528EC5-9785-4EAC-ADD2-23F65406410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1303" y="2606419"/>
            <a:ext cx="5486401" cy="357054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xmlns="" id="{E43AD763-451C-43FE-BB8A-5737744A0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296" y="2606419"/>
            <a:ext cx="4208207" cy="3592769"/>
          </a:xfrm>
          <a:prstGeom prst="rect">
            <a:avLst/>
          </a:prstGeom>
          <a:noFill/>
          <a:extLst>
            <a:ext uri="{909E8E84-426E-40DD-AFC4-6F175D3DCCD1}">
              <a14:hiddenFill xmlns:a14="http://schemas.microsoft.com/office/drawing/2010/main">
                <a:solidFill>
                  <a:srgbClr val="FFFFFF"/>
                </a:solidFill>
              </a14:hiddenFill>
            </a:ext>
          </a:extLst>
        </p:spPr>
      </p:pic>
      <p:sp>
        <p:nvSpPr>
          <p:cNvPr id="7" name="Flèche : droite 6">
            <a:extLst>
              <a:ext uri="{FF2B5EF4-FFF2-40B4-BE49-F238E27FC236}">
                <a16:creationId xmlns:a16="http://schemas.microsoft.com/office/drawing/2014/main" xmlns="" id="{D803E6A8-FFEC-48F5-938D-3634B93BB960}"/>
              </a:ext>
            </a:extLst>
          </p:cNvPr>
          <p:cNvSpPr/>
          <p:nvPr/>
        </p:nvSpPr>
        <p:spPr>
          <a:xfrm>
            <a:off x="5190826" y="4402803"/>
            <a:ext cx="676573" cy="4129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904034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E940662-0672-4400-B35E-BF5C1D510606}"/>
              </a:ext>
            </a:extLst>
          </p:cNvPr>
          <p:cNvSpPr>
            <a:spLocks noGrp="1"/>
          </p:cNvSpPr>
          <p:nvPr>
            <p:ph type="title"/>
          </p:nvPr>
        </p:nvSpPr>
        <p:spPr/>
        <p:txBody>
          <a:bodyPr/>
          <a:lstStyle/>
          <a:p>
            <a:r>
              <a:rPr lang="fr-FR" dirty="0"/>
              <a:t>Point fort </a:t>
            </a:r>
          </a:p>
        </p:txBody>
      </p:sp>
      <p:sp>
        <p:nvSpPr>
          <p:cNvPr id="3" name="Espace réservé du contenu 2">
            <a:extLst>
              <a:ext uri="{FF2B5EF4-FFF2-40B4-BE49-F238E27FC236}">
                <a16:creationId xmlns:a16="http://schemas.microsoft.com/office/drawing/2014/main" xmlns="" id="{9DC611FC-FDFA-40FD-8A01-7EBA6359E09D}"/>
              </a:ext>
            </a:extLst>
          </p:cNvPr>
          <p:cNvSpPr>
            <a:spLocks noGrp="1"/>
          </p:cNvSpPr>
          <p:nvPr>
            <p:ph idx="1"/>
          </p:nvPr>
        </p:nvSpPr>
        <p:spPr>
          <a:xfrm>
            <a:off x="1235834" y="1496327"/>
            <a:ext cx="8946541" cy="4195481"/>
          </a:xfrm>
        </p:spPr>
        <p:txBody>
          <a:bodyPr/>
          <a:lstStyle/>
          <a:p>
            <a:r>
              <a:rPr lang="fr-FR" dirty="0"/>
              <a:t>En utilisant un code responsif  ce site web </a:t>
            </a:r>
            <a:r>
              <a:rPr lang="fr-FR" dirty="0" smtClean="0"/>
              <a:t>s’affiche </a:t>
            </a:r>
            <a:r>
              <a:rPr lang="fr-FR" dirty="0"/>
              <a:t>de la même </a:t>
            </a:r>
            <a:r>
              <a:rPr lang="fr-FR" dirty="0" smtClean="0"/>
              <a:t>manière </a:t>
            </a:r>
            <a:r>
              <a:rPr lang="fr-FR" dirty="0"/>
              <a:t>au niveau </a:t>
            </a:r>
            <a:r>
              <a:rPr lang="fr-FR" dirty="0" smtClean="0"/>
              <a:t>d’un </a:t>
            </a:r>
            <a:r>
              <a:rPr lang="fr-FR" dirty="0"/>
              <a:t>téléphone portable ou une </a:t>
            </a:r>
            <a:r>
              <a:rPr lang="fr-FR" dirty="0" smtClean="0"/>
              <a:t>tablette. </a:t>
            </a:r>
            <a:endParaRPr lang="fr-FR" dirty="0"/>
          </a:p>
        </p:txBody>
      </p:sp>
      <p:pic>
        <p:nvPicPr>
          <p:cNvPr id="4" name="Image 3">
            <a:extLst>
              <a:ext uri="{FF2B5EF4-FFF2-40B4-BE49-F238E27FC236}">
                <a16:creationId xmlns:a16="http://schemas.microsoft.com/office/drawing/2014/main" xmlns="" id="{5A19F635-E5B9-4C8E-A6BF-8952D2E855AA}"/>
              </a:ext>
            </a:extLst>
          </p:cNvPr>
          <p:cNvPicPr>
            <a:picLocks noChangeAspect="1"/>
          </p:cNvPicPr>
          <p:nvPr/>
        </p:nvPicPr>
        <p:blipFill>
          <a:blip r:embed="rId2"/>
          <a:stretch>
            <a:fillRect/>
          </a:stretch>
        </p:blipFill>
        <p:spPr>
          <a:xfrm>
            <a:off x="2407806" y="2700996"/>
            <a:ext cx="7376387" cy="4157003"/>
          </a:xfrm>
          <a:prstGeom prst="rect">
            <a:avLst/>
          </a:prstGeom>
        </p:spPr>
      </p:pic>
    </p:spTree>
    <p:extLst>
      <p:ext uri="{BB962C8B-B14F-4D97-AF65-F5344CB8AC3E}">
        <p14:creationId xmlns:p14="http://schemas.microsoft.com/office/powerpoint/2010/main" val="3402658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4EA66E3-D03A-4D84-96D3-B12331CCDBF1}"/>
              </a:ext>
            </a:extLst>
          </p:cNvPr>
          <p:cNvSpPr>
            <a:spLocks noGrp="1"/>
          </p:cNvSpPr>
          <p:nvPr>
            <p:ph type="title"/>
          </p:nvPr>
        </p:nvSpPr>
        <p:spPr/>
        <p:txBody>
          <a:bodyPr/>
          <a:lstStyle/>
          <a:p>
            <a:r>
              <a:rPr lang="fr-FR" dirty="0"/>
              <a:t>Points forts</a:t>
            </a:r>
          </a:p>
        </p:txBody>
      </p:sp>
      <p:sp>
        <p:nvSpPr>
          <p:cNvPr id="3" name="Espace réservé du contenu 2">
            <a:extLst>
              <a:ext uri="{FF2B5EF4-FFF2-40B4-BE49-F238E27FC236}">
                <a16:creationId xmlns:a16="http://schemas.microsoft.com/office/drawing/2014/main" xmlns="" id="{CC6BAFB5-8539-4821-B853-C5B1DF808B33}"/>
              </a:ext>
            </a:extLst>
          </p:cNvPr>
          <p:cNvSpPr>
            <a:spLocks noGrp="1"/>
          </p:cNvSpPr>
          <p:nvPr>
            <p:ph idx="1"/>
          </p:nvPr>
        </p:nvSpPr>
        <p:spPr>
          <a:xfrm>
            <a:off x="1104293" y="1697076"/>
            <a:ext cx="8946541" cy="4195481"/>
          </a:xfrm>
        </p:spPr>
        <p:txBody>
          <a:bodyPr/>
          <a:lstStyle/>
          <a:p>
            <a:r>
              <a:rPr lang="fr-FR" dirty="0"/>
              <a:t>Les animations  et les transitions rendent le site plus interactifs et vifs</a:t>
            </a:r>
          </a:p>
        </p:txBody>
      </p:sp>
      <p:pic>
        <p:nvPicPr>
          <p:cNvPr id="3074" name="Picture 2">
            <a:extLst>
              <a:ext uri="{FF2B5EF4-FFF2-40B4-BE49-F238E27FC236}">
                <a16:creationId xmlns:a16="http://schemas.microsoft.com/office/drawing/2014/main" xmlns="" id="{5F1FBD3F-758D-4739-B122-737CE0153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0774" y="2550652"/>
            <a:ext cx="3689859" cy="342311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xmlns="" id="{5E72D4B3-644F-4809-8E4F-D71F99A810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50652"/>
            <a:ext cx="3165231" cy="3423111"/>
          </a:xfrm>
          <a:prstGeom prst="rect">
            <a:avLst/>
          </a:prstGeom>
          <a:noFill/>
          <a:extLst>
            <a:ext uri="{909E8E84-426E-40DD-AFC4-6F175D3DCCD1}">
              <a14:hiddenFill xmlns:a14="http://schemas.microsoft.com/office/drawing/2010/main">
                <a:solidFill>
                  <a:srgbClr val="FFFFFF"/>
                </a:solidFill>
              </a14:hiddenFill>
            </a:ext>
          </a:extLst>
        </p:spPr>
      </p:pic>
      <p:sp>
        <p:nvSpPr>
          <p:cNvPr id="8" name="Flèche : droite 7">
            <a:extLst>
              <a:ext uri="{FF2B5EF4-FFF2-40B4-BE49-F238E27FC236}">
                <a16:creationId xmlns:a16="http://schemas.microsoft.com/office/drawing/2014/main" xmlns="" id="{53C1C2C1-1451-4715-BBE1-B56381201CC9}"/>
              </a:ext>
            </a:extLst>
          </p:cNvPr>
          <p:cNvSpPr/>
          <p:nvPr/>
        </p:nvSpPr>
        <p:spPr>
          <a:xfrm>
            <a:off x="3474796" y="3794817"/>
            <a:ext cx="676573" cy="4129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080" name="Picture 8">
            <a:extLst>
              <a:ext uri="{FF2B5EF4-FFF2-40B4-BE49-F238E27FC236}">
                <a16:creationId xmlns:a16="http://schemas.microsoft.com/office/drawing/2014/main" xmlns="" id="{0E06294A-50D4-4687-9E83-495A0960C03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39710" y="2550651"/>
            <a:ext cx="3352289" cy="342311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xmlns="" id="{70B29121-0945-4543-8E05-1C0B05FC64CA}"/>
              </a:ext>
            </a:extLst>
          </p:cNvPr>
          <p:cNvPicPr>
            <a:picLocks noChangeAspect="1"/>
          </p:cNvPicPr>
          <p:nvPr/>
        </p:nvPicPr>
        <p:blipFill>
          <a:blip r:embed="rId5"/>
          <a:stretch>
            <a:fillRect/>
          </a:stretch>
        </p:blipFill>
        <p:spPr>
          <a:xfrm>
            <a:off x="8149659" y="3794817"/>
            <a:ext cx="701101" cy="463336"/>
          </a:xfrm>
          <a:prstGeom prst="rect">
            <a:avLst/>
          </a:prstGeom>
        </p:spPr>
      </p:pic>
    </p:spTree>
    <p:extLst>
      <p:ext uri="{BB962C8B-B14F-4D97-AF65-F5344CB8AC3E}">
        <p14:creationId xmlns:p14="http://schemas.microsoft.com/office/powerpoint/2010/main" val="474858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6983468-5AED-47C4-A205-5142EA7B3CCA}"/>
              </a:ext>
            </a:extLst>
          </p:cNvPr>
          <p:cNvSpPr>
            <a:spLocks noGrp="1"/>
          </p:cNvSpPr>
          <p:nvPr>
            <p:ph type="title"/>
          </p:nvPr>
        </p:nvSpPr>
        <p:spPr/>
        <p:txBody>
          <a:bodyPr/>
          <a:lstStyle/>
          <a:p>
            <a:r>
              <a:rPr lang="fr-FR" dirty="0"/>
              <a:t>Sommaire </a:t>
            </a:r>
          </a:p>
        </p:txBody>
      </p:sp>
      <p:sp>
        <p:nvSpPr>
          <p:cNvPr id="3" name="Espace réservé du contenu 2">
            <a:extLst>
              <a:ext uri="{FF2B5EF4-FFF2-40B4-BE49-F238E27FC236}">
                <a16:creationId xmlns:a16="http://schemas.microsoft.com/office/drawing/2014/main" xmlns="" id="{E42FDF53-DE20-4A0E-BD66-F79CA046721A}"/>
              </a:ext>
            </a:extLst>
          </p:cNvPr>
          <p:cNvSpPr>
            <a:spLocks noGrp="1"/>
          </p:cNvSpPr>
          <p:nvPr>
            <p:ph idx="1"/>
          </p:nvPr>
        </p:nvSpPr>
        <p:spPr/>
        <p:txBody>
          <a:bodyPr/>
          <a:lstStyle/>
          <a:p>
            <a:r>
              <a:rPr lang="fr-FR" dirty="0"/>
              <a:t>Muscle Magic qu’est ce que c’est?</a:t>
            </a:r>
          </a:p>
          <a:p>
            <a:r>
              <a:rPr lang="fr-FR" dirty="0"/>
              <a:t>Plan du site </a:t>
            </a:r>
          </a:p>
          <a:p>
            <a:r>
              <a:rPr lang="fr-FR" dirty="0"/>
              <a:t>Polices et couleurs utilisées </a:t>
            </a:r>
          </a:p>
          <a:p>
            <a:r>
              <a:rPr lang="fr-FR" dirty="0"/>
              <a:t>Points forts du sites </a:t>
            </a:r>
          </a:p>
        </p:txBody>
      </p:sp>
    </p:spTree>
    <p:extLst>
      <p:ext uri="{BB962C8B-B14F-4D97-AF65-F5344CB8AC3E}">
        <p14:creationId xmlns:p14="http://schemas.microsoft.com/office/powerpoint/2010/main" val="13910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F45A33E-C627-4FC7-9C11-497164D8E4A3}"/>
              </a:ext>
            </a:extLst>
          </p:cNvPr>
          <p:cNvSpPr>
            <a:spLocks noGrp="1"/>
          </p:cNvSpPr>
          <p:nvPr>
            <p:ph type="title"/>
          </p:nvPr>
        </p:nvSpPr>
        <p:spPr/>
        <p:txBody>
          <a:bodyPr/>
          <a:lstStyle/>
          <a:p>
            <a:r>
              <a:rPr lang="fr-FR" dirty="0"/>
              <a:t>Muscle Magic qu’est ce que c’est?</a:t>
            </a:r>
          </a:p>
        </p:txBody>
      </p:sp>
      <p:sp>
        <p:nvSpPr>
          <p:cNvPr id="3" name="Espace réservé du contenu 2">
            <a:extLst>
              <a:ext uri="{FF2B5EF4-FFF2-40B4-BE49-F238E27FC236}">
                <a16:creationId xmlns:a16="http://schemas.microsoft.com/office/drawing/2014/main" xmlns="" id="{161B71E9-068C-4880-8470-6782AE09E044}"/>
              </a:ext>
            </a:extLst>
          </p:cNvPr>
          <p:cNvSpPr>
            <a:spLocks noGrp="1"/>
          </p:cNvSpPr>
          <p:nvPr>
            <p:ph idx="1"/>
          </p:nvPr>
        </p:nvSpPr>
        <p:spPr/>
        <p:txBody>
          <a:bodyPr/>
          <a:lstStyle/>
          <a:p>
            <a:r>
              <a:rPr lang="fr-FR" dirty="0"/>
              <a:t>Muscle Magic est un site vitrine qui propose différents matériaux pour entrainement a maison avec livraison .</a:t>
            </a:r>
          </a:p>
          <a:p>
            <a:r>
              <a:rPr lang="fr-FR" dirty="0"/>
              <a:t>Le site a été crée grâce a la combinaison entre HTML, CSS et JAVASCRIPT.</a:t>
            </a:r>
          </a:p>
        </p:txBody>
      </p:sp>
    </p:spTree>
    <p:extLst>
      <p:ext uri="{BB962C8B-B14F-4D97-AF65-F5344CB8AC3E}">
        <p14:creationId xmlns:p14="http://schemas.microsoft.com/office/powerpoint/2010/main" val="4048634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6BB70EB-4340-411C-A50D-A3A8C85E532A}"/>
              </a:ext>
            </a:extLst>
          </p:cNvPr>
          <p:cNvSpPr>
            <a:spLocks noGrp="1"/>
          </p:cNvSpPr>
          <p:nvPr>
            <p:ph type="title"/>
          </p:nvPr>
        </p:nvSpPr>
        <p:spPr/>
        <p:txBody>
          <a:bodyPr/>
          <a:lstStyle/>
          <a:p>
            <a:r>
              <a:rPr lang="fr-FR" dirty="0"/>
              <a:t>Plan du site </a:t>
            </a:r>
          </a:p>
        </p:txBody>
      </p:sp>
      <p:sp>
        <p:nvSpPr>
          <p:cNvPr id="3" name="Espace réservé du contenu 2">
            <a:extLst>
              <a:ext uri="{FF2B5EF4-FFF2-40B4-BE49-F238E27FC236}">
                <a16:creationId xmlns:a16="http://schemas.microsoft.com/office/drawing/2014/main" xmlns="" id="{69665891-26DF-4F6F-AB0E-B2D5A2C6A234}"/>
              </a:ext>
            </a:extLst>
          </p:cNvPr>
          <p:cNvSpPr>
            <a:spLocks noGrp="1"/>
          </p:cNvSpPr>
          <p:nvPr>
            <p:ph idx="1"/>
          </p:nvPr>
        </p:nvSpPr>
        <p:spPr/>
        <p:txBody>
          <a:bodyPr/>
          <a:lstStyle/>
          <a:p>
            <a:r>
              <a:rPr lang="fr-FR" dirty="0"/>
              <a:t>Home </a:t>
            </a:r>
          </a:p>
          <a:p>
            <a:r>
              <a:rPr lang="fr-FR" dirty="0"/>
              <a:t>About </a:t>
            </a:r>
          </a:p>
          <a:p>
            <a:r>
              <a:rPr lang="fr-FR" dirty="0"/>
              <a:t>Shop</a:t>
            </a:r>
          </a:p>
          <a:p>
            <a:r>
              <a:rPr lang="fr-FR" dirty="0"/>
              <a:t>Contact us</a:t>
            </a:r>
          </a:p>
          <a:p>
            <a:endParaRPr lang="fr-FR" dirty="0"/>
          </a:p>
        </p:txBody>
      </p:sp>
    </p:spTree>
    <p:extLst>
      <p:ext uri="{BB962C8B-B14F-4D97-AF65-F5344CB8AC3E}">
        <p14:creationId xmlns:p14="http://schemas.microsoft.com/office/powerpoint/2010/main" val="2303786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739DE15-CD6F-4D17-86A4-8D540745CC7D}"/>
              </a:ext>
            </a:extLst>
          </p:cNvPr>
          <p:cNvSpPr>
            <a:spLocks noGrp="1"/>
          </p:cNvSpPr>
          <p:nvPr>
            <p:ph type="title"/>
          </p:nvPr>
        </p:nvSpPr>
        <p:spPr/>
        <p:txBody>
          <a:bodyPr/>
          <a:lstStyle/>
          <a:p>
            <a:r>
              <a:rPr lang="fr-FR" dirty="0"/>
              <a:t>Plan du site </a:t>
            </a:r>
          </a:p>
        </p:txBody>
      </p:sp>
      <p:sp>
        <p:nvSpPr>
          <p:cNvPr id="3" name="Espace réservé du contenu 2">
            <a:extLst>
              <a:ext uri="{FF2B5EF4-FFF2-40B4-BE49-F238E27FC236}">
                <a16:creationId xmlns:a16="http://schemas.microsoft.com/office/drawing/2014/main" xmlns="" id="{B2F81889-4282-4912-96F0-49EC2AE342DE}"/>
              </a:ext>
            </a:extLst>
          </p:cNvPr>
          <p:cNvSpPr>
            <a:spLocks noGrp="1"/>
          </p:cNvSpPr>
          <p:nvPr>
            <p:ph idx="1"/>
          </p:nvPr>
        </p:nvSpPr>
        <p:spPr/>
        <p:txBody>
          <a:bodyPr/>
          <a:lstStyle/>
          <a:p>
            <a:r>
              <a:rPr lang="fr-FR" dirty="0"/>
              <a:t>Home </a:t>
            </a:r>
          </a:p>
          <a:p>
            <a:pPr marL="0" indent="0">
              <a:buNone/>
            </a:pPr>
            <a:r>
              <a:rPr lang="fr-FR" dirty="0"/>
              <a:t>Est composée du logo et plusieurs photos et des services qui sont offertes par le site </a:t>
            </a:r>
          </a:p>
        </p:txBody>
      </p:sp>
    </p:spTree>
    <p:extLst>
      <p:ext uri="{BB962C8B-B14F-4D97-AF65-F5344CB8AC3E}">
        <p14:creationId xmlns:p14="http://schemas.microsoft.com/office/powerpoint/2010/main" val="385876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A8C01DC-907F-48D9-BF54-49CCF436C3C2}"/>
              </a:ext>
            </a:extLst>
          </p:cNvPr>
          <p:cNvSpPr>
            <a:spLocks noGrp="1"/>
          </p:cNvSpPr>
          <p:nvPr>
            <p:ph type="title"/>
          </p:nvPr>
        </p:nvSpPr>
        <p:spPr/>
        <p:txBody>
          <a:bodyPr/>
          <a:lstStyle/>
          <a:p>
            <a:r>
              <a:rPr lang="fr-FR" dirty="0"/>
              <a:t>Plan du site </a:t>
            </a:r>
          </a:p>
        </p:txBody>
      </p:sp>
      <p:sp>
        <p:nvSpPr>
          <p:cNvPr id="3" name="Espace réservé du contenu 2">
            <a:extLst>
              <a:ext uri="{FF2B5EF4-FFF2-40B4-BE49-F238E27FC236}">
                <a16:creationId xmlns:a16="http://schemas.microsoft.com/office/drawing/2014/main" xmlns="" id="{72745469-772B-4D21-ACD7-7DBB1621CD92}"/>
              </a:ext>
            </a:extLst>
          </p:cNvPr>
          <p:cNvSpPr>
            <a:spLocks noGrp="1"/>
          </p:cNvSpPr>
          <p:nvPr>
            <p:ph idx="1"/>
          </p:nvPr>
        </p:nvSpPr>
        <p:spPr/>
        <p:txBody>
          <a:bodyPr/>
          <a:lstStyle/>
          <a:p>
            <a:r>
              <a:rPr lang="fr-FR" dirty="0"/>
              <a:t>About us</a:t>
            </a:r>
          </a:p>
          <a:p>
            <a:pPr marL="0" indent="0">
              <a:buNone/>
            </a:pPr>
            <a:r>
              <a:rPr lang="en-US" b="0" i="0" dirty="0">
                <a:solidFill>
                  <a:srgbClr val="DCDDDE"/>
                </a:solidFill>
                <a:effectLst/>
                <a:latin typeface="Whitney"/>
              </a:rPr>
              <a:t>Ever since the start of the covid 19 outbreak, most gyms if not all of them have been closed in order to maintain order and the wellbeing of the citizens. Most people were frustrated with this outcome hence we decided to make a sports-based website that offers mainly the important gym equipment for your home training. We hope you liked our website and the products it has to offer. Looking forward for your feedback</a:t>
            </a:r>
            <a:r>
              <a:rPr lang="fr-FR" dirty="0"/>
              <a:t> </a:t>
            </a:r>
          </a:p>
          <a:p>
            <a:pPr marL="0" indent="0">
              <a:buNone/>
            </a:pPr>
            <a:endParaRPr lang="fr-FR" dirty="0"/>
          </a:p>
        </p:txBody>
      </p:sp>
      <p:sp>
        <p:nvSpPr>
          <p:cNvPr id="5" name="AutoShape 2" descr=":wink:">
            <a:extLst>
              <a:ext uri="{FF2B5EF4-FFF2-40B4-BE49-F238E27FC236}">
                <a16:creationId xmlns:a16="http://schemas.microsoft.com/office/drawing/2014/main" xmlns="" id="{072D078B-0BD7-4182-985B-15FEC5535625}"/>
              </a:ext>
            </a:extLst>
          </p:cNvPr>
          <p:cNvSpPr>
            <a:spLocks noChangeAspect="1" noChangeArrowheads="1"/>
          </p:cNvSpPr>
          <p:nvPr/>
        </p:nvSpPr>
        <p:spPr bwMode="auto">
          <a:xfrm>
            <a:off x="262937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811079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6D8A8EB-5F39-4A70-A0A9-DF542FDBF68C}"/>
              </a:ext>
            </a:extLst>
          </p:cNvPr>
          <p:cNvSpPr>
            <a:spLocks noGrp="1"/>
          </p:cNvSpPr>
          <p:nvPr>
            <p:ph type="title"/>
          </p:nvPr>
        </p:nvSpPr>
        <p:spPr/>
        <p:txBody>
          <a:bodyPr/>
          <a:lstStyle/>
          <a:p>
            <a:r>
              <a:rPr lang="fr-FR" dirty="0"/>
              <a:t>Plan du site </a:t>
            </a:r>
          </a:p>
        </p:txBody>
      </p:sp>
      <p:sp>
        <p:nvSpPr>
          <p:cNvPr id="3" name="Espace réservé du contenu 2">
            <a:extLst>
              <a:ext uri="{FF2B5EF4-FFF2-40B4-BE49-F238E27FC236}">
                <a16:creationId xmlns:a16="http://schemas.microsoft.com/office/drawing/2014/main" xmlns="" id="{9341A31A-797B-43D4-B038-5E4520B128B7}"/>
              </a:ext>
            </a:extLst>
          </p:cNvPr>
          <p:cNvSpPr>
            <a:spLocks noGrp="1"/>
          </p:cNvSpPr>
          <p:nvPr>
            <p:ph idx="1"/>
          </p:nvPr>
        </p:nvSpPr>
        <p:spPr/>
        <p:txBody>
          <a:bodyPr/>
          <a:lstStyle/>
          <a:p>
            <a:pPr marL="0" indent="0">
              <a:buNone/>
            </a:pPr>
            <a:r>
              <a:rPr lang="fr-FR" dirty="0"/>
              <a:t>Cette partie propose au clients les matériaux  de musculations en parallèle avec des photos en cliquant dessus le site guide le client vers une partie avec photo, prix ,description et plus de détails sur le matériels sélectionné </a:t>
            </a:r>
          </a:p>
        </p:txBody>
      </p:sp>
    </p:spTree>
    <p:extLst>
      <p:ext uri="{BB962C8B-B14F-4D97-AF65-F5344CB8AC3E}">
        <p14:creationId xmlns:p14="http://schemas.microsoft.com/office/powerpoint/2010/main" val="3911080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DDFDD56-0A63-4648-9BF3-A4FA0A00AD61}"/>
              </a:ext>
            </a:extLst>
          </p:cNvPr>
          <p:cNvSpPr>
            <a:spLocks noGrp="1"/>
          </p:cNvSpPr>
          <p:nvPr>
            <p:ph type="title"/>
          </p:nvPr>
        </p:nvSpPr>
        <p:spPr/>
        <p:txBody>
          <a:bodyPr/>
          <a:lstStyle/>
          <a:p>
            <a:r>
              <a:rPr lang="fr-FR" dirty="0"/>
              <a:t>Plan du site </a:t>
            </a:r>
          </a:p>
        </p:txBody>
      </p:sp>
      <p:sp>
        <p:nvSpPr>
          <p:cNvPr id="3" name="Espace réservé du contenu 2">
            <a:extLst>
              <a:ext uri="{FF2B5EF4-FFF2-40B4-BE49-F238E27FC236}">
                <a16:creationId xmlns:a16="http://schemas.microsoft.com/office/drawing/2014/main" xmlns="" id="{CD77E5A7-141F-4364-809F-57879CC95203}"/>
              </a:ext>
            </a:extLst>
          </p:cNvPr>
          <p:cNvSpPr>
            <a:spLocks noGrp="1"/>
          </p:cNvSpPr>
          <p:nvPr>
            <p:ph idx="1"/>
          </p:nvPr>
        </p:nvSpPr>
        <p:spPr/>
        <p:txBody>
          <a:bodyPr/>
          <a:lstStyle/>
          <a:p>
            <a:r>
              <a:rPr lang="fr-FR" dirty="0"/>
              <a:t>Contact us </a:t>
            </a:r>
          </a:p>
          <a:p>
            <a:r>
              <a:rPr lang="fr-FR" dirty="0"/>
              <a:t>La partie ‘ contact us ‘ a but de mettre en relation le traiteur avec ses clients éventuels ainsi elle comprend </a:t>
            </a:r>
          </a:p>
          <a:p>
            <a:r>
              <a:rPr lang="fr-FR" dirty="0"/>
              <a:t>Le Nom</a:t>
            </a:r>
          </a:p>
          <a:p>
            <a:r>
              <a:rPr lang="fr-FR" dirty="0"/>
              <a:t>L adresse </a:t>
            </a:r>
          </a:p>
          <a:p>
            <a:r>
              <a:rPr lang="fr-FR" dirty="0"/>
              <a:t>Le numéro de téléphone</a:t>
            </a:r>
          </a:p>
          <a:p>
            <a:r>
              <a:rPr lang="fr-FR" dirty="0"/>
              <a:t>Le message a envoyée</a:t>
            </a:r>
          </a:p>
          <a:p>
            <a:endParaRPr lang="fr-FR" dirty="0"/>
          </a:p>
        </p:txBody>
      </p:sp>
    </p:spTree>
    <p:extLst>
      <p:ext uri="{BB962C8B-B14F-4D97-AF65-F5344CB8AC3E}">
        <p14:creationId xmlns:p14="http://schemas.microsoft.com/office/powerpoint/2010/main" val="133976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9503CDB-8AA3-4DBD-BE2F-A0EBDF28D8D8}"/>
              </a:ext>
            </a:extLst>
          </p:cNvPr>
          <p:cNvSpPr>
            <a:spLocks noGrp="1"/>
          </p:cNvSpPr>
          <p:nvPr>
            <p:ph type="title"/>
          </p:nvPr>
        </p:nvSpPr>
        <p:spPr/>
        <p:txBody>
          <a:bodyPr/>
          <a:lstStyle/>
          <a:p>
            <a:r>
              <a:rPr lang="fr-FR" dirty="0"/>
              <a:t>Les polices </a:t>
            </a:r>
          </a:p>
        </p:txBody>
      </p:sp>
      <p:pic>
        <p:nvPicPr>
          <p:cNvPr id="4" name="Espace réservé du contenu 3">
            <a:extLst>
              <a:ext uri="{FF2B5EF4-FFF2-40B4-BE49-F238E27FC236}">
                <a16:creationId xmlns:a16="http://schemas.microsoft.com/office/drawing/2014/main" xmlns="" id="{2EBF91D2-9566-4F5E-BCC7-0CC52C1565D9}"/>
              </a:ext>
            </a:extLst>
          </p:cNvPr>
          <p:cNvPicPr>
            <a:picLocks noGrp="1" noChangeAspect="1"/>
          </p:cNvPicPr>
          <p:nvPr>
            <p:ph idx="1"/>
          </p:nvPr>
        </p:nvPicPr>
        <p:blipFill>
          <a:blip r:embed="rId2"/>
          <a:stretch>
            <a:fillRect/>
          </a:stretch>
        </p:blipFill>
        <p:spPr>
          <a:xfrm>
            <a:off x="1103313" y="2377440"/>
            <a:ext cx="8947150" cy="3207434"/>
          </a:xfrm>
          <a:prstGeom prst="rect">
            <a:avLst/>
          </a:prstGeom>
        </p:spPr>
      </p:pic>
    </p:spTree>
    <p:extLst>
      <p:ext uri="{BB962C8B-B14F-4D97-AF65-F5344CB8AC3E}">
        <p14:creationId xmlns:p14="http://schemas.microsoft.com/office/powerpoint/2010/main" val="35829537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79</TotalTime>
  <Words>323</Words>
  <Application>Microsoft Office PowerPoint</Application>
  <PresentationFormat>Grand écran</PresentationFormat>
  <Paragraphs>45</Paragraphs>
  <Slides>15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Century Gothic</vt:lpstr>
      <vt:lpstr>Whitney</vt:lpstr>
      <vt:lpstr>Wingdings 3</vt:lpstr>
      <vt:lpstr>Ion</vt:lpstr>
      <vt:lpstr>Muscle Magic : site web </vt:lpstr>
      <vt:lpstr>Sommaire </vt:lpstr>
      <vt:lpstr>Muscle Magic qu’est ce que c’est?</vt:lpstr>
      <vt:lpstr>Plan du site </vt:lpstr>
      <vt:lpstr>Plan du site </vt:lpstr>
      <vt:lpstr>Plan du site </vt:lpstr>
      <vt:lpstr>Plan du site </vt:lpstr>
      <vt:lpstr>Plan du site </vt:lpstr>
      <vt:lpstr>Les polices </vt:lpstr>
      <vt:lpstr>Les couleurs </vt:lpstr>
      <vt:lpstr>Points forts du site </vt:lpstr>
      <vt:lpstr>Présentation PowerPoint</vt:lpstr>
      <vt:lpstr>Présentation PowerPoint</vt:lpstr>
      <vt:lpstr>Point fort </vt:lpstr>
      <vt:lpstr>Points forts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Muscle Magic:site web </dc:title>
  <dc:creator>aymane chendou</dc:creator>
  <cp:lastModifiedBy>hp</cp:lastModifiedBy>
  <cp:revision>13</cp:revision>
  <dcterms:created xsi:type="dcterms:W3CDTF">2021-06-25T20:56:24Z</dcterms:created>
  <dcterms:modified xsi:type="dcterms:W3CDTF">2021-12-18T21:10:57Z</dcterms:modified>
</cp:coreProperties>
</file>