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9" r:id="rId10"/>
    <p:sldId id="264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8614911-09A1-4186-BAE5-3FDA466C0BBE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Fake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2743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err="1" smtClean="0"/>
              <a:t>Madbouly</a:t>
            </a:r>
            <a:r>
              <a:rPr lang="en-US" sz="2000" dirty="0" smtClean="0"/>
              <a:t> – Nagy – </a:t>
            </a:r>
            <a:r>
              <a:rPr lang="en-US" sz="2000" dirty="0" err="1" smtClean="0"/>
              <a:t>Helmy</a:t>
            </a:r>
            <a:r>
              <a:rPr lang="en-US" sz="2000" dirty="0" smtClean="0"/>
              <a:t> – Samir</a:t>
            </a:r>
          </a:p>
          <a:p>
            <a:endParaRPr lang="en-US" dirty="0"/>
          </a:p>
          <a:p>
            <a:r>
              <a:rPr lang="en-US" sz="2000" dirty="0" smtClean="0"/>
              <a:t>Supervised By:</a:t>
            </a:r>
          </a:p>
          <a:p>
            <a:r>
              <a:rPr lang="en-US" sz="2000" dirty="0" smtClean="0"/>
              <a:t>Eng. </a:t>
            </a:r>
            <a:r>
              <a:rPr lang="en-US" sz="2000" dirty="0" err="1" smtClean="0"/>
              <a:t>Sayed</a:t>
            </a:r>
            <a:endParaRPr lang="en-US" sz="2000" dirty="0" smtClean="0"/>
          </a:p>
          <a:p>
            <a:r>
              <a:rPr lang="en-US" sz="2000" dirty="0" smtClean="0"/>
              <a:t>Dr. </a:t>
            </a:r>
            <a:r>
              <a:rPr lang="en-US" sz="2000" dirty="0" err="1" smtClean="0"/>
              <a:t>Doaa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7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# To-do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Company’s Decision Making.</a:t>
            </a:r>
            <a:endParaRPr lang="en-US" sz="3600" dirty="0" smtClean="0"/>
          </a:p>
          <a:p>
            <a:r>
              <a:rPr lang="en-US" dirty="0" smtClean="0"/>
              <a:t>Rule of Data Science and Big Data.</a:t>
            </a:r>
          </a:p>
          <a:p>
            <a:r>
              <a:rPr lang="en-US" dirty="0" smtClean="0"/>
              <a:t>Our project.</a:t>
            </a:r>
            <a:endParaRPr lang="en-US" sz="3600" dirty="0" smtClean="0"/>
          </a:p>
          <a:p>
            <a:pPr lvl="1"/>
            <a:r>
              <a:rPr lang="en-US" sz="2400" dirty="0" smtClean="0"/>
              <a:t>Machine Learning</a:t>
            </a:r>
          </a:p>
          <a:p>
            <a:pPr lvl="1"/>
            <a:r>
              <a:rPr lang="en-US" sz="2400" dirty="0" smtClean="0"/>
              <a:t>Data Science Workflow</a:t>
            </a:r>
          </a:p>
          <a:p>
            <a:pPr lvl="2"/>
            <a:r>
              <a:rPr lang="en-US" sz="1800" dirty="0" smtClean="0"/>
              <a:t>Data Gathering</a:t>
            </a:r>
          </a:p>
          <a:p>
            <a:pPr lvl="2"/>
            <a:r>
              <a:rPr lang="en-US" sz="1800" dirty="0" smtClean="0"/>
              <a:t>Data Preprocessing</a:t>
            </a:r>
          </a:p>
          <a:p>
            <a:pPr lvl="2"/>
            <a:r>
              <a:rPr lang="en-US" sz="1800" dirty="0" smtClean="0"/>
              <a:t>Model Creation, Training and Testing </a:t>
            </a:r>
          </a:p>
          <a:p>
            <a:pPr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294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5257800" cy="37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Gathering.</a:t>
            </a:r>
          </a:p>
          <a:p>
            <a:endParaRPr lang="en-US" dirty="0" smtClean="0"/>
          </a:p>
          <a:p>
            <a:r>
              <a:rPr lang="en-US" dirty="0" smtClean="0"/>
              <a:t>Data Preprocessing.</a:t>
            </a:r>
          </a:p>
          <a:p>
            <a:endParaRPr lang="en-US" dirty="0" smtClean="0"/>
          </a:p>
          <a:p>
            <a:r>
              <a:rPr lang="en-US" dirty="0" smtClean="0"/>
              <a:t>Modeling Creation, Training and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1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19257"/>
            <a:ext cx="6934200" cy="360381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rely on a Kaggle dataset as a base.</a:t>
            </a:r>
          </a:p>
          <a:p>
            <a:pPr lvl="1"/>
            <a:r>
              <a:rPr lang="en-US" sz="1600" dirty="0" smtClean="0"/>
              <a:t>Title: The title of an article</a:t>
            </a:r>
          </a:p>
          <a:p>
            <a:pPr lvl="1"/>
            <a:r>
              <a:rPr lang="en-US" sz="1600" dirty="0" smtClean="0"/>
              <a:t>Text: The body of the article</a:t>
            </a:r>
          </a:p>
          <a:p>
            <a:pPr lvl="1"/>
            <a:r>
              <a:rPr lang="en-US" sz="1600" dirty="0" smtClean="0"/>
              <a:t>Label: which only have the name of the class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32" y="3810000"/>
            <a:ext cx="262926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57400"/>
            <a:ext cx="4696480" cy="1181265"/>
          </a:xfrm>
        </p:spPr>
      </p:pic>
    </p:spTree>
    <p:extLst>
      <p:ext uri="{BB962C8B-B14F-4D97-AF65-F5344CB8AC3E}">
        <p14:creationId xmlns:p14="http://schemas.microsoft.com/office/powerpoint/2010/main" val="7740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Con.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21" y="2119313"/>
            <a:ext cx="4265721" cy="3603625"/>
          </a:xfrm>
        </p:spPr>
      </p:pic>
    </p:spTree>
    <p:extLst>
      <p:ext uri="{BB962C8B-B14F-4D97-AF65-F5344CB8AC3E}">
        <p14:creationId xmlns:p14="http://schemas.microsoft.com/office/powerpoint/2010/main" val="7573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Con.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88" y="2119313"/>
            <a:ext cx="3896786" cy="3603625"/>
          </a:xfrm>
        </p:spPr>
      </p:pic>
    </p:spTree>
    <p:extLst>
      <p:ext uri="{BB962C8B-B14F-4D97-AF65-F5344CB8AC3E}">
        <p14:creationId xmlns:p14="http://schemas.microsoft.com/office/powerpoint/2010/main" val="10369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Creation,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Term Frequency-Inverse Document Frequency (TF_IDF)</a:t>
            </a:r>
          </a:p>
          <a:p>
            <a:endParaRPr lang="en-US" dirty="0" smtClean="0"/>
          </a:p>
          <a:p>
            <a:r>
              <a:rPr lang="en-US" dirty="0" smtClean="0"/>
              <a:t>Random Forest Classifier</a:t>
            </a:r>
          </a:p>
          <a:p>
            <a:endParaRPr lang="en-US" dirty="0" smtClean="0"/>
          </a:p>
          <a:p>
            <a:r>
              <a:rPr lang="en-US" dirty="0" smtClean="0"/>
              <a:t>Logistic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172</TotalTime>
  <Words>137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Pushpin</vt:lpstr>
      <vt:lpstr>Fake News</vt:lpstr>
      <vt:lpstr>Introduction </vt:lpstr>
      <vt:lpstr>Machine Learning</vt:lpstr>
      <vt:lpstr>Data Science Workflow</vt:lpstr>
      <vt:lpstr>Data Gathering</vt:lpstr>
      <vt:lpstr>Data Preprocessing</vt:lpstr>
      <vt:lpstr>Data Preprocessing Con.</vt:lpstr>
      <vt:lpstr>Data Preprocessing Con.</vt:lpstr>
      <vt:lpstr>Model Creation, Training and Testing</vt:lpstr>
      <vt:lpstr>Implementation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Samir</dc:creator>
  <cp:lastModifiedBy>Tarek Samir</cp:lastModifiedBy>
  <cp:revision>8</cp:revision>
  <dcterms:created xsi:type="dcterms:W3CDTF">2018-12-02T23:35:03Z</dcterms:created>
  <dcterms:modified xsi:type="dcterms:W3CDTF">2018-12-03T02:27:33Z</dcterms:modified>
</cp:coreProperties>
</file>