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9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1E8D-5125-EF48-AEB8-7D956A41146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F99D-44F8-0F4B-9299-75469E5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2P3P4.PCA.DESEQ.RPK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8"/>
          <a:stretch/>
        </p:blipFill>
        <p:spPr>
          <a:xfrm>
            <a:off x="740019" y="250019"/>
            <a:ext cx="1770050" cy="2150156"/>
          </a:xfrm>
          <a:prstGeom prst="rect">
            <a:avLst/>
          </a:prstGeom>
        </p:spPr>
      </p:pic>
      <p:pic>
        <p:nvPicPr>
          <p:cNvPr id="5" name="Picture 4" descr="P2P3P4.PCA.DESEQ.SUMMI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9"/>
          <a:stretch/>
        </p:blipFill>
        <p:spPr>
          <a:xfrm>
            <a:off x="2730080" y="250019"/>
            <a:ext cx="1710041" cy="2150156"/>
          </a:xfrm>
          <a:prstGeom prst="rect">
            <a:avLst/>
          </a:prstGeom>
        </p:spPr>
      </p:pic>
      <p:pic>
        <p:nvPicPr>
          <p:cNvPr id="6" name="Picture 5" descr="P2P3P4.PCA.EDGER.RPK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8"/>
          <a:stretch/>
        </p:blipFill>
        <p:spPr>
          <a:xfrm>
            <a:off x="4780233" y="250020"/>
            <a:ext cx="1739945" cy="2150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6326" y="0"/>
            <a:ext cx="147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DESEQ2 </a:t>
            </a:r>
            <a:r>
              <a:rPr lang="en-US" dirty="0" err="1" smtClean="0"/>
              <a:t>rpkm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8773" y="16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DESEQ2 summit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9826" y="0"/>
            <a:ext cx="131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EdgeR</a:t>
            </a:r>
            <a:r>
              <a:rPr lang="en-US" dirty="0" smtClean="0"/>
              <a:t> </a:t>
            </a:r>
            <a:r>
              <a:rPr lang="en-US" dirty="0" err="1" smtClean="0"/>
              <a:t>rpkm</a:t>
            </a:r>
            <a:endParaRPr lang="en-US" dirty="0"/>
          </a:p>
        </p:txBody>
      </p:sp>
      <p:pic>
        <p:nvPicPr>
          <p:cNvPr id="10" name="Picture 9" descr="P2P3P4.PCA.EDGER.SUMMIT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5"/>
          <a:stretch/>
        </p:blipFill>
        <p:spPr>
          <a:xfrm>
            <a:off x="6827433" y="250020"/>
            <a:ext cx="1742802" cy="2150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39047" y="16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EdgeR</a:t>
            </a:r>
            <a:r>
              <a:rPr lang="en-US" dirty="0" smtClean="0"/>
              <a:t> summit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112469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82498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407486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759974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4</a:t>
            </a:r>
          </a:p>
        </p:txBody>
      </p:sp>
      <p:pic>
        <p:nvPicPr>
          <p:cNvPr id="16" name="Picture 15" descr="P1P3P4.PCA.DESEQ.RPKM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0"/>
          <a:stretch/>
        </p:blipFill>
        <p:spPr>
          <a:xfrm>
            <a:off x="740019" y="2106679"/>
            <a:ext cx="1799832" cy="2175269"/>
          </a:xfrm>
          <a:prstGeom prst="rect">
            <a:avLst/>
          </a:prstGeom>
        </p:spPr>
      </p:pic>
      <p:pic>
        <p:nvPicPr>
          <p:cNvPr id="17" name="Picture 16" descr="P1P3P4.PCA.DESEQ.SUMMIT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7"/>
          <a:stretch/>
        </p:blipFill>
        <p:spPr>
          <a:xfrm>
            <a:off x="2730081" y="2106679"/>
            <a:ext cx="1786594" cy="2175269"/>
          </a:xfrm>
          <a:prstGeom prst="rect">
            <a:avLst/>
          </a:prstGeom>
        </p:spPr>
      </p:pic>
      <p:pic>
        <p:nvPicPr>
          <p:cNvPr id="18" name="Picture 17" descr="P1P3P4.PCA.EDGER.RPKM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>
          <a:xfrm>
            <a:off x="4780233" y="2106679"/>
            <a:ext cx="1739945" cy="2175269"/>
          </a:xfrm>
          <a:prstGeom prst="rect">
            <a:avLst/>
          </a:prstGeom>
        </p:spPr>
      </p:pic>
      <p:pic>
        <p:nvPicPr>
          <p:cNvPr id="19" name="Picture 18" descr="P1P3P4.PCA.EDGER.SUMMIT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33" y="2106679"/>
            <a:ext cx="2175269" cy="21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Dohlman</dc:creator>
  <cp:lastModifiedBy>Anders Dohlman</cp:lastModifiedBy>
  <cp:revision>2</cp:revision>
  <dcterms:created xsi:type="dcterms:W3CDTF">2017-11-10T20:44:44Z</dcterms:created>
  <dcterms:modified xsi:type="dcterms:W3CDTF">2017-11-10T22:13:19Z</dcterms:modified>
</cp:coreProperties>
</file>