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7" r:id="rId1"/>
  </p:sldMasterIdLst>
  <p:sldIdLst>
    <p:sldId id="266" r:id="rId2"/>
    <p:sldId id="270" r:id="rId3"/>
    <p:sldId id="269" r:id="rId4"/>
    <p:sldId id="272" r:id="rId5"/>
    <p:sldId id="274" r:id="rId6"/>
    <p:sldId id="276" r:id="rId7"/>
    <p:sldId id="27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8A1E3-B3B4-1140-7CC0-66B3F3CC33E4}" v="186" dt="2022-01-04T21:21:38.192"/>
    <p1510:client id="{CD1EECAD-B6B1-4644-866C-9071671E0BEB}" v="442" dt="2022-01-04T18:47:45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D8822B-D6B5-4C5C-BEEA-BB330094303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072139-0C33-4287-8EE6-03ACD8720AEC}">
      <dgm:prSet phldr="0"/>
      <dgm:spPr/>
      <dgm:t>
        <a:bodyPr/>
        <a:lstStyle/>
        <a:p>
          <a:pPr rtl="0"/>
          <a:r>
            <a:rPr lang="en-US" dirty="0">
              <a:latin typeface="Bembo"/>
            </a:rPr>
            <a:t>1-Omar Nader Farouq</a:t>
          </a:r>
          <a:endParaRPr lang="en-US" dirty="0"/>
        </a:p>
      </dgm:t>
    </dgm:pt>
    <dgm:pt modelId="{23D36C96-573E-467D-B0B3-E0FDDE489CE7}" type="parTrans" cxnId="{8164A28F-06E4-41A9-969C-C5DCC14571B4}">
      <dgm:prSet/>
      <dgm:spPr/>
      <dgm:t>
        <a:bodyPr/>
        <a:lstStyle/>
        <a:p>
          <a:endParaRPr lang="en-US"/>
        </a:p>
      </dgm:t>
    </dgm:pt>
    <dgm:pt modelId="{2B430FDE-3401-44D8-9BED-3B753C362B4D}" type="sibTrans" cxnId="{8164A28F-06E4-41A9-969C-C5DCC14571B4}">
      <dgm:prSet/>
      <dgm:spPr/>
      <dgm:t>
        <a:bodyPr/>
        <a:lstStyle/>
        <a:p>
          <a:endParaRPr lang="en-US"/>
        </a:p>
      </dgm:t>
    </dgm:pt>
    <dgm:pt modelId="{C6376CC9-6564-485D-A9B4-5B1CC042CFEC}">
      <dgm:prSet phldr="0"/>
      <dgm:spPr/>
      <dgm:t>
        <a:bodyPr/>
        <a:lstStyle/>
        <a:p>
          <a:pPr rtl="0"/>
          <a:r>
            <a:rPr lang="en-US" dirty="0">
              <a:latin typeface="Bembo"/>
            </a:rPr>
            <a:t>2-Mustafa Hosseini Mustafa Hosseini</a:t>
          </a:r>
          <a:endParaRPr lang="en-US" dirty="0"/>
        </a:p>
      </dgm:t>
    </dgm:pt>
    <dgm:pt modelId="{787B4DD9-2B1D-4EE8-8946-3F4CE0F2FA96}" type="parTrans" cxnId="{1F1CDC65-C588-43CA-9534-599D64C0B2A9}">
      <dgm:prSet/>
      <dgm:spPr/>
      <dgm:t>
        <a:bodyPr/>
        <a:lstStyle/>
        <a:p>
          <a:endParaRPr lang="en-US"/>
        </a:p>
      </dgm:t>
    </dgm:pt>
    <dgm:pt modelId="{2EFC901E-31E8-465F-9D7C-32255DD24B68}" type="sibTrans" cxnId="{1F1CDC65-C588-43CA-9534-599D64C0B2A9}">
      <dgm:prSet/>
      <dgm:spPr/>
      <dgm:t>
        <a:bodyPr/>
        <a:lstStyle/>
        <a:p>
          <a:endParaRPr lang="en-US"/>
        </a:p>
      </dgm:t>
    </dgm:pt>
    <dgm:pt modelId="{B7FDDB16-FDE1-4FB7-B464-D5CB7C43CE86}">
      <dgm:prSet phldr="0"/>
      <dgm:spPr/>
      <dgm:t>
        <a:bodyPr/>
        <a:lstStyle/>
        <a:p>
          <a:pPr rtl="0"/>
          <a:r>
            <a:rPr lang="en-US" dirty="0">
              <a:latin typeface="Bembo"/>
            </a:rPr>
            <a:t>3-Abdulrahman nasser abd-kader</a:t>
          </a:r>
          <a:endParaRPr lang="en-US" dirty="0"/>
        </a:p>
      </dgm:t>
    </dgm:pt>
    <dgm:pt modelId="{DB33ED23-297B-4BA2-A99C-3DD5EEA70D87}" type="parTrans" cxnId="{1C28E176-CF20-42DC-A115-B89A4803EF65}">
      <dgm:prSet/>
      <dgm:spPr/>
      <dgm:t>
        <a:bodyPr/>
        <a:lstStyle/>
        <a:p>
          <a:endParaRPr lang="en-US"/>
        </a:p>
      </dgm:t>
    </dgm:pt>
    <dgm:pt modelId="{30633984-3F75-4992-A16E-4E6F2351C3D9}" type="sibTrans" cxnId="{1C28E176-CF20-42DC-A115-B89A4803EF65}">
      <dgm:prSet/>
      <dgm:spPr/>
      <dgm:t>
        <a:bodyPr/>
        <a:lstStyle/>
        <a:p>
          <a:endParaRPr lang="en-US"/>
        </a:p>
      </dgm:t>
    </dgm:pt>
    <dgm:pt modelId="{005FEA0A-743C-4098-9269-033305EC33B6}" type="pres">
      <dgm:prSet presAssocID="{B2D8822B-D6B5-4C5C-BEEA-BB3300943033}" presName="vert0" presStyleCnt="0">
        <dgm:presLayoutVars>
          <dgm:dir/>
          <dgm:animOne val="branch"/>
          <dgm:animLvl val="lvl"/>
        </dgm:presLayoutVars>
      </dgm:prSet>
      <dgm:spPr/>
    </dgm:pt>
    <dgm:pt modelId="{92A931EE-9CED-4ADC-8F59-6D5EB4E59AE9}" type="pres">
      <dgm:prSet presAssocID="{A9072139-0C33-4287-8EE6-03ACD8720AEC}" presName="thickLine" presStyleLbl="alignNode1" presStyleIdx="0" presStyleCnt="3"/>
      <dgm:spPr/>
    </dgm:pt>
    <dgm:pt modelId="{5D30C039-33E0-4CA8-AF93-FC8324272229}" type="pres">
      <dgm:prSet presAssocID="{A9072139-0C33-4287-8EE6-03ACD8720AEC}" presName="horz1" presStyleCnt="0"/>
      <dgm:spPr/>
    </dgm:pt>
    <dgm:pt modelId="{C468444A-139B-46FE-8FA9-AFAA75FEA8C7}" type="pres">
      <dgm:prSet presAssocID="{A9072139-0C33-4287-8EE6-03ACD8720AEC}" presName="tx1" presStyleLbl="revTx" presStyleIdx="0" presStyleCnt="3"/>
      <dgm:spPr/>
    </dgm:pt>
    <dgm:pt modelId="{7724CF84-A8A6-42B0-A41F-ABAB5B5AC795}" type="pres">
      <dgm:prSet presAssocID="{A9072139-0C33-4287-8EE6-03ACD8720AEC}" presName="vert1" presStyleCnt="0"/>
      <dgm:spPr/>
    </dgm:pt>
    <dgm:pt modelId="{BAA5BB1E-A4D3-4680-A83C-AA0F9492E43F}" type="pres">
      <dgm:prSet presAssocID="{C6376CC9-6564-485D-A9B4-5B1CC042CFEC}" presName="thickLine" presStyleLbl="alignNode1" presStyleIdx="1" presStyleCnt="3"/>
      <dgm:spPr/>
    </dgm:pt>
    <dgm:pt modelId="{B388BDBA-A833-4B86-AA79-9E13EF24F28D}" type="pres">
      <dgm:prSet presAssocID="{C6376CC9-6564-485D-A9B4-5B1CC042CFEC}" presName="horz1" presStyleCnt="0"/>
      <dgm:spPr/>
    </dgm:pt>
    <dgm:pt modelId="{341F76C4-A6A8-4402-AE1B-68EF544980C5}" type="pres">
      <dgm:prSet presAssocID="{C6376CC9-6564-485D-A9B4-5B1CC042CFEC}" presName="tx1" presStyleLbl="revTx" presStyleIdx="1" presStyleCnt="3"/>
      <dgm:spPr/>
    </dgm:pt>
    <dgm:pt modelId="{CDE8BD25-D980-4258-8E80-66B2AA0FBE4D}" type="pres">
      <dgm:prSet presAssocID="{C6376CC9-6564-485D-A9B4-5B1CC042CFEC}" presName="vert1" presStyleCnt="0"/>
      <dgm:spPr/>
    </dgm:pt>
    <dgm:pt modelId="{B9F6EE7C-CD53-4E32-BEFA-B2B08D2D59A0}" type="pres">
      <dgm:prSet presAssocID="{B7FDDB16-FDE1-4FB7-B464-D5CB7C43CE86}" presName="thickLine" presStyleLbl="alignNode1" presStyleIdx="2" presStyleCnt="3"/>
      <dgm:spPr/>
    </dgm:pt>
    <dgm:pt modelId="{2A555934-FCE9-4A11-AEAD-B69F6CFAE608}" type="pres">
      <dgm:prSet presAssocID="{B7FDDB16-FDE1-4FB7-B464-D5CB7C43CE86}" presName="horz1" presStyleCnt="0"/>
      <dgm:spPr/>
    </dgm:pt>
    <dgm:pt modelId="{3CCDE976-B906-4D40-8374-7019A8D34CB5}" type="pres">
      <dgm:prSet presAssocID="{B7FDDB16-FDE1-4FB7-B464-D5CB7C43CE86}" presName="tx1" presStyleLbl="revTx" presStyleIdx="2" presStyleCnt="3"/>
      <dgm:spPr/>
    </dgm:pt>
    <dgm:pt modelId="{1F6CCBE7-CB08-46B6-AE53-B9C93F603ED0}" type="pres">
      <dgm:prSet presAssocID="{B7FDDB16-FDE1-4FB7-B464-D5CB7C43CE86}" presName="vert1" presStyleCnt="0"/>
      <dgm:spPr/>
    </dgm:pt>
  </dgm:ptLst>
  <dgm:cxnLst>
    <dgm:cxn modelId="{D6114516-EF89-49D5-B74C-25E1C7A9AF04}" type="presOf" srcId="{A9072139-0C33-4287-8EE6-03ACD8720AEC}" destId="{C468444A-139B-46FE-8FA9-AFAA75FEA8C7}" srcOrd="0" destOrd="0" presId="urn:microsoft.com/office/officeart/2008/layout/LinedList"/>
    <dgm:cxn modelId="{1F1CDC65-C588-43CA-9534-599D64C0B2A9}" srcId="{B2D8822B-D6B5-4C5C-BEEA-BB3300943033}" destId="{C6376CC9-6564-485D-A9B4-5B1CC042CFEC}" srcOrd="1" destOrd="0" parTransId="{787B4DD9-2B1D-4EE8-8946-3F4CE0F2FA96}" sibTransId="{2EFC901E-31E8-465F-9D7C-32255DD24B68}"/>
    <dgm:cxn modelId="{390CA253-D420-41FB-B249-841D66053F8B}" type="presOf" srcId="{B2D8822B-D6B5-4C5C-BEEA-BB3300943033}" destId="{005FEA0A-743C-4098-9269-033305EC33B6}" srcOrd="0" destOrd="0" presId="urn:microsoft.com/office/officeart/2008/layout/LinedList"/>
    <dgm:cxn modelId="{1C28E176-CF20-42DC-A115-B89A4803EF65}" srcId="{B2D8822B-D6B5-4C5C-BEEA-BB3300943033}" destId="{B7FDDB16-FDE1-4FB7-B464-D5CB7C43CE86}" srcOrd="2" destOrd="0" parTransId="{DB33ED23-297B-4BA2-A99C-3DD5EEA70D87}" sibTransId="{30633984-3F75-4992-A16E-4E6F2351C3D9}"/>
    <dgm:cxn modelId="{A0662D81-904A-420B-97BF-4D969CC0B986}" type="presOf" srcId="{C6376CC9-6564-485D-A9B4-5B1CC042CFEC}" destId="{341F76C4-A6A8-4402-AE1B-68EF544980C5}" srcOrd="0" destOrd="0" presId="urn:microsoft.com/office/officeart/2008/layout/LinedList"/>
    <dgm:cxn modelId="{8164A28F-06E4-41A9-969C-C5DCC14571B4}" srcId="{B2D8822B-D6B5-4C5C-BEEA-BB3300943033}" destId="{A9072139-0C33-4287-8EE6-03ACD8720AEC}" srcOrd="0" destOrd="0" parTransId="{23D36C96-573E-467D-B0B3-E0FDDE489CE7}" sibTransId="{2B430FDE-3401-44D8-9BED-3B753C362B4D}"/>
    <dgm:cxn modelId="{B9CBF8D5-6138-4328-B9B2-CA96F6CDD311}" type="presOf" srcId="{B7FDDB16-FDE1-4FB7-B464-D5CB7C43CE86}" destId="{3CCDE976-B906-4D40-8374-7019A8D34CB5}" srcOrd="0" destOrd="0" presId="urn:microsoft.com/office/officeart/2008/layout/LinedList"/>
    <dgm:cxn modelId="{E59D1D08-67F6-46D5-99FA-CEE0E4117DF4}" type="presParOf" srcId="{005FEA0A-743C-4098-9269-033305EC33B6}" destId="{92A931EE-9CED-4ADC-8F59-6D5EB4E59AE9}" srcOrd="0" destOrd="0" presId="urn:microsoft.com/office/officeart/2008/layout/LinedList"/>
    <dgm:cxn modelId="{7571DA82-A43A-4C1B-8D43-47B48A9CCA44}" type="presParOf" srcId="{005FEA0A-743C-4098-9269-033305EC33B6}" destId="{5D30C039-33E0-4CA8-AF93-FC8324272229}" srcOrd="1" destOrd="0" presId="urn:microsoft.com/office/officeart/2008/layout/LinedList"/>
    <dgm:cxn modelId="{37069446-ADB6-4C62-B43F-6909574C8FD9}" type="presParOf" srcId="{5D30C039-33E0-4CA8-AF93-FC8324272229}" destId="{C468444A-139B-46FE-8FA9-AFAA75FEA8C7}" srcOrd="0" destOrd="0" presId="urn:microsoft.com/office/officeart/2008/layout/LinedList"/>
    <dgm:cxn modelId="{DFFA9FE3-56C7-4AAA-9E33-E088580BB892}" type="presParOf" srcId="{5D30C039-33E0-4CA8-AF93-FC8324272229}" destId="{7724CF84-A8A6-42B0-A41F-ABAB5B5AC795}" srcOrd="1" destOrd="0" presId="urn:microsoft.com/office/officeart/2008/layout/LinedList"/>
    <dgm:cxn modelId="{1F1DAA97-1100-4006-8FA4-415F9088DFAB}" type="presParOf" srcId="{005FEA0A-743C-4098-9269-033305EC33B6}" destId="{BAA5BB1E-A4D3-4680-A83C-AA0F9492E43F}" srcOrd="2" destOrd="0" presId="urn:microsoft.com/office/officeart/2008/layout/LinedList"/>
    <dgm:cxn modelId="{92BA3648-78D7-4C17-A8AF-96774F6E66C7}" type="presParOf" srcId="{005FEA0A-743C-4098-9269-033305EC33B6}" destId="{B388BDBA-A833-4B86-AA79-9E13EF24F28D}" srcOrd="3" destOrd="0" presId="urn:microsoft.com/office/officeart/2008/layout/LinedList"/>
    <dgm:cxn modelId="{1F74D693-9736-4E37-8FF8-E2DDA2B0F516}" type="presParOf" srcId="{B388BDBA-A833-4B86-AA79-9E13EF24F28D}" destId="{341F76C4-A6A8-4402-AE1B-68EF544980C5}" srcOrd="0" destOrd="0" presId="urn:microsoft.com/office/officeart/2008/layout/LinedList"/>
    <dgm:cxn modelId="{66BC49DD-A307-460D-82A4-6779CD74A05B}" type="presParOf" srcId="{B388BDBA-A833-4B86-AA79-9E13EF24F28D}" destId="{CDE8BD25-D980-4258-8E80-66B2AA0FBE4D}" srcOrd="1" destOrd="0" presId="urn:microsoft.com/office/officeart/2008/layout/LinedList"/>
    <dgm:cxn modelId="{0E8A7682-28B0-436D-9E30-A06DEE2762E3}" type="presParOf" srcId="{005FEA0A-743C-4098-9269-033305EC33B6}" destId="{B9F6EE7C-CD53-4E32-BEFA-B2B08D2D59A0}" srcOrd="4" destOrd="0" presId="urn:microsoft.com/office/officeart/2008/layout/LinedList"/>
    <dgm:cxn modelId="{FF650492-75AE-43FC-8624-D12B0CA0DB34}" type="presParOf" srcId="{005FEA0A-743C-4098-9269-033305EC33B6}" destId="{2A555934-FCE9-4A11-AEAD-B69F6CFAE608}" srcOrd="5" destOrd="0" presId="urn:microsoft.com/office/officeart/2008/layout/LinedList"/>
    <dgm:cxn modelId="{CD856E06-105F-4BCA-9A3C-3CF82BD9DE01}" type="presParOf" srcId="{2A555934-FCE9-4A11-AEAD-B69F6CFAE608}" destId="{3CCDE976-B906-4D40-8374-7019A8D34CB5}" srcOrd="0" destOrd="0" presId="urn:microsoft.com/office/officeart/2008/layout/LinedList"/>
    <dgm:cxn modelId="{668D4556-F6C8-4A27-A231-4F4517632050}" type="presParOf" srcId="{2A555934-FCE9-4A11-AEAD-B69F6CFAE608}" destId="{1F6CCBE7-CB08-46B6-AE53-B9C93F603E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931EE-9CED-4ADC-8F59-6D5EB4E59AE9}">
      <dsp:nvSpPr>
        <dsp:cNvPr id="0" name=""/>
        <dsp:cNvSpPr/>
      </dsp:nvSpPr>
      <dsp:spPr>
        <a:xfrm>
          <a:off x="0" y="2281"/>
          <a:ext cx="9810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8444A-139B-46FE-8FA9-AFAA75FEA8C7}">
      <dsp:nvSpPr>
        <dsp:cNvPr id="0" name=""/>
        <dsp:cNvSpPr/>
      </dsp:nvSpPr>
      <dsp:spPr>
        <a:xfrm>
          <a:off x="0" y="2281"/>
          <a:ext cx="9810604" cy="1556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Bembo"/>
            </a:rPr>
            <a:t>1-Omar Nader Farouq</a:t>
          </a:r>
          <a:endParaRPr lang="en-US" sz="5000" kern="1200" dirty="0"/>
        </a:p>
      </dsp:txBody>
      <dsp:txXfrm>
        <a:off x="0" y="2281"/>
        <a:ext cx="9810604" cy="1556201"/>
      </dsp:txXfrm>
    </dsp:sp>
    <dsp:sp modelId="{BAA5BB1E-A4D3-4680-A83C-AA0F9492E43F}">
      <dsp:nvSpPr>
        <dsp:cNvPr id="0" name=""/>
        <dsp:cNvSpPr/>
      </dsp:nvSpPr>
      <dsp:spPr>
        <a:xfrm>
          <a:off x="0" y="1558483"/>
          <a:ext cx="9810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F76C4-A6A8-4402-AE1B-68EF544980C5}">
      <dsp:nvSpPr>
        <dsp:cNvPr id="0" name=""/>
        <dsp:cNvSpPr/>
      </dsp:nvSpPr>
      <dsp:spPr>
        <a:xfrm>
          <a:off x="0" y="1558483"/>
          <a:ext cx="9810604" cy="1556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Bembo"/>
            </a:rPr>
            <a:t>2-Mustafa Hosseini Mustafa Hosseini</a:t>
          </a:r>
          <a:endParaRPr lang="en-US" sz="5000" kern="1200" dirty="0"/>
        </a:p>
      </dsp:txBody>
      <dsp:txXfrm>
        <a:off x="0" y="1558483"/>
        <a:ext cx="9810604" cy="1556201"/>
      </dsp:txXfrm>
    </dsp:sp>
    <dsp:sp modelId="{B9F6EE7C-CD53-4E32-BEFA-B2B08D2D59A0}">
      <dsp:nvSpPr>
        <dsp:cNvPr id="0" name=""/>
        <dsp:cNvSpPr/>
      </dsp:nvSpPr>
      <dsp:spPr>
        <a:xfrm>
          <a:off x="0" y="3114684"/>
          <a:ext cx="9810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DE976-B906-4D40-8374-7019A8D34CB5}">
      <dsp:nvSpPr>
        <dsp:cNvPr id="0" name=""/>
        <dsp:cNvSpPr/>
      </dsp:nvSpPr>
      <dsp:spPr>
        <a:xfrm>
          <a:off x="0" y="3114684"/>
          <a:ext cx="9810604" cy="1556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Bembo"/>
            </a:rPr>
            <a:t>3-Abdulrahman nasser abd-kader</a:t>
          </a:r>
          <a:endParaRPr lang="en-US" sz="5000" kern="1200" dirty="0"/>
        </a:p>
      </dsp:txBody>
      <dsp:txXfrm>
        <a:off x="0" y="3114684"/>
        <a:ext cx="9810604" cy="1556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January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7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January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815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January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8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January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7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January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January 4,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2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January 4,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17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January 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902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January 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3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January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3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January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9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923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6" r:id="rId7"/>
    <p:sldLayoutId id="2147483742" r:id="rId8"/>
    <p:sldLayoutId id="2147483743" r:id="rId9"/>
    <p:sldLayoutId id="2147483744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794E2CE-E505-4F2F-B02B-908F5848C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278306"/>
              </p:ext>
            </p:extLst>
          </p:nvPr>
        </p:nvGraphicFramePr>
        <p:xfrm>
          <a:off x="1050879" y="1581209"/>
          <a:ext cx="9810604" cy="4673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84" name="TextBox 683">
            <a:extLst>
              <a:ext uri="{FF2B5EF4-FFF2-40B4-BE49-F238E27FC236}">
                <a16:creationId xmlns:a16="http://schemas.microsoft.com/office/drawing/2014/main" id="{5C93792F-31A0-428C-A830-82FD6EF312CC}"/>
              </a:ext>
            </a:extLst>
          </p:cNvPr>
          <p:cNvSpPr txBox="1"/>
          <p:nvPr/>
        </p:nvSpPr>
        <p:spPr>
          <a:xfrm>
            <a:off x="1043796" y="68436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Project members</a:t>
            </a:r>
          </a:p>
        </p:txBody>
      </p:sp>
    </p:spTree>
    <p:extLst>
      <p:ext uri="{BB962C8B-B14F-4D97-AF65-F5344CB8AC3E}">
        <p14:creationId xmlns:p14="http://schemas.microsoft.com/office/powerpoint/2010/main" val="144047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EF7D2E8-5F8A-4E0B-9647-8072A94A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6A6E2CC-84C1-424C-A664-BC849F6D0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33668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5791201"/>
            <a:ext cx="10534650" cy="609600"/>
          </a:xfrm>
        </p:spPr>
        <p:txBody>
          <a:bodyPr anchor="ctr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ECOMMERCE SELL LAPTOP</a:t>
            </a:r>
          </a:p>
        </p:txBody>
      </p:sp>
      <p:pic>
        <p:nvPicPr>
          <p:cNvPr id="5" name="Picture 5" descr="A picture containing text, tableware, clipart, dishware&#10;&#10;Description automatically generated">
            <a:extLst>
              <a:ext uri="{FF2B5EF4-FFF2-40B4-BE49-F238E27FC236}">
                <a16:creationId xmlns:a16="http://schemas.microsoft.com/office/drawing/2014/main" id="{EDCFA28D-3EC7-4AFD-90CB-35B423772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30" y="929735"/>
            <a:ext cx="7897484" cy="188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0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AB0BC72-1C3A-421F-AB0A-D480DA93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28763" cy="6858000"/>
          </a:xfrm>
          <a:custGeom>
            <a:avLst/>
            <a:gdLst>
              <a:gd name="connsiteX0" fmla="*/ 0 w 7228763"/>
              <a:gd name="connsiteY0" fmla="*/ 0 h 6858000"/>
              <a:gd name="connsiteX1" fmla="*/ 501961 w 7228763"/>
              <a:gd name="connsiteY1" fmla="*/ 0 h 6858000"/>
              <a:gd name="connsiteX2" fmla="*/ 723901 w 7228763"/>
              <a:gd name="connsiteY2" fmla="*/ 0 h 6858000"/>
              <a:gd name="connsiteX3" fmla="*/ 7228583 w 7228763"/>
              <a:gd name="connsiteY3" fmla="*/ 0 h 6858000"/>
              <a:gd name="connsiteX4" fmla="*/ 7228763 w 7228763"/>
              <a:gd name="connsiteY4" fmla="*/ 1 h 6858000"/>
              <a:gd name="connsiteX5" fmla="*/ 7221350 w 7228763"/>
              <a:gd name="connsiteY5" fmla="*/ 30700 h 6858000"/>
              <a:gd name="connsiteX6" fmla="*/ 7199900 w 7228763"/>
              <a:gd name="connsiteY6" fmla="*/ 310025 h 6858000"/>
              <a:gd name="connsiteX7" fmla="*/ 7214938 w 7228763"/>
              <a:gd name="connsiteY7" fmla="*/ 443960 h 6858000"/>
              <a:gd name="connsiteX8" fmla="*/ 7174238 w 7228763"/>
              <a:gd name="connsiteY8" fmla="*/ 642659 h 6858000"/>
              <a:gd name="connsiteX9" fmla="*/ 7166213 w 7228763"/>
              <a:gd name="connsiteY9" fmla="*/ 673307 h 6858000"/>
              <a:gd name="connsiteX10" fmla="*/ 7128963 w 7228763"/>
              <a:gd name="connsiteY10" fmla="*/ 839641 h 6858000"/>
              <a:gd name="connsiteX11" fmla="*/ 7066183 w 7228763"/>
              <a:gd name="connsiteY11" fmla="*/ 958357 h 6858000"/>
              <a:gd name="connsiteX12" fmla="*/ 7070620 w 7228763"/>
              <a:gd name="connsiteY12" fmla="*/ 963398 h 6858000"/>
              <a:gd name="connsiteX13" fmla="*/ 7022851 w 7228763"/>
              <a:gd name="connsiteY13" fmla="*/ 1117169 h 6858000"/>
              <a:gd name="connsiteX14" fmla="*/ 7019920 w 7228763"/>
              <a:gd name="connsiteY14" fmla="*/ 1144352 h 6858000"/>
              <a:gd name="connsiteX15" fmla="*/ 7021476 w 7228763"/>
              <a:gd name="connsiteY15" fmla="*/ 1164484 h 6858000"/>
              <a:gd name="connsiteX16" fmla="*/ 7005576 w 7228763"/>
              <a:gd name="connsiteY16" fmla="*/ 1213829 h 6858000"/>
              <a:gd name="connsiteX17" fmla="*/ 6970919 w 7228763"/>
              <a:gd name="connsiteY17" fmla="*/ 1294823 h 6858000"/>
              <a:gd name="connsiteX18" fmla="*/ 6965413 w 7228763"/>
              <a:gd name="connsiteY18" fmla="*/ 1312193 h 6858000"/>
              <a:gd name="connsiteX19" fmla="*/ 6968106 w 7228763"/>
              <a:gd name="connsiteY19" fmla="*/ 1327626 h 6858000"/>
              <a:gd name="connsiteX20" fmla="*/ 6975202 w 7228763"/>
              <a:gd name="connsiteY20" fmla="*/ 1331644 h 6858000"/>
              <a:gd name="connsiteX21" fmla="*/ 6973366 w 7228763"/>
              <a:gd name="connsiteY21" fmla="*/ 1341276 h 6858000"/>
              <a:gd name="connsiteX22" fmla="*/ 6974428 w 7228763"/>
              <a:gd name="connsiteY22" fmla="*/ 1343945 h 6858000"/>
              <a:gd name="connsiteX23" fmla="*/ 6978971 w 7228763"/>
              <a:gd name="connsiteY23" fmla="*/ 1359134 h 6858000"/>
              <a:gd name="connsiteX24" fmla="*/ 6946335 w 7228763"/>
              <a:gd name="connsiteY24" fmla="*/ 1427803 h 6858000"/>
              <a:gd name="connsiteX25" fmla="*/ 6907208 w 7228763"/>
              <a:gd name="connsiteY25" fmla="*/ 1540278 h 6858000"/>
              <a:gd name="connsiteX26" fmla="*/ 6901698 w 7228763"/>
              <a:gd name="connsiteY26" fmla="*/ 1547262 h 6858000"/>
              <a:gd name="connsiteX27" fmla="*/ 6902877 w 7228763"/>
              <a:gd name="connsiteY27" fmla="*/ 1577056 h 6858000"/>
              <a:gd name="connsiteX28" fmla="*/ 6904067 w 7228763"/>
              <a:gd name="connsiteY28" fmla="*/ 1595898 h 6858000"/>
              <a:gd name="connsiteX29" fmla="*/ 6891817 w 7228763"/>
              <a:gd name="connsiteY29" fmla="*/ 1703726 h 6858000"/>
              <a:gd name="connsiteX30" fmla="*/ 6898520 w 7228763"/>
              <a:gd name="connsiteY30" fmla="*/ 1809535 h 6858000"/>
              <a:gd name="connsiteX31" fmla="*/ 6897783 w 7228763"/>
              <a:gd name="connsiteY31" fmla="*/ 2018310 h 6858000"/>
              <a:gd name="connsiteX32" fmla="*/ 6887647 w 7228763"/>
              <a:gd name="connsiteY32" fmla="*/ 2071355 h 6858000"/>
              <a:gd name="connsiteX33" fmla="*/ 6888952 w 7228763"/>
              <a:gd name="connsiteY33" fmla="*/ 2141166 h 6858000"/>
              <a:gd name="connsiteX34" fmla="*/ 6887101 w 7228763"/>
              <a:gd name="connsiteY34" fmla="*/ 2154548 h 6858000"/>
              <a:gd name="connsiteX35" fmla="*/ 6880519 w 7228763"/>
              <a:gd name="connsiteY35" fmla="*/ 2158153 h 6858000"/>
              <a:gd name="connsiteX36" fmla="*/ 6873389 w 7228763"/>
              <a:gd name="connsiteY36" fmla="*/ 2178174 h 6858000"/>
              <a:gd name="connsiteX37" fmla="*/ 6871679 w 7228763"/>
              <a:gd name="connsiteY37" fmla="*/ 2202858 h 6858000"/>
              <a:gd name="connsiteX38" fmla="*/ 6870321 w 7228763"/>
              <a:gd name="connsiteY38" fmla="*/ 2320214 h 6858000"/>
              <a:gd name="connsiteX39" fmla="*/ 6857787 w 7228763"/>
              <a:gd name="connsiteY39" fmla="*/ 2417011 h 6858000"/>
              <a:gd name="connsiteX40" fmla="*/ 6850905 w 7228763"/>
              <a:gd name="connsiteY40" fmla="*/ 2454207 h 6858000"/>
              <a:gd name="connsiteX41" fmla="*/ 6848900 w 7228763"/>
              <a:gd name="connsiteY41" fmla="*/ 2487203 h 6858000"/>
              <a:gd name="connsiteX42" fmla="*/ 6837487 w 7228763"/>
              <a:gd name="connsiteY42" fmla="*/ 2512282 h 6858000"/>
              <a:gd name="connsiteX43" fmla="*/ 6838494 w 7228763"/>
              <a:gd name="connsiteY43" fmla="*/ 2514318 h 6858000"/>
              <a:gd name="connsiteX44" fmla="*/ 6863982 w 7228763"/>
              <a:gd name="connsiteY44" fmla="*/ 2574334 h 6858000"/>
              <a:gd name="connsiteX45" fmla="*/ 6862893 w 7228763"/>
              <a:gd name="connsiteY45" fmla="*/ 2579877 h 6858000"/>
              <a:gd name="connsiteX46" fmla="*/ 6863047 w 7228763"/>
              <a:gd name="connsiteY46" fmla="*/ 2608928 h 6858000"/>
              <a:gd name="connsiteX47" fmla="*/ 6862462 w 7228763"/>
              <a:gd name="connsiteY47" fmla="*/ 2613111 h 6858000"/>
              <a:gd name="connsiteX48" fmla="*/ 6854084 w 7228763"/>
              <a:gd name="connsiteY48" fmla="*/ 2621996 h 6858000"/>
              <a:gd name="connsiteX49" fmla="*/ 6856559 w 7228763"/>
              <a:gd name="connsiteY49" fmla="*/ 2634265 h 6858000"/>
              <a:gd name="connsiteX50" fmla="*/ 6847985 w 7228763"/>
              <a:gd name="connsiteY50" fmla="*/ 2647237 h 6858000"/>
              <a:gd name="connsiteX51" fmla="*/ 6854115 w 7228763"/>
              <a:gd name="connsiteY51" fmla="*/ 2650786 h 6858000"/>
              <a:gd name="connsiteX52" fmla="*/ 6859942 w 7228763"/>
              <a:gd name="connsiteY52" fmla="*/ 2661993 h 6858000"/>
              <a:gd name="connsiteX53" fmla="*/ 6851884 w 7228763"/>
              <a:gd name="connsiteY53" fmla="*/ 2670949 h 6858000"/>
              <a:gd name="connsiteX54" fmla="*/ 6846115 w 7228763"/>
              <a:gd name="connsiteY54" fmla="*/ 2690255 h 6858000"/>
              <a:gd name="connsiteX55" fmla="*/ 6846964 w 7228763"/>
              <a:gd name="connsiteY55" fmla="*/ 2695683 h 6858000"/>
              <a:gd name="connsiteX56" fmla="*/ 6836011 w 7228763"/>
              <a:gd name="connsiteY56" fmla="*/ 2713964 h 6858000"/>
              <a:gd name="connsiteX57" fmla="*/ 6830478 w 7228763"/>
              <a:gd name="connsiteY57" fmla="*/ 2730175 h 6858000"/>
              <a:gd name="connsiteX58" fmla="*/ 6841091 w 7228763"/>
              <a:gd name="connsiteY58" fmla="*/ 2763497 h 6858000"/>
              <a:gd name="connsiteX59" fmla="*/ 6803520 w 7228763"/>
              <a:gd name="connsiteY59" fmla="*/ 3051539 h 6858000"/>
              <a:gd name="connsiteX60" fmla="*/ 6733280 w 7228763"/>
              <a:gd name="connsiteY60" fmla="*/ 3335396 h 6858000"/>
              <a:gd name="connsiteX61" fmla="*/ 6735884 w 7228763"/>
              <a:gd name="connsiteY61" fmla="*/ 3456509 h 6858000"/>
              <a:gd name="connsiteX62" fmla="*/ 6715764 w 7228763"/>
              <a:gd name="connsiteY62" fmla="*/ 3531827 h 6858000"/>
              <a:gd name="connsiteX63" fmla="*/ 6730329 w 7228763"/>
              <a:gd name="connsiteY63" fmla="*/ 3570877 h 6858000"/>
              <a:gd name="connsiteX64" fmla="*/ 6727426 w 7228763"/>
              <a:gd name="connsiteY64" fmla="*/ 3583849 h 6858000"/>
              <a:gd name="connsiteX65" fmla="*/ 6718706 w 7228763"/>
              <a:gd name="connsiteY65" fmla="*/ 3592763 h 6858000"/>
              <a:gd name="connsiteX66" fmla="*/ 6693350 w 7228763"/>
              <a:gd name="connsiteY66" fmla="*/ 3653485 h 6858000"/>
              <a:gd name="connsiteX67" fmla="*/ 6685983 w 7228763"/>
              <a:gd name="connsiteY67" fmla="*/ 3670528 h 6858000"/>
              <a:gd name="connsiteX68" fmla="*/ 6687033 w 7228763"/>
              <a:gd name="connsiteY68" fmla="*/ 3685990 h 6858000"/>
              <a:gd name="connsiteX69" fmla="*/ 6693711 w 7228763"/>
              <a:gd name="connsiteY69" fmla="*/ 3690283 h 6858000"/>
              <a:gd name="connsiteX70" fmla="*/ 6690843 w 7228763"/>
              <a:gd name="connsiteY70" fmla="*/ 3699787 h 6858000"/>
              <a:gd name="connsiteX71" fmla="*/ 6691624 w 7228763"/>
              <a:gd name="connsiteY71" fmla="*/ 3702486 h 6858000"/>
              <a:gd name="connsiteX72" fmla="*/ 6694549 w 7228763"/>
              <a:gd name="connsiteY72" fmla="*/ 3717784 h 6858000"/>
              <a:gd name="connsiteX73" fmla="*/ 6662489 w 7228763"/>
              <a:gd name="connsiteY73" fmla="*/ 3746229 h 6858000"/>
              <a:gd name="connsiteX74" fmla="*/ 6575429 w 7228763"/>
              <a:gd name="connsiteY74" fmla="*/ 3924910 h 6858000"/>
              <a:gd name="connsiteX75" fmla="*/ 6538994 w 7228763"/>
              <a:gd name="connsiteY75" fmla="*/ 3989353 h 6858000"/>
              <a:gd name="connsiteX76" fmla="*/ 6535698 w 7228763"/>
              <a:gd name="connsiteY76" fmla="*/ 4033899 h 6858000"/>
              <a:gd name="connsiteX77" fmla="*/ 6527053 w 7228763"/>
              <a:gd name="connsiteY77" fmla="*/ 4142250 h 6858000"/>
              <a:gd name="connsiteX78" fmla="*/ 6501843 w 7228763"/>
              <a:gd name="connsiteY78" fmla="*/ 4329442 h 6858000"/>
              <a:gd name="connsiteX79" fmla="*/ 6489841 w 7228763"/>
              <a:gd name="connsiteY79" fmla="*/ 4456184 h 6858000"/>
              <a:gd name="connsiteX80" fmla="*/ 6482918 w 7228763"/>
              <a:gd name="connsiteY80" fmla="*/ 4468478 h 6858000"/>
              <a:gd name="connsiteX81" fmla="*/ 6484019 w 7228763"/>
              <a:gd name="connsiteY81" fmla="*/ 4469862 h 6858000"/>
              <a:gd name="connsiteX82" fmla="*/ 6481759 w 7228763"/>
              <a:gd name="connsiteY82" fmla="*/ 4483797 h 6858000"/>
              <a:gd name="connsiteX83" fmla="*/ 6477370 w 7228763"/>
              <a:gd name="connsiteY83" fmla="*/ 4487091 h 6858000"/>
              <a:gd name="connsiteX84" fmla="*/ 6474598 w 7228763"/>
              <a:gd name="connsiteY84" fmla="*/ 4496728 h 6858000"/>
              <a:gd name="connsiteX85" fmla="*/ 6465848 w 7228763"/>
              <a:gd name="connsiteY85" fmla="*/ 4515918 h 6858000"/>
              <a:gd name="connsiteX86" fmla="*/ 6467296 w 7228763"/>
              <a:gd name="connsiteY86" fmla="*/ 4519316 h 6858000"/>
              <a:gd name="connsiteX87" fmla="*/ 6458903 w 7228763"/>
              <a:gd name="connsiteY87" fmla="*/ 4547957 h 6858000"/>
              <a:gd name="connsiteX88" fmla="*/ 6460248 w 7228763"/>
              <a:gd name="connsiteY88" fmla="*/ 4548262 h 6858000"/>
              <a:gd name="connsiteX89" fmla="*/ 6464276 w 7228763"/>
              <a:gd name="connsiteY89" fmla="*/ 4555939 h 6858000"/>
              <a:gd name="connsiteX90" fmla="*/ 6468635 w 7228763"/>
              <a:gd name="connsiteY90" fmla="*/ 4570815 h 6858000"/>
              <a:gd name="connsiteX91" fmla="*/ 6488206 w 7228763"/>
              <a:gd name="connsiteY91" fmla="*/ 4633846 h 6858000"/>
              <a:gd name="connsiteX92" fmla="*/ 6487272 w 7228763"/>
              <a:gd name="connsiteY92" fmla="*/ 4639816 h 6858000"/>
              <a:gd name="connsiteX93" fmla="*/ 6487581 w 7228763"/>
              <a:gd name="connsiteY93" fmla="*/ 4639923 h 6858000"/>
              <a:gd name="connsiteX94" fmla="*/ 6487249 w 7228763"/>
              <a:gd name="connsiteY94" fmla="*/ 4646192 h 6858000"/>
              <a:gd name="connsiteX95" fmla="*/ 6485570 w 7228763"/>
              <a:gd name="connsiteY95" fmla="*/ 4650706 h 6858000"/>
              <a:gd name="connsiteX96" fmla="*/ 6483759 w 7228763"/>
              <a:gd name="connsiteY96" fmla="*/ 4662290 h 6858000"/>
              <a:gd name="connsiteX97" fmla="*/ 6485315 w 7228763"/>
              <a:gd name="connsiteY97" fmla="*/ 4666180 h 6858000"/>
              <a:gd name="connsiteX98" fmla="*/ 6489077 w 7228763"/>
              <a:gd name="connsiteY98" fmla="*/ 4667585 h 6858000"/>
              <a:gd name="connsiteX99" fmla="*/ 6488467 w 7228763"/>
              <a:gd name="connsiteY99" fmla="*/ 4668660 h 6858000"/>
              <a:gd name="connsiteX100" fmla="*/ 6496179 w 7228763"/>
              <a:gd name="connsiteY100" fmla="*/ 4689807 h 6858000"/>
              <a:gd name="connsiteX101" fmla="*/ 6500957 w 7228763"/>
              <a:gd name="connsiteY101" fmla="*/ 4737890 h 6858000"/>
              <a:gd name="connsiteX102" fmla="*/ 6498641 w 7228763"/>
              <a:gd name="connsiteY102" fmla="*/ 4765657 h 6858000"/>
              <a:gd name="connsiteX103" fmla="*/ 6497829 w 7228763"/>
              <a:gd name="connsiteY103" fmla="*/ 4841463 h 6858000"/>
              <a:gd name="connsiteX104" fmla="*/ 6521578 w 7228763"/>
              <a:gd name="connsiteY104" fmla="*/ 4969863 h 6858000"/>
              <a:gd name="connsiteX105" fmla="*/ 6518695 w 7228763"/>
              <a:gd name="connsiteY105" fmla="*/ 4974028 h 6858000"/>
              <a:gd name="connsiteX106" fmla="*/ 6516513 w 7228763"/>
              <a:gd name="connsiteY106" fmla="*/ 4980318 h 6858000"/>
              <a:gd name="connsiteX107" fmla="*/ 6516763 w 7228763"/>
              <a:gd name="connsiteY107" fmla="*/ 4980501 h 6858000"/>
              <a:gd name="connsiteX108" fmla="*/ 6514121 w 7228763"/>
              <a:gd name="connsiteY108" fmla="*/ 4986338 h 6858000"/>
              <a:gd name="connsiteX109" fmla="*/ 6511173 w 7228763"/>
              <a:gd name="connsiteY109" fmla="*/ 4991296 h 6858000"/>
              <a:gd name="connsiteX110" fmla="*/ 6546537 w 7228763"/>
              <a:gd name="connsiteY110" fmla="*/ 5076895 h 6858000"/>
              <a:gd name="connsiteX111" fmla="*/ 6544581 w 7228763"/>
              <a:gd name="connsiteY111" fmla="*/ 5081568 h 6858000"/>
              <a:gd name="connsiteX112" fmla="*/ 6543750 w 7228763"/>
              <a:gd name="connsiteY112" fmla="*/ 5088173 h 6858000"/>
              <a:gd name="connsiteX113" fmla="*/ 6544034 w 7228763"/>
              <a:gd name="connsiteY113" fmla="*/ 5088300 h 6858000"/>
              <a:gd name="connsiteX114" fmla="*/ 6542660 w 7228763"/>
              <a:gd name="connsiteY114" fmla="*/ 5094558 h 6858000"/>
              <a:gd name="connsiteX115" fmla="*/ 6532096 w 7228763"/>
              <a:gd name="connsiteY115" fmla="*/ 5125620 h 6858000"/>
              <a:gd name="connsiteX116" fmla="*/ 6533049 w 7228763"/>
              <a:gd name="connsiteY116" fmla="*/ 5268004 h 6858000"/>
              <a:gd name="connsiteX117" fmla="*/ 6533970 w 7228763"/>
              <a:gd name="connsiteY117" fmla="*/ 5269530 h 6858000"/>
              <a:gd name="connsiteX118" fmla="*/ 6502603 w 7228763"/>
              <a:gd name="connsiteY118" fmla="*/ 5390941 h 6858000"/>
              <a:gd name="connsiteX119" fmla="*/ 6477660 w 7228763"/>
              <a:gd name="connsiteY119" fmla="*/ 5539927 h 6858000"/>
              <a:gd name="connsiteX120" fmla="*/ 6456458 w 7228763"/>
              <a:gd name="connsiteY120" fmla="*/ 5791594 h 6858000"/>
              <a:gd name="connsiteX121" fmla="*/ 6434556 w 7228763"/>
              <a:gd name="connsiteY121" fmla="*/ 5855206 h 6858000"/>
              <a:gd name="connsiteX122" fmla="*/ 6418454 w 7228763"/>
              <a:gd name="connsiteY122" fmla="*/ 5873582 h 6858000"/>
              <a:gd name="connsiteX123" fmla="*/ 6419875 w 7228763"/>
              <a:gd name="connsiteY123" fmla="*/ 5876037 h 6858000"/>
              <a:gd name="connsiteX124" fmla="*/ 6419775 w 7228763"/>
              <a:gd name="connsiteY124" fmla="*/ 5886534 h 6858000"/>
              <a:gd name="connsiteX125" fmla="*/ 6426971 w 7228763"/>
              <a:gd name="connsiteY125" fmla="*/ 5888644 h 6858000"/>
              <a:gd name="connsiteX126" fmla="*/ 6431999 w 7228763"/>
              <a:gd name="connsiteY126" fmla="*/ 5903832 h 6858000"/>
              <a:gd name="connsiteX127" fmla="*/ 6429798 w 7228763"/>
              <a:gd name="connsiteY127" fmla="*/ 5923391 h 6858000"/>
              <a:gd name="connsiteX128" fmla="*/ 6434072 w 7228763"/>
              <a:gd name="connsiteY128" fmla="*/ 6013205 h 6858000"/>
              <a:gd name="connsiteX129" fmla="*/ 6439333 w 7228763"/>
              <a:gd name="connsiteY129" fmla="*/ 6074018 h 6858000"/>
              <a:gd name="connsiteX130" fmla="*/ 6463083 w 7228763"/>
              <a:gd name="connsiteY130" fmla="*/ 6130837 h 6858000"/>
              <a:gd name="connsiteX131" fmla="*/ 6457360 w 7228763"/>
              <a:gd name="connsiteY131" fmla="*/ 6152982 h 6858000"/>
              <a:gd name="connsiteX132" fmla="*/ 6495529 w 7228763"/>
              <a:gd name="connsiteY132" fmla="*/ 6221100 h 6858000"/>
              <a:gd name="connsiteX133" fmla="*/ 6514948 w 7228763"/>
              <a:gd name="connsiteY133" fmla="*/ 6287550 h 6858000"/>
              <a:gd name="connsiteX134" fmla="*/ 6545124 w 7228763"/>
              <a:gd name="connsiteY134" fmla="*/ 6401595 h 6858000"/>
              <a:gd name="connsiteX135" fmla="*/ 6525833 w 7228763"/>
              <a:gd name="connsiteY135" fmla="*/ 6487110 h 6858000"/>
              <a:gd name="connsiteX136" fmla="*/ 6554825 w 7228763"/>
              <a:gd name="connsiteY136" fmla="*/ 6588589 h 6858000"/>
              <a:gd name="connsiteX137" fmla="*/ 6601569 w 7228763"/>
              <a:gd name="connsiteY137" fmla="*/ 6769963 h 6858000"/>
              <a:gd name="connsiteX138" fmla="*/ 6620945 w 7228763"/>
              <a:gd name="connsiteY138" fmla="*/ 6835814 h 6858000"/>
              <a:gd name="connsiteX139" fmla="*/ 6625906 w 7228763"/>
              <a:gd name="connsiteY139" fmla="*/ 6858000 h 6858000"/>
              <a:gd name="connsiteX140" fmla="*/ 723901 w 7228763"/>
              <a:gd name="connsiteY140" fmla="*/ 6858000 h 6858000"/>
              <a:gd name="connsiteX141" fmla="*/ 501961 w 7228763"/>
              <a:gd name="connsiteY141" fmla="*/ 6858000 h 6858000"/>
              <a:gd name="connsiteX142" fmla="*/ 0 w 7228763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228763" h="6858000">
                <a:moveTo>
                  <a:pt x="0" y="0"/>
                </a:moveTo>
                <a:lnTo>
                  <a:pt x="501961" y="0"/>
                </a:lnTo>
                <a:lnTo>
                  <a:pt x="723901" y="0"/>
                </a:lnTo>
                <a:lnTo>
                  <a:pt x="7228583" y="0"/>
                </a:lnTo>
                <a:lnTo>
                  <a:pt x="7228763" y="1"/>
                </a:lnTo>
                <a:lnTo>
                  <a:pt x="7221350" y="30700"/>
                </a:lnTo>
                <a:cubicBezTo>
                  <a:pt x="7216059" y="84364"/>
                  <a:pt x="7200969" y="241149"/>
                  <a:pt x="7199900" y="310025"/>
                </a:cubicBezTo>
                <a:cubicBezTo>
                  <a:pt x="7203643" y="367544"/>
                  <a:pt x="7214102" y="408251"/>
                  <a:pt x="7214938" y="443960"/>
                </a:cubicBezTo>
                <a:cubicBezTo>
                  <a:pt x="7210660" y="499397"/>
                  <a:pt x="7182360" y="604434"/>
                  <a:pt x="7174238" y="642659"/>
                </a:cubicBezTo>
                <a:cubicBezTo>
                  <a:pt x="7182965" y="657287"/>
                  <a:pt x="7155519" y="658191"/>
                  <a:pt x="7166213" y="673307"/>
                </a:cubicBezTo>
                <a:cubicBezTo>
                  <a:pt x="7166618" y="693769"/>
                  <a:pt x="7143764" y="797295"/>
                  <a:pt x="7128963" y="839641"/>
                </a:cubicBezTo>
                <a:cubicBezTo>
                  <a:pt x="7112293" y="887148"/>
                  <a:pt x="7075906" y="937731"/>
                  <a:pt x="7066183" y="958357"/>
                </a:cubicBezTo>
                <a:cubicBezTo>
                  <a:pt x="7056459" y="978983"/>
                  <a:pt x="7077843" y="936930"/>
                  <a:pt x="7070620" y="963398"/>
                </a:cubicBezTo>
                <a:cubicBezTo>
                  <a:pt x="7063399" y="989867"/>
                  <a:pt x="7031301" y="1087010"/>
                  <a:pt x="7022851" y="1117169"/>
                </a:cubicBezTo>
                <a:cubicBezTo>
                  <a:pt x="7039554" y="1118586"/>
                  <a:pt x="7009272" y="1135372"/>
                  <a:pt x="7019920" y="1144352"/>
                </a:cubicBezTo>
                <a:cubicBezTo>
                  <a:pt x="7029274" y="1150681"/>
                  <a:pt x="7022270" y="1157251"/>
                  <a:pt x="7021476" y="1164484"/>
                </a:cubicBezTo>
                <a:cubicBezTo>
                  <a:pt x="7028800" y="1173524"/>
                  <a:pt x="7015215" y="1205209"/>
                  <a:pt x="7005576" y="1213829"/>
                </a:cubicBezTo>
                <a:cubicBezTo>
                  <a:pt x="6972150" y="1235037"/>
                  <a:pt x="6996546" y="1277327"/>
                  <a:pt x="6970919" y="1294823"/>
                </a:cubicBezTo>
                <a:cubicBezTo>
                  <a:pt x="6967139" y="1300845"/>
                  <a:pt x="6965581" y="1306615"/>
                  <a:pt x="6965413" y="1312193"/>
                </a:cubicBezTo>
                <a:lnTo>
                  <a:pt x="6968106" y="1327626"/>
                </a:lnTo>
                <a:lnTo>
                  <a:pt x="6975202" y="1331644"/>
                </a:lnTo>
                <a:lnTo>
                  <a:pt x="6973366" y="1341276"/>
                </a:lnTo>
                <a:cubicBezTo>
                  <a:pt x="6973720" y="1342166"/>
                  <a:pt x="6974074" y="1343055"/>
                  <a:pt x="6974428" y="1343945"/>
                </a:cubicBezTo>
                <a:cubicBezTo>
                  <a:pt x="6976493" y="1349040"/>
                  <a:pt x="6978286" y="1354080"/>
                  <a:pt x="6978971" y="1359134"/>
                </a:cubicBezTo>
                <a:cubicBezTo>
                  <a:pt x="6974288" y="1373109"/>
                  <a:pt x="6958295" y="1397612"/>
                  <a:pt x="6946335" y="1427803"/>
                </a:cubicBezTo>
                <a:cubicBezTo>
                  <a:pt x="6924178" y="1460349"/>
                  <a:pt x="6924483" y="1505076"/>
                  <a:pt x="6907208" y="1540278"/>
                </a:cubicBezTo>
                <a:lnTo>
                  <a:pt x="6901698" y="1547262"/>
                </a:lnTo>
                <a:lnTo>
                  <a:pt x="6902877" y="1577056"/>
                </a:lnTo>
                <a:cubicBezTo>
                  <a:pt x="6907187" y="1582205"/>
                  <a:pt x="6908314" y="1589568"/>
                  <a:pt x="6904067" y="1595898"/>
                </a:cubicBezTo>
                <a:lnTo>
                  <a:pt x="6891817" y="1703726"/>
                </a:lnTo>
                <a:cubicBezTo>
                  <a:pt x="6890892" y="1739332"/>
                  <a:pt x="6882506" y="1754453"/>
                  <a:pt x="6898520" y="1809535"/>
                </a:cubicBezTo>
                <a:cubicBezTo>
                  <a:pt x="6919736" y="1868036"/>
                  <a:pt x="6890400" y="1952670"/>
                  <a:pt x="6897783" y="2018310"/>
                </a:cubicBezTo>
                <a:cubicBezTo>
                  <a:pt x="6868750" y="2053162"/>
                  <a:pt x="6894827" y="2034561"/>
                  <a:pt x="6887647" y="2071355"/>
                </a:cubicBezTo>
                <a:lnTo>
                  <a:pt x="6888952" y="2141166"/>
                </a:lnTo>
                <a:lnTo>
                  <a:pt x="6887101" y="2154548"/>
                </a:lnTo>
                <a:lnTo>
                  <a:pt x="6880519" y="2158153"/>
                </a:lnTo>
                <a:lnTo>
                  <a:pt x="6873389" y="2178174"/>
                </a:lnTo>
                <a:cubicBezTo>
                  <a:pt x="6871658" y="2185696"/>
                  <a:pt x="6870890" y="2193828"/>
                  <a:pt x="6871679" y="2202858"/>
                </a:cubicBezTo>
                <a:cubicBezTo>
                  <a:pt x="6884787" y="2232772"/>
                  <a:pt x="6852680" y="2283357"/>
                  <a:pt x="6870321" y="2320214"/>
                </a:cubicBezTo>
                <a:cubicBezTo>
                  <a:pt x="6868006" y="2355906"/>
                  <a:pt x="6861023" y="2394678"/>
                  <a:pt x="6857787" y="2417011"/>
                </a:cubicBezTo>
                <a:cubicBezTo>
                  <a:pt x="6846931" y="2426377"/>
                  <a:pt x="6863720" y="2456509"/>
                  <a:pt x="6850905" y="2454207"/>
                </a:cubicBezTo>
                <a:cubicBezTo>
                  <a:pt x="6856659" y="2464947"/>
                  <a:pt x="6853850" y="2476105"/>
                  <a:pt x="6848900" y="2487203"/>
                </a:cubicBezTo>
                <a:lnTo>
                  <a:pt x="6837487" y="2512282"/>
                </a:lnTo>
                <a:cubicBezTo>
                  <a:pt x="6837823" y="2512961"/>
                  <a:pt x="6838158" y="2513640"/>
                  <a:pt x="6838494" y="2514318"/>
                </a:cubicBezTo>
                <a:cubicBezTo>
                  <a:pt x="6846991" y="2534324"/>
                  <a:pt x="6855486" y="2554328"/>
                  <a:pt x="6863982" y="2574334"/>
                </a:cubicBezTo>
                <a:lnTo>
                  <a:pt x="6862893" y="2579877"/>
                </a:lnTo>
                <a:cubicBezTo>
                  <a:pt x="6862738" y="2585644"/>
                  <a:pt x="6863120" y="2603388"/>
                  <a:pt x="6863047" y="2608928"/>
                </a:cubicBezTo>
                <a:lnTo>
                  <a:pt x="6862462" y="2613111"/>
                </a:lnTo>
                <a:lnTo>
                  <a:pt x="6854084" y="2621996"/>
                </a:lnTo>
                <a:lnTo>
                  <a:pt x="6856559" y="2634265"/>
                </a:lnTo>
                <a:lnTo>
                  <a:pt x="6847985" y="2647237"/>
                </a:lnTo>
                <a:cubicBezTo>
                  <a:pt x="6850226" y="2648158"/>
                  <a:pt x="6852294" y="2649356"/>
                  <a:pt x="6854115" y="2650786"/>
                </a:cubicBezTo>
                <a:lnTo>
                  <a:pt x="6859942" y="2661993"/>
                </a:lnTo>
                <a:lnTo>
                  <a:pt x="6851884" y="2670949"/>
                </a:lnTo>
                <a:cubicBezTo>
                  <a:pt x="6864376" y="2672007"/>
                  <a:pt x="6849871" y="2681695"/>
                  <a:pt x="6846115" y="2690255"/>
                </a:cubicBezTo>
                <a:lnTo>
                  <a:pt x="6846964" y="2695683"/>
                </a:lnTo>
                <a:lnTo>
                  <a:pt x="6836011" y="2713964"/>
                </a:lnTo>
                <a:lnTo>
                  <a:pt x="6830478" y="2730175"/>
                </a:lnTo>
                <a:lnTo>
                  <a:pt x="6841091" y="2763497"/>
                </a:lnTo>
                <a:lnTo>
                  <a:pt x="6803520" y="3051539"/>
                </a:lnTo>
                <a:cubicBezTo>
                  <a:pt x="6790420" y="3165645"/>
                  <a:pt x="6749912" y="3216611"/>
                  <a:pt x="6733280" y="3335396"/>
                </a:cubicBezTo>
                <a:lnTo>
                  <a:pt x="6735884" y="3456509"/>
                </a:lnTo>
                <a:lnTo>
                  <a:pt x="6715764" y="3531827"/>
                </a:lnTo>
                <a:lnTo>
                  <a:pt x="6730329" y="3570877"/>
                </a:lnTo>
                <a:lnTo>
                  <a:pt x="6727426" y="3583849"/>
                </a:lnTo>
                <a:lnTo>
                  <a:pt x="6718706" y="3592763"/>
                </a:lnTo>
                <a:cubicBezTo>
                  <a:pt x="6707946" y="3613948"/>
                  <a:pt x="6713985" y="3641245"/>
                  <a:pt x="6693350" y="3653485"/>
                </a:cubicBezTo>
                <a:cubicBezTo>
                  <a:pt x="6688922" y="3659316"/>
                  <a:pt x="6686748" y="3664985"/>
                  <a:pt x="6685983" y="3670528"/>
                </a:cubicBezTo>
                <a:lnTo>
                  <a:pt x="6687033" y="3685990"/>
                </a:lnTo>
                <a:lnTo>
                  <a:pt x="6693711" y="3690283"/>
                </a:lnTo>
                <a:lnTo>
                  <a:pt x="6690843" y="3699787"/>
                </a:lnTo>
                <a:cubicBezTo>
                  <a:pt x="6691104" y="3700686"/>
                  <a:pt x="6691364" y="3701586"/>
                  <a:pt x="6691624" y="3702486"/>
                </a:cubicBezTo>
                <a:cubicBezTo>
                  <a:pt x="6693145" y="3707637"/>
                  <a:pt x="6694400" y="3712728"/>
                  <a:pt x="6694549" y="3717784"/>
                </a:cubicBezTo>
                <a:cubicBezTo>
                  <a:pt x="6659304" y="3711701"/>
                  <a:pt x="6689997" y="3759789"/>
                  <a:pt x="6662489" y="3746229"/>
                </a:cubicBezTo>
                <a:cubicBezTo>
                  <a:pt x="6642637" y="3780750"/>
                  <a:pt x="6605132" y="3867558"/>
                  <a:pt x="6575429" y="3924910"/>
                </a:cubicBezTo>
                <a:lnTo>
                  <a:pt x="6538994" y="3989353"/>
                </a:lnTo>
                <a:lnTo>
                  <a:pt x="6535698" y="4033899"/>
                </a:lnTo>
                <a:cubicBezTo>
                  <a:pt x="6533175" y="4070470"/>
                  <a:pt x="6530536" y="4110146"/>
                  <a:pt x="6527053" y="4142250"/>
                </a:cubicBezTo>
                <a:cubicBezTo>
                  <a:pt x="6519001" y="4200007"/>
                  <a:pt x="6506061" y="4278998"/>
                  <a:pt x="6501843" y="4329442"/>
                </a:cubicBezTo>
                <a:cubicBezTo>
                  <a:pt x="6495642" y="4381764"/>
                  <a:pt x="6492993" y="4433012"/>
                  <a:pt x="6489841" y="4456184"/>
                </a:cubicBezTo>
                <a:lnTo>
                  <a:pt x="6482918" y="4468478"/>
                </a:lnTo>
                <a:lnTo>
                  <a:pt x="6484019" y="4469862"/>
                </a:lnTo>
                <a:cubicBezTo>
                  <a:pt x="6485835" y="4476321"/>
                  <a:pt x="6484493" y="4480555"/>
                  <a:pt x="6481759" y="4483797"/>
                </a:cubicBezTo>
                <a:lnTo>
                  <a:pt x="6477370" y="4487091"/>
                </a:lnTo>
                <a:lnTo>
                  <a:pt x="6474598" y="4496728"/>
                </a:lnTo>
                <a:lnTo>
                  <a:pt x="6465848" y="4515918"/>
                </a:lnTo>
                <a:cubicBezTo>
                  <a:pt x="6466332" y="4517049"/>
                  <a:pt x="6466814" y="4518182"/>
                  <a:pt x="6467296" y="4519316"/>
                </a:cubicBezTo>
                <a:lnTo>
                  <a:pt x="6458903" y="4547957"/>
                </a:lnTo>
                <a:lnTo>
                  <a:pt x="6460248" y="4548262"/>
                </a:lnTo>
                <a:cubicBezTo>
                  <a:pt x="6463078" y="4549595"/>
                  <a:pt x="6464808" y="4551811"/>
                  <a:pt x="6464276" y="4555939"/>
                </a:cubicBezTo>
                <a:cubicBezTo>
                  <a:pt x="6486531" y="4548276"/>
                  <a:pt x="6472165" y="4557977"/>
                  <a:pt x="6468635" y="4570815"/>
                </a:cubicBezTo>
                <a:cubicBezTo>
                  <a:pt x="6472622" y="4583801"/>
                  <a:pt x="6485098" y="4622347"/>
                  <a:pt x="6488206" y="4633846"/>
                </a:cubicBezTo>
                <a:lnTo>
                  <a:pt x="6487272" y="4639816"/>
                </a:lnTo>
                <a:lnTo>
                  <a:pt x="6487581" y="4639923"/>
                </a:lnTo>
                <a:cubicBezTo>
                  <a:pt x="6488082" y="4641190"/>
                  <a:pt x="6488037" y="4643141"/>
                  <a:pt x="6487249" y="4646192"/>
                </a:cubicBezTo>
                <a:lnTo>
                  <a:pt x="6485570" y="4650706"/>
                </a:lnTo>
                <a:lnTo>
                  <a:pt x="6483759" y="4662290"/>
                </a:lnTo>
                <a:cubicBezTo>
                  <a:pt x="6484278" y="4663587"/>
                  <a:pt x="6484797" y="4664883"/>
                  <a:pt x="6485315" y="4666180"/>
                </a:cubicBezTo>
                <a:lnTo>
                  <a:pt x="6489077" y="4667585"/>
                </a:lnTo>
                <a:lnTo>
                  <a:pt x="6488467" y="4668660"/>
                </a:lnTo>
                <a:cubicBezTo>
                  <a:pt x="6480300" y="4676831"/>
                  <a:pt x="6469898" y="4679345"/>
                  <a:pt x="6496179" y="4689807"/>
                </a:cubicBezTo>
                <a:cubicBezTo>
                  <a:pt x="6482141" y="4708535"/>
                  <a:pt x="6498545" y="4712235"/>
                  <a:pt x="6500957" y="4737890"/>
                </a:cubicBezTo>
                <a:cubicBezTo>
                  <a:pt x="6488706" y="4748600"/>
                  <a:pt x="6491350" y="4757223"/>
                  <a:pt x="6498641" y="4765657"/>
                </a:cubicBezTo>
                <a:cubicBezTo>
                  <a:pt x="6490164" y="4790618"/>
                  <a:pt x="6498852" y="4813399"/>
                  <a:pt x="6497829" y="4841463"/>
                </a:cubicBezTo>
                <a:lnTo>
                  <a:pt x="6521578" y="4969863"/>
                </a:lnTo>
                <a:lnTo>
                  <a:pt x="6518695" y="4974028"/>
                </a:lnTo>
                <a:cubicBezTo>
                  <a:pt x="6517064" y="4976933"/>
                  <a:pt x="6516439" y="4978909"/>
                  <a:pt x="6516513" y="4980318"/>
                </a:cubicBezTo>
                <a:lnTo>
                  <a:pt x="6516763" y="4980501"/>
                </a:lnTo>
                <a:lnTo>
                  <a:pt x="6514121" y="4986338"/>
                </a:lnTo>
                <a:lnTo>
                  <a:pt x="6511173" y="4991296"/>
                </a:lnTo>
                <a:cubicBezTo>
                  <a:pt x="6522961" y="5019829"/>
                  <a:pt x="6534748" y="5048361"/>
                  <a:pt x="6546537" y="5076895"/>
                </a:cubicBezTo>
                <a:lnTo>
                  <a:pt x="6544581" y="5081568"/>
                </a:lnTo>
                <a:cubicBezTo>
                  <a:pt x="6543589" y="5084748"/>
                  <a:pt x="6543387" y="5086810"/>
                  <a:pt x="6543750" y="5088173"/>
                </a:cubicBezTo>
                <a:lnTo>
                  <a:pt x="6544034" y="5088300"/>
                </a:lnTo>
                <a:lnTo>
                  <a:pt x="6542660" y="5094558"/>
                </a:lnTo>
                <a:cubicBezTo>
                  <a:pt x="6539647" y="5105196"/>
                  <a:pt x="6536055" y="5115626"/>
                  <a:pt x="6532096" y="5125620"/>
                </a:cubicBezTo>
                <a:cubicBezTo>
                  <a:pt x="6530494" y="5154527"/>
                  <a:pt x="6532737" y="5244020"/>
                  <a:pt x="6533049" y="5268004"/>
                </a:cubicBezTo>
                <a:cubicBezTo>
                  <a:pt x="6533356" y="5268513"/>
                  <a:pt x="6533664" y="5269021"/>
                  <a:pt x="6533970" y="5269530"/>
                </a:cubicBezTo>
                <a:lnTo>
                  <a:pt x="6502603" y="5390941"/>
                </a:lnTo>
                <a:cubicBezTo>
                  <a:pt x="6487576" y="5438194"/>
                  <a:pt x="6471524" y="5465286"/>
                  <a:pt x="6477660" y="5539927"/>
                </a:cubicBezTo>
                <a:cubicBezTo>
                  <a:pt x="6469926" y="5610775"/>
                  <a:pt x="6461800" y="5740573"/>
                  <a:pt x="6456458" y="5791594"/>
                </a:cubicBezTo>
                <a:cubicBezTo>
                  <a:pt x="6427890" y="5787060"/>
                  <a:pt x="6468179" y="5849672"/>
                  <a:pt x="6434556" y="5855206"/>
                </a:cubicBezTo>
                <a:cubicBezTo>
                  <a:pt x="6436026" y="5860240"/>
                  <a:pt x="6415712" y="5868910"/>
                  <a:pt x="6418454" y="5873582"/>
                </a:cubicBezTo>
                <a:cubicBezTo>
                  <a:pt x="6418927" y="5874401"/>
                  <a:pt x="6419401" y="5875218"/>
                  <a:pt x="6419875" y="5876037"/>
                </a:cubicBezTo>
                <a:lnTo>
                  <a:pt x="6419775" y="5886534"/>
                </a:lnTo>
                <a:lnTo>
                  <a:pt x="6426971" y="5888644"/>
                </a:lnTo>
                <a:cubicBezTo>
                  <a:pt x="6428647" y="5893707"/>
                  <a:pt x="6430322" y="5898769"/>
                  <a:pt x="6431999" y="5903832"/>
                </a:cubicBezTo>
                <a:cubicBezTo>
                  <a:pt x="6432764" y="5909651"/>
                  <a:pt x="6432285" y="5916068"/>
                  <a:pt x="6429798" y="5923391"/>
                </a:cubicBezTo>
                <a:cubicBezTo>
                  <a:pt x="6409104" y="5948880"/>
                  <a:pt x="6461339" y="5981626"/>
                  <a:pt x="6434072" y="6013205"/>
                </a:cubicBezTo>
                <a:cubicBezTo>
                  <a:pt x="6426624" y="6024901"/>
                  <a:pt x="6431095" y="6066777"/>
                  <a:pt x="6439333" y="6074018"/>
                </a:cubicBezTo>
                <a:cubicBezTo>
                  <a:pt x="6439795" y="6081731"/>
                  <a:pt x="6453428" y="6126985"/>
                  <a:pt x="6463083" y="6130837"/>
                </a:cubicBezTo>
                <a:cubicBezTo>
                  <a:pt x="6474368" y="6137057"/>
                  <a:pt x="6441750" y="6156330"/>
                  <a:pt x="6457360" y="6152982"/>
                </a:cubicBezTo>
                <a:cubicBezTo>
                  <a:pt x="6454563" y="6186619"/>
                  <a:pt x="6497804" y="6191636"/>
                  <a:pt x="6495529" y="6221100"/>
                </a:cubicBezTo>
                <a:cubicBezTo>
                  <a:pt x="6497396" y="6222126"/>
                  <a:pt x="6506682" y="6257468"/>
                  <a:pt x="6514948" y="6287550"/>
                </a:cubicBezTo>
                <a:cubicBezTo>
                  <a:pt x="6523215" y="6317632"/>
                  <a:pt x="6556102" y="6391312"/>
                  <a:pt x="6545124" y="6401595"/>
                </a:cubicBezTo>
                <a:cubicBezTo>
                  <a:pt x="6546214" y="6423902"/>
                  <a:pt x="6525024" y="6432919"/>
                  <a:pt x="6525833" y="6487110"/>
                </a:cubicBezTo>
                <a:cubicBezTo>
                  <a:pt x="6547115" y="6574474"/>
                  <a:pt x="6547900" y="6553611"/>
                  <a:pt x="6554825" y="6588589"/>
                </a:cubicBezTo>
                <a:cubicBezTo>
                  <a:pt x="6583783" y="6637976"/>
                  <a:pt x="6536155" y="6687723"/>
                  <a:pt x="6601569" y="6769963"/>
                </a:cubicBezTo>
                <a:cubicBezTo>
                  <a:pt x="6623036" y="6819284"/>
                  <a:pt x="6607516" y="6817955"/>
                  <a:pt x="6620945" y="6835814"/>
                </a:cubicBezTo>
                <a:lnTo>
                  <a:pt x="6625906" y="6858000"/>
                </a:lnTo>
                <a:lnTo>
                  <a:pt x="723901" y="6858000"/>
                </a:lnTo>
                <a:lnTo>
                  <a:pt x="5019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1DC61-3DC1-48A3-A230-A491B776F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819190"/>
            <a:ext cx="5216426" cy="54351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rebuchet MS (Body)"/>
                <a:ea typeface="+mn-lt"/>
                <a:cs typeface="+mn-lt"/>
              </a:rPr>
              <a:t>OVERVIEW</a:t>
            </a:r>
            <a:endParaRPr lang="en-US" sz="2400" dirty="0">
              <a:latin typeface="Trebuchet MS (Body)"/>
            </a:endParaRPr>
          </a:p>
          <a:p>
            <a:r>
              <a:rPr lang="en-US" sz="2400" dirty="0">
                <a:latin typeface="Trebuchet MS (Body)"/>
                <a:ea typeface="+mn-lt"/>
                <a:cs typeface="+mn-lt"/>
              </a:rPr>
              <a:t>Smartbuy App has all kinds of laptops that the customer needs.</a:t>
            </a:r>
          </a:p>
          <a:p>
            <a:r>
              <a:rPr lang="en-US" sz="2400" dirty="0">
                <a:latin typeface="Trebuchet MS (Body)"/>
                <a:ea typeface="+mn-lt"/>
                <a:cs typeface="+mn-lt"/>
              </a:rPr>
              <a:t>Smartbuy App help the customer to choose his favorite laptop and he can also choose the specific price.</a:t>
            </a:r>
          </a:p>
          <a:p>
            <a:r>
              <a:rPr lang="en-US" sz="2400" dirty="0">
                <a:latin typeface="Trebuchet MS (Body)"/>
                <a:ea typeface="+mn-lt"/>
                <a:cs typeface="+mn-lt"/>
              </a:rPr>
              <a:t>It also makes it easier for the customer to purchase by purchasing with a visa.</a:t>
            </a:r>
          </a:p>
          <a:p>
            <a:endParaRPr lang="en-US" dirty="0"/>
          </a:p>
        </p:txBody>
      </p:sp>
      <p:pic>
        <p:nvPicPr>
          <p:cNvPr id="5" name="Picture 5" descr="A picture containing text, tableware, clipart, dishware&#10;&#10;Description automatically generated">
            <a:extLst>
              <a:ext uri="{FF2B5EF4-FFF2-40B4-BE49-F238E27FC236}">
                <a16:creationId xmlns:a16="http://schemas.microsoft.com/office/drawing/2014/main" id="{99D2BAC1-B52D-4A3F-A5BD-BB4B6B71F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784" y="2908167"/>
            <a:ext cx="3951737" cy="105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3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AB0BC72-1C3A-421F-AB0A-D480DA93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28763" cy="6858000"/>
          </a:xfrm>
          <a:custGeom>
            <a:avLst/>
            <a:gdLst>
              <a:gd name="connsiteX0" fmla="*/ 0 w 7228763"/>
              <a:gd name="connsiteY0" fmla="*/ 0 h 6858000"/>
              <a:gd name="connsiteX1" fmla="*/ 501961 w 7228763"/>
              <a:gd name="connsiteY1" fmla="*/ 0 h 6858000"/>
              <a:gd name="connsiteX2" fmla="*/ 723901 w 7228763"/>
              <a:gd name="connsiteY2" fmla="*/ 0 h 6858000"/>
              <a:gd name="connsiteX3" fmla="*/ 7228583 w 7228763"/>
              <a:gd name="connsiteY3" fmla="*/ 0 h 6858000"/>
              <a:gd name="connsiteX4" fmla="*/ 7228763 w 7228763"/>
              <a:gd name="connsiteY4" fmla="*/ 1 h 6858000"/>
              <a:gd name="connsiteX5" fmla="*/ 7221350 w 7228763"/>
              <a:gd name="connsiteY5" fmla="*/ 30700 h 6858000"/>
              <a:gd name="connsiteX6" fmla="*/ 7199900 w 7228763"/>
              <a:gd name="connsiteY6" fmla="*/ 310025 h 6858000"/>
              <a:gd name="connsiteX7" fmla="*/ 7214938 w 7228763"/>
              <a:gd name="connsiteY7" fmla="*/ 443960 h 6858000"/>
              <a:gd name="connsiteX8" fmla="*/ 7174238 w 7228763"/>
              <a:gd name="connsiteY8" fmla="*/ 642659 h 6858000"/>
              <a:gd name="connsiteX9" fmla="*/ 7166213 w 7228763"/>
              <a:gd name="connsiteY9" fmla="*/ 673307 h 6858000"/>
              <a:gd name="connsiteX10" fmla="*/ 7128963 w 7228763"/>
              <a:gd name="connsiteY10" fmla="*/ 839641 h 6858000"/>
              <a:gd name="connsiteX11" fmla="*/ 7066183 w 7228763"/>
              <a:gd name="connsiteY11" fmla="*/ 958357 h 6858000"/>
              <a:gd name="connsiteX12" fmla="*/ 7070620 w 7228763"/>
              <a:gd name="connsiteY12" fmla="*/ 963398 h 6858000"/>
              <a:gd name="connsiteX13" fmla="*/ 7022851 w 7228763"/>
              <a:gd name="connsiteY13" fmla="*/ 1117169 h 6858000"/>
              <a:gd name="connsiteX14" fmla="*/ 7019920 w 7228763"/>
              <a:gd name="connsiteY14" fmla="*/ 1144352 h 6858000"/>
              <a:gd name="connsiteX15" fmla="*/ 7021476 w 7228763"/>
              <a:gd name="connsiteY15" fmla="*/ 1164484 h 6858000"/>
              <a:gd name="connsiteX16" fmla="*/ 7005576 w 7228763"/>
              <a:gd name="connsiteY16" fmla="*/ 1213829 h 6858000"/>
              <a:gd name="connsiteX17" fmla="*/ 6970919 w 7228763"/>
              <a:gd name="connsiteY17" fmla="*/ 1294823 h 6858000"/>
              <a:gd name="connsiteX18" fmla="*/ 6965413 w 7228763"/>
              <a:gd name="connsiteY18" fmla="*/ 1312193 h 6858000"/>
              <a:gd name="connsiteX19" fmla="*/ 6968106 w 7228763"/>
              <a:gd name="connsiteY19" fmla="*/ 1327626 h 6858000"/>
              <a:gd name="connsiteX20" fmla="*/ 6975202 w 7228763"/>
              <a:gd name="connsiteY20" fmla="*/ 1331644 h 6858000"/>
              <a:gd name="connsiteX21" fmla="*/ 6973366 w 7228763"/>
              <a:gd name="connsiteY21" fmla="*/ 1341276 h 6858000"/>
              <a:gd name="connsiteX22" fmla="*/ 6974428 w 7228763"/>
              <a:gd name="connsiteY22" fmla="*/ 1343945 h 6858000"/>
              <a:gd name="connsiteX23" fmla="*/ 6978971 w 7228763"/>
              <a:gd name="connsiteY23" fmla="*/ 1359134 h 6858000"/>
              <a:gd name="connsiteX24" fmla="*/ 6946335 w 7228763"/>
              <a:gd name="connsiteY24" fmla="*/ 1427803 h 6858000"/>
              <a:gd name="connsiteX25" fmla="*/ 6907208 w 7228763"/>
              <a:gd name="connsiteY25" fmla="*/ 1540278 h 6858000"/>
              <a:gd name="connsiteX26" fmla="*/ 6901698 w 7228763"/>
              <a:gd name="connsiteY26" fmla="*/ 1547262 h 6858000"/>
              <a:gd name="connsiteX27" fmla="*/ 6902877 w 7228763"/>
              <a:gd name="connsiteY27" fmla="*/ 1577056 h 6858000"/>
              <a:gd name="connsiteX28" fmla="*/ 6904067 w 7228763"/>
              <a:gd name="connsiteY28" fmla="*/ 1595898 h 6858000"/>
              <a:gd name="connsiteX29" fmla="*/ 6891817 w 7228763"/>
              <a:gd name="connsiteY29" fmla="*/ 1703726 h 6858000"/>
              <a:gd name="connsiteX30" fmla="*/ 6898520 w 7228763"/>
              <a:gd name="connsiteY30" fmla="*/ 1809535 h 6858000"/>
              <a:gd name="connsiteX31" fmla="*/ 6897783 w 7228763"/>
              <a:gd name="connsiteY31" fmla="*/ 2018310 h 6858000"/>
              <a:gd name="connsiteX32" fmla="*/ 6887647 w 7228763"/>
              <a:gd name="connsiteY32" fmla="*/ 2071355 h 6858000"/>
              <a:gd name="connsiteX33" fmla="*/ 6888952 w 7228763"/>
              <a:gd name="connsiteY33" fmla="*/ 2141166 h 6858000"/>
              <a:gd name="connsiteX34" fmla="*/ 6887101 w 7228763"/>
              <a:gd name="connsiteY34" fmla="*/ 2154548 h 6858000"/>
              <a:gd name="connsiteX35" fmla="*/ 6880519 w 7228763"/>
              <a:gd name="connsiteY35" fmla="*/ 2158153 h 6858000"/>
              <a:gd name="connsiteX36" fmla="*/ 6873389 w 7228763"/>
              <a:gd name="connsiteY36" fmla="*/ 2178174 h 6858000"/>
              <a:gd name="connsiteX37" fmla="*/ 6871679 w 7228763"/>
              <a:gd name="connsiteY37" fmla="*/ 2202858 h 6858000"/>
              <a:gd name="connsiteX38" fmla="*/ 6870321 w 7228763"/>
              <a:gd name="connsiteY38" fmla="*/ 2320214 h 6858000"/>
              <a:gd name="connsiteX39" fmla="*/ 6857787 w 7228763"/>
              <a:gd name="connsiteY39" fmla="*/ 2417011 h 6858000"/>
              <a:gd name="connsiteX40" fmla="*/ 6850905 w 7228763"/>
              <a:gd name="connsiteY40" fmla="*/ 2454207 h 6858000"/>
              <a:gd name="connsiteX41" fmla="*/ 6848900 w 7228763"/>
              <a:gd name="connsiteY41" fmla="*/ 2487203 h 6858000"/>
              <a:gd name="connsiteX42" fmla="*/ 6837487 w 7228763"/>
              <a:gd name="connsiteY42" fmla="*/ 2512282 h 6858000"/>
              <a:gd name="connsiteX43" fmla="*/ 6838494 w 7228763"/>
              <a:gd name="connsiteY43" fmla="*/ 2514318 h 6858000"/>
              <a:gd name="connsiteX44" fmla="*/ 6863982 w 7228763"/>
              <a:gd name="connsiteY44" fmla="*/ 2574334 h 6858000"/>
              <a:gd name="connsiteX45" fmla="*/ 6862893 w 7228763"/>
              <a:gd name="connsiteY45" fmla="*/ 2579877 h 6858000"/>
              <a:gd name="connsiteX46" fmla="*/ 6863047 w 7228763"/>
              <a:gd name="connsiteY46" fmla="*/ 2608928 h 6858000"/>
              <a:gd name="connsiteX47" fmla="*/ 6862462 w 7228763"/>
              <a:gd name="connsiteY47" fmla="*/ 2613111 h 6858000"/>
              <a:gd name="connsiteX48" fmla="*/ 6854084 w 7228763"/>
              <a:gd name="connsiteY48" fmla="*/ 2621996 h 6858000"/>
              <a:gd name="connsiteX49" fmla="*/ 6856559 w 7228763"/>
              <a:gd name="connsiteY49" fmla="*/ 2634265 h 6858000"/>
              <a:gd name="connsiteX50" fmla="*/ 6847985 w 7228763"/>
              <a:gd name="connsiteY50" fmla="*/ 2647237 h 6858000"/>
              <a:gd name="connsiteX51" fmla="*/ 6854115 w 7228763"/>
              <a:gd name="connsiteY51" fmla="*/ 2650786 h 6858000"/>
              <a:gd name="connsiteX52" fmla="*/ 6859942 w 7228763"/>
              <a:gd name="connsiteY52" fmla="*/ 2661993 h 6858000"/>
              <a:gd name="connsiteX53" fmla="*/ 6851884 w 7228763"/>
              <a:gd name="connsiteY53" fmla="*/ 2670949 h 6858000"/>
              <a:gd name="connsiteX54" fmla="*/ 6846115 w 7228763"/>
              <a:gd name="connsiteY54" fmla="*/ 2690255 h 6858000"/>
              <a:gd name="connsiteX55" fmla="*/ 6846964 w 7228763"/>
              <a:gd name="connsiteY55" fmla="*/ 2695683 h 6858000"/>
              <a:gd name="connsiteX56" fmla="*/ 6836011 w 7228763"/>
              <a:gd name="connsiteY56" fmla="*/ 2713964 h 6858000"/>
              <a:gd name="connsiteX57" fmla="*/ 6830478 w 7228763"/>
              <a:gd name="connsiteY57" fmla="*/ 2730175 h 6858000"/>
              <a:gd name="connsiteX58" fmla="*/ 6841091 w 7228763"/>
              <a:gd name="connsiteY58" fmla="*/ 2763497 h 6858000"/>
              <a:gd name="connsiteX59" fmla="*/ 6803520 w 7228763"/>
              <a:gd name="connsiteY59" fmla="*/ 3051539 h 6858000"/>
              <a:gd name="connsiteX60" fmla="*/ 6733280 w 7228763"/>
              <a:gd name="connsiteY60" fmla="*/ 3335396 h 6858000"/>
              <a:gd name="connsiteX61" fmla="*/ 6735884 w 7228763"/>
              <a:gd name="connsiteY61" fmla="*/ 3456509 h 6858000"/>
              <a:gd name="connsiteX62" fmla="*/ 6715764 w 7228763"/>
              <a:gd name="connsiteY62" fmla="*/ 3531827 h 6858000"/>
              <a:gd name="connsiteX63" fmla="*/ 6730329 w 7228763"/>
              <a:gd name="connsiteY63" fmla="*/ 3570877 h 6858000"/>
              <a:gd name="connsiteX64" fmla="*/ 6727426 w 7228763"/>
              <a:gd name="connsiteY64" fmla="*/ 3583849 h 6858000"/>
              <a:gd name="connsiteX65" fmla="*/ 6718706 w 7228763"/>
              <a:gd name="connsiteY65" fmla="*/ 3592763 h 6858000"/>
              <a:gd name="connsiteX66" fmla="*/ 6693350 w 7228763"/>
              <a:gd name="connsiteY66" fmla="*/ 3653485 h 6858000"/>
              <a:gd name="connsiteX67" fmla="*/ 6685983 w 7228763"/>
              <a:gd name="connsiteY67" fmla="*/ 3670528 h 6858000"/>
              <a:gd name="connsiteX68" fmla="*/ 6687033 w 7228763"/>
              <a:gd name="connsiteY68" fmla="*/ 3685990 h 6858000"/>
              <a:gd name="connsiteX69" fmla="*/ 6693711 w 7228763"/>
              <a:gd name="connsiteY69" fmla="*/ 3690283 h 6858000"/>
              <a:gd name="connsiteX70" fmla="*/ 6690843 w 7228763"/>
              <a:gd name="connsiteY70" fmla="*/ 3699787 h 6858000"/>
              <a:gd name="connsiteX71" fmla="*/ 6691624 w 7228763"/>
              <a:gd name="connsiteY71" fmla="*/ 3702486 h 6858000"/>
              <a:gd name="connsiteX72" fmla="*/ 6694549 w 7228763"/>
              <a:gd name="connsiteY72" fmla="*/ 3717784 h 6858000"/>
              <a:gd name="connsiteX73" fmla="*/ 6662489 w 7228763"/>
              <a:gd name="connsiteY73" fmla="*/ 3746229 h 6858000"/>
              <a:gd name="connsiteX74" fmla="*/ 6575429 w 7228763"/>
              <a:gd name="connsiteY74" fmla="*/ 3924910 h 6858000"/>
              <a:gd name="connsiteX75" fmla="*/ 6538994 w 7228763"/>
              <a:gd name="connsiteY75" fmla="*/ 3989353 h 6858000"/>
              <a:gd name="connsiteX76" fmla="*/ 6535698 w 7228763"/>
              <a:gd name="connsiteY76" fmla="*/ 4033899 h 6858000"/>
              <a:gd name="connsiteX77" fmla="*/ 6527053 w 7228763"/>
              <a:gd name="connsiteY77" fmla="*/ 4142250 h 6858000"/>
              <a:gd name="connsiteX78" fmla="*/ 6501843 w 7228763"/>
              <a:gd name="connsiteY78" fmla="*/ 4329442 h 6858000"/>
              <a:gd name="connsiteX79" fmla="*/ 6489841 w 7228763"/>
              <a:gd name="connsiteY79" fmla="*/ 4456184 h 6858000"/>
              <a:gd name="connsiteX80" fmla="*/ 6482918 w 7228763"/>
              <a:gd name="connsiteY80" fmla="*/ 4468478 h 6858000"/>
              <a:gd name="connsiteX81" fmla="*/ 6484019 w 7228763"/>
              <a:gd name="connsiteY81" fmla="*/ 4469862 h 6858000"/>
              <a:gd name="connsiteX82" fmla="*/ 6481759 w 7228763"/>
              <a:gd name="connsiteY82" fmla="*/ 4483797 h 6858000"/>
              <a:gd name="connsiteX83" fmla="*/ 6477370 w 7228763"/>
              <a:gd name="connsiteY83" fmla="*/ 4487091 h 6858000"/>
              <a:gd name="connsiteX84" fmla="*/ 6474598 w 7228763"/>
              <a:gd name="connsiteY84" fmla="*/ 4496728 h 6858000"/>
              <a:gd name="connsiteX85" fmla="*/ 6465848 w 7228763"/>
              <a:gd name="connsiteY85" fmla="*/ 4515918 h 6858000"/>
              <a:gd name="connsiteX86" fmla="*/ 6467296 w 7228763"/>
              <a:gd name="connsiteY86" fmla="*/ 4519316 h 6858000"/>
              <a:gd name="connsiteX87" fmla="*/ 6458903 w 7228763"/>
              <a:gd name="connsiteY87" fmla="*/ 4547957 h 6858000"/>
              <a:gd name="connsiteX88" fmla="*/ 6460248 w 7228763"/>
              <a:gd name="connsiteY88" fmla="*/ 4548262 h 6858000"/>
              <a:gd name="connsiteX89" fmla="*/ 6464276 w 7228763"/>
              <a:gd name="connsiteY89" fmla="*/ 4555939 h 6858000"/>
              <a:gd name="connsiteX90" fmla="*/ 6468635 w 7228763"/>
              <a:gd name="connsiteY90" fmla="*/ 4570815 h 6858000"/>
              <a:gd name="connsiteX91" fmla="*/ 6488206 w 7228763"/>
              <a:gd name="connsiteY91" fmla="*/ 4633846 h 6858000"/>
              <a:gd name="connsiteX92" fmla="*/ 6487272 w 7228763"/>
              <a:gd name="connsiteY92" fmla="*/ 4639816 h 6858000"/>
              <a:gd name="connsiteX93" fmla="*/ 6487581 w 7228763"/>
              <a:gd name="connsiteY93" fmla="*/ 4639923 h 6858000"/>
              <a:gd name="connsiteX94" fmla="*/ 6487249 w 7228763"/>
              <a:gd name="connsiteY94" fmla="*/ 4646192 h 6858000"/>
              <a:gd name="connsiteX95" fmla="*/ 6485570 w 7228763"/>
              <a:gd name="connsiteY95" fmla="*/ 4650706 h 6858000"/>
              <a:gd name="connsiteX96" fmla="*/ 6483759 w 7228763"/>
              <a:gd name="connsiteY96" fmla="*/ 4662290 h 6858000"/>
              <a:gd name="connsiteX97" fmla="*/ 6485315 w 7228763"/>
              <a:gd name="connsiteY97" fmla="*/ 4666180 h 6858000"/>
              <a:gd name="connsiteX98" fmla="*/ 6489077 w 7228763"/>
              <a:gd name="connsiteY98" fmla="*/ 4667585 h 6858000"/>
              <a:gd name="connsiteX99" fmla="*/ 6488467 w 7228763"/>
              <a:gd name="connsiteY99" fmla="*/ 4668660 h 6858000"/>
              <a:gd name="connsiteX100" fmla="*/ 6496179 w 7228763"/>
              <a:gd name="connsiteY100" fmla="*/ 4689807 h 6858000"/>
              <a:gd name="connsiteX101" fmla="*/ 6500957 w 7228763"/>
              <a:gd name="connsiteY101" fmla="*/ 4737890 h 6858000"/>
              <a:gd name="connsiteX102" fmla="*/ 6498641 w 7228763"/>
              <a:gd name="connsiteY102" fmla="*/ 4765657 h 6858000"/>
              <a:gd name="connsiteX103" fmla="*/ 6497829 w 7228763"/>
              <a:gd name="connsiteY103" fmla="*/ 4841463 h 6858000"/>
              <a:gd name="connsiteX104" fmla="*/ 6521578 w 7228763"/>
              <a:gd name="connsiteY104" fmla="*/ 4969863 h 6858000"/>
              <a:gd name="connsiteX105" fmla="*/ 6518695 w 7228763"/>
              <a:gd name="connsiteY105" fmla="*/ 4974028 h 6858000"/>
              <a:gd name="connsiteX106" fmla="*/ 6516513 w 7228763"/>
              <a:gd name="connsiteY106" fmla="*/ 4980318 h 6858000"/>
              <a:gd name="connsiteX107" fmla="*/ 6516763 w 7228763"/>
              <a:gd name="connsiteY107" fmla="*/ 4980501 h 6858000"/>
              <a:gd name="connsiteX108" fmla="*/ 6514121 w 7228763"/>
              <a:gd name="connsiteY108" fmla="*/ 4986338 h 6858000"/>
              <a:gd name="connsiteX109" fmla="*/ 6511173 w 7228763"/>
              <a:gd name="connsiteY109" fmla="*/ 4991296 h 6858000"/>
              <a:gd name="connsiteX110" fmla="*/ 6546537 w 7228763"/>
              <a:gd name="connsiteY110" fmla="*/ 5076895 h 6858000"/>
              <a:gd name="connsiteX111" fmla="*/ 6544581 w 7228763"/>
              <a:gd name="connsiteY111" fmla="*/ 5081568 h 6858000"/>
              <a:gd name="connsiteX112" fmla="*/ 6543750 w 7228763"/>
              <a:gd name="connsiteY112" fmla="*/ 5088173 h 6858000"/>
              <a:gd name="connsiteX113" fmla="*/ 6544034 w 7228763"/>
              <a:gd name="connsiteY113" fmla="*/ 5088300 h 6858000"/>
              <a:gd name="connsiteX114" fmla="*/ 6542660 w 7228763"/>
              <a:gd name="connsiteY114" fmla="*/ 5094558 h 6858000"/>
              <a:gd name="connsiteX115" fmla="*/ 6532096 w 7228763"/>
              <a:gd name="connsiteY115" fmla="*/ 5125620 h 6858000"/>
              <a:gd name="connsiteX116" fmla="*/ 6533049 w 7228763"/>
              <a:gd name="connsiteY116" fmla="*/ 5268004 h 6858000"/>
              <a:gd name="connsiteX117" fmla="*/ 6533970 w 7228763"/>
              <a:gd name="connsiteY117" fmla="*/ 5269530 h 6858000"/>
              <a:gd name="connsiteX118" fmla="*/ 6502603 w 7228763"/>
              <a:gd name="connsiteY118" fmla="*/ 5390941 h 6858000"/>
              <a:gd name="connsiteX119" fmla="*/ 6477660 w 7228763"/>
              <a:gd name="connsiteY119" fmla="*/ 5539927 h 6858000"/>
              <a:gd name="connsiteX120" fmla="*/ 6456458 w 7228763"/>
              <a:gd name="connsiteY120" fmla="*/ 5791594 h 6858000"/>
              <a:gd name="connsiteX121" fmla="*/ 6434556 w 7228763"/>
              <a:gd name="connsiteY121" fmla="*/ 5855206 h 6858000"/>
              <a:gd name="connsiteX122" fmla="*/ 6418454 w 7228763"/>
              <a:gd name="connsiteY122" fmla="*/ 5873582 h 6858000"/>
              <a:gd name="connsiteX123" fmla="*/ 6419875 w 7228763"/>
              <a:gd name="connsiteY123" fmla="*/ 5876037 h 6858000"/>
              <a:gd name="connsiteX124" fmla="*/ 6419775 w 7228763"/>
              <a:gd name="connsiteY124" fmla="*/ 5886534 h 6858000"/>
              <a:gd name="connsiteX125" fmla="*/ 6426971 w 7228763"/>
              <a:gd name="connsiteY125" fmla="*/ 5888644 h 6858000"/>
              <a:gd name="connsiteX126" fmla="*/ 6431999 w 7228763"/>
              <a:gd name="connsiteY126" fmla="*/ 5903832 h 6858000"/>
              <a:gd name="connsiteX127" fmla="*/ 6429798 w 7228763"/>
              <a:gd name="connsiteY127" fmla="*/ 5923391 h 6858000"/>
              <a:gd name="connsiteX128" fmla="*/ 6434072 w 7228763"/>
              <a:gd name="connsiteY128" fmla="*/ 6013205 h 6858000"/>
              <a:gd name="connsiteX129" fmla="*/ 6439333 w 7228763"/>
              <a:gd name="connsiteY129" fmla="*/ 6074018 h 6858000"/>
              <a:gd name="connsiteX130" fmla="*/ 6463083 w 7228763"/>
              <a:gd name="connsiteY130" fmla="*/ 6130837 h 6858000"/>
              <a:gd name="connsiteX131" fmla="*/ 6457360 w 7228763"/>
              <a:gd name="connsiteY131" fmla="*/ 6152982 h 6858000"/>
              <a:gd name="connsiteX132" fmla="*/ 6495529 w 7228763"/>
              <a:gd name="connsiteY132" fmla="*/ 6221100 h 6858000"/>
              <a:gd name="connsiteX133" fmla="*/ 6514948 w 7228763"/>
              <a:gd name="connsiteY133" fmla="*/ 6287550 h 6858000"/>
              <a:gd name="connsiteX134" fmla="*/ 6545124 w 7228763"/>
              <a:gd name="connsiteY134" fmla="*/ 6401595 h 6858000"/>
              <a:gd name="connsiteX135" fmla="*/ 6525833 w 7228763"/>
              <a:gd name="connsiteY135" fmla="*/ 6487110 h 6858000"/>
              <a:gd name="connsiteX136" fmla="*/ 6554825 w 7228763"/>
              <a:gd name="connsiteY136" fmla="*/ 6588589 h 6858000"/>
              <a:gd name="connsiteX137" fmla="*/ 6601569 w 7228763"/>
              <a:gd name="connsiteY137" fmla="*/ 6769963 h 6858000"/>
              <a:gd name="connsiteX138" fmla="*/ 6620945 w 7228763"/>
              <a:gd name="connsiteY138" fmla="*/ 6835814 h 6858000"/>
              <a:gd name="connsiteX139" fmla="*/ 6625906 w 7228763"/>
              <a:gd name="connsiteY139" fmla="*/ 6858000 h 6858000"/>
              <a:gd name="connsiteX140" fmla="*/ 723901 w 7228763"/>
              <a:gd name="connsiteY140" fmla="*/ 6858000 h 6858000"/>
              <a:gd name="connsiteX141" fmla="*/ 501961 w 7228763"/>
              <a:gd name="connsiteY141" fmla="*/ 6858000 h 6858000"/>
              <a:gd name="connsiteX142" fmla="*/ 0 w 7228763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228763" h="6858000">
                <a:moveTo>
                  <a:pt x="0" y="0"/>
                </a:moveTo>
                <a:lnTo>
                  <a:pt x="501961" y="0"/>
                </a:lnTo>
                <a:lnTo>
                  <a:pt x="723901" y="0"/>
                </a:lnTo>
                <a:lnTo>
                  <a:pt x="7228583" y="0"/>
                </a:lnTo>
                <a:lnTo>
                  <a:pt x="7228763" y="1"/>
                </a:lnTo>
                <a:lnTo>
                  <a:pt x="7221350" y="30700"/>
                </a:lnTo>
                <a:cubicBezTo>
                  <a:pt x="7216059" y="84364"/>
                  <a:pt x="7200969" y="241149"/>
                  <a:pt x="7199900" y="310025"/>
                </a:cubicBezTo>
                <a:cubicBezTo>
                  <a:pt x="7203643" y="367544"/>
                  <a:pt x="7214102" y="408251"/>
                  <a:pt x="7214938" y="443960"/>
                </a:cubicBezTo>
                <a:cubicBezTo>
                  <a:pt x="7210660" y="499397"/>
                  <a:pt x="7182360" y="604434"/>
                  <a:pt x="7174238" y="642659"/>
                </a:cubicBezTo>
                <a:cubicBezTo>
                  <a:pt x="7182965" y="657287"/>
                  <a:pt x="7155519" y="658191"/>
                  <a:pt x="7166213" y="673307"/>
                </a:cubicBezTo>
                <a:cubicBezTo>
                  <a:pt x="7166618" y="693769"/>
                  <a:pt x="7143764" y="797295"/>
                  <a:pt x="7128963" y="839641"/>
                </a:cubicBezTo>
                <a:cubicBezTo>
                  <a:pt x="7112293" y="887148"/>
                  <a:pt x="7075906" y="937731"/>
                  <a:pt x="7066183" y="958357"/>
                </a:cubicBezTo>
                <a:cubicBezTo>
                  <a:pt x="7056459" y="978983"/>
                  <a:pt x="7077843" y="936930"/>
                  <a:pt x="7070620" y="963398"/>
                </a:cubicBezTo>
                <a:cubicBezTo>
                  <a:pt x="7063399" y="989867"/>
                  <a:pt x="7031301" y="1087010"/>
                  <a:pt x="7022851" y="1117169"/>
                </a:cubicBezTo>
                <a:cubicBezTo>
                  <a:pt x="7039554" y="1118586"/>
                  <a:pt x="7009272" y="1135372"/>
                  <a:pt x="7019920" y="1144352"/>
                </a:cubicBezTo>
                <a:cubicBezTo>
                  <a:pt x="7029274" y="1150681"/>
                  <a:pt x="7022270" y="1157251"/>
                  <a:pt x="7021476" y="1164484"/>
                </a:cubicBezTo>
                <a:cubicBezTo>
                  <a:pt x="7028800" y="1173524"/>
                  <a:pt x="7015215" y="1205209"/>
                  <a:pt x="7005576" y="1213829"/>
                </a:cubicBezTo>
                <a:cubicBezTo>
                  <a:pt x="6972150" y="1235037"/>
                  <a:pt x="6996546" y="1277327"/>
                  <a:pt x="6970919" y="1294823"/>
                </a:cubicBezTo>
                <a:cubicBezTo>
                  <a:pt x="6967139" y="1300845"/>
                  <a:pt x="6965581" y="1306615"/>
                  <a:pt x="6965413" y="1312193"/>
                </a:cubicBezTo>
                <a:lnTo>
                  <a:pt x="6968106" y="1327626"/>
                </a:lnTo>
                <a:lnTo>
                  <a:pt x="6975202" y="1331644"/>
                </a:lnTo>
                <a:lnTo>
                  <a:pt x="6973366" y="1341276"/>
                </a:lnTo>
                <a:cubicBezTo>
                  <a:pt x="6973720" y="1342166"/>
                  <a:pt x="6974074" y="1343055"/>
                  <a:pt x="6974428" y="1343945"/>
                </a:cubicBezTo>
                <a:cubicBezTo>
                  <a:pt x="6976493" y="1349040"/>
                  <a:pt x="6978286" y="1354080"/>
                  <a:pt x="6978971" y="1359134"/>
                </a:cubicBezTo>
                <a:cubicBezTo>
                  <a:pt x="6974288" y="1373109"/>
                  <a:pt x="6958295" y="1397612"/>
                  <a:pt x="6946335" y="1427803"/>
                </a:cubicBezTo>
                <a:cubicBezTo>
                  <a:pt x="6924178" y="1460349"/>
                  <a:pt x="6924483" y="1505076"/>
                  <a:pt x="6907208" y="1540278"/>
                </a:cubicBezTo>
                <a:lnTo>
                  <a:pt x="6901698" y="1547262"/>
                </a:lnTo>
                <a:lnTo>
                  <a:pt x="6902877" y="1577056"/>
                </a:lnTo>
                <a:cubicBezTo>
                  <a:pt x="6907187" y="1582205"/>
                  <a:pt x="6908314" y="1589568"/>
                  <a:pt x="6904067" y="1595898"/>
                </a:cubicBezTo>
                <a:lnTo>
                  <a:pt x="6891817" y="1703726"/>
                </a:lnTo>
                <a:cubicBezTo>
                  <a:pt x="6890892" y="1739332"/>
                  <a:pt x="6882506" y="1754453"/>
                  <a:pt x="6898520" y="1809535"/>
                </a:cubicBezTo>
                <a:cubicBezTo>
                  <a:pt x="6919736" y="1868036"/>
                  <a:pt x="6890400" y="1952670"/>
                  <a:pt x="6897783" y="2018310"/>
                </a:cubicBezTo>
                <a:cubicBezTo>
                  <a:pt x="6868750" y="2053162"/>
                  <a:pt x="6894827" y="2034561"/>
                  <a:pt x="6887647" y="2071355"/>
                </a:cubicBezTo>
                <a:lnTo>
                  <a:pt x="6888952" y="2141166"/>
                </a:lnTo>
                <a:lnTo>
                  <a:pt x="6887101" y="2154548"/>
                </a:lnTo>
                <a:lnTo>
                  <a:pt x="6880519" y="2158153"/>
                </a:lnTo>
                <a:lnTo>
                  <a:pt x="6873389" y="2178174"/>
                </a:lnTo>
                <a:cubicBezTo>
                  <a:pt x="6871658" y="2185696"/>
                  <a:pt x="6870890" y="2193828"/>
                  <a:pt x="6871679" y="2202858"/>
                </a:cubicBezTo>
                <a:cubicBezTo>
                  <a:pt x="6884787" y="2232772"/>
                  <a:pt x="6852680" y="2283357"/>
                  <a:pt x="6870321" y="2320214"/>
                </a:cubicBezTo>
                <a:cubicBezTo>
                  <a:pt x="6868006" y="2355906"/>
                  <a:pt x="6861023" y="2394678"/>
                  <a:pt x="6857787" y="2417011"/>
                </a:cubicBezTo>
                <a:cubicBezTo>
                  <a:pt x="6846931" y="2426377"/>
                  <a:pt x="6863720" y="2456509"/>
                  <a:pt x="6850905" y="2454207"/>
                </a:cubicBezTo>
                <a:cubicBezTo>
                  <a:pt x="6856659" y="2464947"/>
                  <a:pt x="6853850" y="2476105"/>
                  <a:pt x="6848900" y="2487203"/>
                </a:cubicBezTo>
                <a:lnTo>
                  <a:pt x="6837487" y="2512282"/>
                </a:lnTo>
                <a:cubicBezTo>
                  <a:pt x="6837823" y="2512961"/>
                  <a:pt x="6838158" y="2513640"/>
                  <a:pt x="6838494" y="2514318"/>
                </a:cubicBezTo>
                <a:cubicBezTo>
                  <a:pt x="6846991" y="2534324"/>
                  <a:pt x="6855486" y="2554328"/>
                  <a:pt x="6863982" y="2574334"/>
                </a:cubicBezTo>
                <a:lnTo>
                  <a:pt x="6862893" y="2579877"/>
                </a:lnTo>
                <a:cubicBezTo>
                  <a:pt x="6862738" y="2585644"/>
                  <a:pt x="6863120" y="2603388"/>
                  <a:pt x="6863047" y="2608928"/>
                </a:cubicBezTo>
                <a:lnTo>
                  <a:pt x="6862462" y="2613111"/>
                </a:lnTo>
                <a:lnTo>
                  <a:pt x="6854084" y="2621996"/>
                </a:lnTo>
                <a:lnTo>
                  <a:pt x="6856559" y="2634265"/>
                </a:lnTo>
                <a:lnTo>
                  <a:pt x="6847985" y="2647237"/>
                </a:lnTo>
                <a:cubicBezTo>
                  <a:pt x="6850226" y="2648158"/>
                  <a:pt x="6852294" y="2649356"/>
                  <a:pt x="6854115" y="2650786"/>
                </a:cubicBezTo>
                <a:lnTo>
                  <a:pt x="6859942" y="2661993"/>
                </a:lnTo>
                <a:lnTo>
                  <a:pt x="6851884" y="2670949"/>
                </a:lnTo>
                <a:cubicBezTo>
                  <a:pt x="6864376" y="2672007"/>
                  <a:pt x="6849871" y="2681695"/>
                  <a:pt x="6846115" y="2690255"/>
                </a:cubicBezTo>
                <a:lnTo>
                  <a:pt x="6846964" y="2695683"/>
                </a:lnTo>
                <a:lnTo>
                  <a:pt x="6836011" y="2713964"/>
                </a:lnTo>
                <a:lnTo>
                  <a:pt x="6830478" y="2730175"/>
                </a:lnTo>
                <a:lnTo>
                  <a:pt x="6841091" y="2763497"/>
                </a:lnTo>
                <a:lnTo>
                  <a:pt x="6803520" y="3051539"/>
                </a:lnTo>
                <a:cubicBezTo>
                  <a:pt x="6790420" y="3165645"/>
                  <a:pt x="6749912" y="3216611"/>
                  <a:pt x="6733280" y="3335396"/>
                </a:cubicBezTo>
                <a:lnTo>
                  <a:pt x="6735884" y="3456509"/>
                </a:lnTo>
                <a:lnTo>
                  <a:pt x="6715764" y="3531827"/>
                </a:lnTo>
                <a:lnTo>
                  <a:pt x="6730329" y="3570877"/>
                </a:lnTo>
                <a:lnTo>
                  <a:pt x="6727426" y="3583849"/>
                </a:lnTo>
                <a:lnTo>
                  <a:pt x="6718706" y="3592763"/>
                </a:lnTo>
                <a:cubicBezTo>
                  <a:pt x="6707946" y="3613948"/>
                  <a:pt x="6713985" y="3641245"/>
                  <a:pt x="6693350" y="3653485"/>
                </a:cubicBezTo>
                <a:cubicBezTo>
                  <a:pt x="6688922" y="3659316"/>
                  <a:pt x="6686748" y="3664985"/>
                  <a:pt x="6685983" y="3670528"/>
                </a:cubicBezTo>
                <a:lnTo>
                  <a:pt x="6687033" y="3685990"/>
                </a:lnTo>
                <a:lnTo>
                  <a:pt x="6693711" y="3690283"/>
                </a:lnTo>
                <a:lnTo>
                  <a:pt x="6690843" y="3699787"/>
                </a:lnTo>
                <a:cubicBezTo>
                  <a:pt x="6691104" y="3700686"/>
                  <a:pt x="6691364" y="3701586"/>
                  <a:pt x="6691624" y="3702486"/>
                </a:cubicBezTo>
                <a:cubicBezTo>
                  <a:pt x="6693145" y="3707637"/>
                  <a:pt x="6694400" y="3712728"/>
                  <a:pt x="6694549" y="3717784"/>
                </a:cubicBezTo>
                <a:cubicBezTo>
                  <a:pt x="6659304" y="3711701"/>
                  <a:pt x="6689997" y="3759789"/>
                  <a:pt x="6662489" y="3746229"/>
                </a:cubicBezTo>
                <a:cubicBezTo>
                  <a:pt x="6642637" y="3780750"/>
                  <a:pt x="6605132" y="3867558"/>
                  <a:pt x="6575429" y="3924910"/>
                </a:cubicBezTo>
                <a:lnTo>
                  <a:pt x="6538994" y="3989353"/>
                </a:lnTo>
                <a:lnTo>
                  <a:pt x="6535698" y="4033899"/>
                </a:lnTo>
                <a:cubicBezTo>
                  <a:pt x="6533175" y="4070470"/>
                  <a:pt x="6530536" y="4110146"/>
                  <a:pt x="6527053" y="4142250"/>
                </a:cubicBezTo>
                <a:cubicBezTo>
                  <a:pt x="6519001" y="4200007"/>
                  <a:pt x="6506061" y="4278998"/>
                  <a:pt x="6501843" y="4329442"/>
                </a:cubicBezTo>
                <a:cubicBezTo>
                  <a:pt x="6495642" y="4381764"/>
                  <a:pt x="6492993" y="4433012"/>
                  <a:pt x="6489841" y="4456184"/>
                </a:cubicBezTo>
                <a:lnTo>
                  <a:pt x="6482918" y="4468478"/>
                </a:lnTo>
                <a:lnTo>
                  <a:pt x="6484019" y="4469862"/>
                </a:lnTo>
                <a:cubicBezTo>
                  <a:pt x="6485835" y="4476321"/>
                  <a:pt x="6484493" y="4480555"/>
                  <a:pt x="6481759" y="4483797"/>
                </a:cubicBezTo>
                <a:lnTo>
                  <a:pt x="6477370" y="4487091"/>
                </a:lnTo>
                <a:lnTo>
                  <a:pt x="6474598" y="4496728"/>
                </a:lnTo>
                <a:lnTo>
                  <a:pt x="6465848" y="4515918"/>
                </a:lnTo>
                <a:cubicBezTo>
                  <a:pt x="6466332" y="4517049"/>
                  <a:pt x="6466814" y="4518182"/>
                  <a:pt x="6467296" y="4519316"/>
                </a:cubicBezTo>
                <a:lnTo>
                  <a:pt x="6458903" y="4547957"/>
                </a:lnTo>
                <a:lnTo>
                  <a:pt x="6460248" y="4548262"/>
                </a:lnTo>
                <a:cubicBezTo>
                  <a:pt x="6463078" y="4549595"/>
                  <a:pt x="6464808" y="4551811"/>
                  <a:pt x="6464276" y="4555939"/>
                </a:cubicBezTo>
                <a:cubicBezTo>
                  <a:pt x="6486531" y="4548276"/>
                  <a:pt x="6472165" y="4557977"/>
                  <a:pt x="6468635" y="4570815"/>
                </a:cubicBezTo>
                <a:cubicBezTo>
                  <a:pt x="6472622" y="4583801"/>
                  <a:pt x="6485098" y="4622347"/>
                  <a:pt x="6488206" y="4633846"/>
                </a:cubicBezTo>
                <a:lnTo>
                  <a:pt x="6487272" y="4639816"/>
                </a:lnTo>
                <a:lnTo>
                  <a:pt x="6487581" y="4639923"/>
                </a:lnTo>
                <a:cubicBezTo>
                  <a:pt x="6488082" y="4641190"/>
                  <a:pt x="6488037" y="4643141"/>
                  <a:pt x="6487249" y="4646192"/>
                </a:cubicBezTo>
                <a:lnTo>
                  <a:pt x="6485570" y="4650706"/>
                </a:lnTo>
                <a:lnTo>
                  <a:pt x="6483759" y="4662290"/>
                </a:lnTo>
                <a:cubicBezTo>
                  <a:pt x="6484278" y="4663587"/>
                  <a:pt x="6484797" y="4664883"/>
                  <a:pt x="6485315" y="4666180"/>
                </a:cubicBezTo>
                <a:lnTo>
                  <a:pt x="6489077" y="4667585"/>
                </a:lnTo>
                <a:lnTo>
                  <a:pt x="6488467" y="4668660"/>
                </a:lnTo>
                <a:cubicBezTo>
                  <a:pt x="6480300" y="4676831"/>
                  <a:pt x="6469898" y="4679345"/>
                  <a:pt x="6496179" y="4689807"/>
                </a:cubicBezTo>
                <a:cubicBezTo>
                  <a:pt x="6482141" y="4708535"/>
                  <a:pt x="6498545" y="4712235"/>
                  <a:pt x="6500957" y="4737890"/>
                </a:cubicBezTo>
                <a:cubicBezTo>
                  <a:pt x="6488706" y="4748600"/>
                  <a:pt x="6491350" y="4757223"/>
                  <a:pt x="6498641" y="4765657"/>
                </a:cubicBezTo>
                <a:cubicBezTo>
                  <a:pt x="6490164" y="4790618"/>
                  <a:pt x="6498852" y="4813399"/>
                  <a:pt x="6497829" y="4841463"/>
                </a:cubicBezTo>
                <a:lnTo>
                  <a:pt x="6521578" y="4969863"/>
                </a:lnTo>
                <a:lnTo>
                  <a:pt x="6518695" y="4974028"/>
                </a:lnTo>
                <a:cubicBezTo>
                  <a:pt x="6517064" y="4976933"/>
                  <a:pt x="6516439" y="4978909"/>
                  <a:pt x="6516513" y="4980318"/>
                </a:cubicBezTo>
                <a:lnTo>
                  <a:pt x="6516763" y="4980501"/>
                </a:lnTo>
                <a:lnTo>
                  <a:pt x="6514121" y="4986338"/>
                </a:lnTo>
                <a:lnTo>
                  <a:pt x="6511173" y="4991296"/>
                </a:lnTo>
                <a:cubicBezTo>
                  <a:pt x="6522961" y="5019829"/>
                  <a:pt x="6534748" y="5048361"/>
                  <a:pt x="6546537" y="5076895"/>
                </a:cubicBezTo>
                <a:lnTo>
                  <a:pt x="6544581" y="5081568"/>
                </a:lnTo>
                <a:cubicBezTo>
                  <a:pt x="6543589" y="5084748"/>
                  <a:pt x="6543387" y="5086810"/>
                  <a:pt x="6543750" y="5088173"/>
                </a:cubicBezTo>
                <a:lnTo>
                  <a:pt x="6544034" y="5088300"/>
                </a:lnTo>
                <a:lnTo>
                  <a:pt x="6542660" y="5094558"/>
                </a:lnTo>
                <a:cubicBezTo>
                  <a:pt x="6539647" y="5105196"/>
                  <a:pt x="6536055" y="5115626"/>
                  <a:pt x="6532096" y="5125620"/>
                </a:cubicBezTo>
                <a:cubicBezTo>
                  <a:pt x="6530494" y="5154527"/>
                  <a:pt x="6532737" y="5244020"/>
                  <a:pt x="6533049" y="5268004"/>
                </a:cubicBezTo>
                <a:cubicBezTo>
                  <a:pt x="6533356" y="5268513"/>
                  <a:pt x="6533664" y="5269021"/>
                  <a:pt x="6533970" y="5269530"/>
                </a:cubicBezTo>
                <a:lnTo>
                  <a:pt x="6502603" y="5390941"/>
                </a:lnTo>
                <a:cubicBezTo>
                  <a:pt x="6487576" y="5438194"/>
                  <a:pt x="6471524" y="5465286"/>
                  <a:pt x="6477660" y="5539927"/>
                </a:cubicBezTo>
                <a:cubicBezTo>
                  <a:pt x="6469926" y="5610775"/>
                  <a:pt x="6461800" y="5740573"/>
                  <a:pt x="6456458" y="5791594"/>
                </a:cubicBezTo>
                <a:cubicBezTo>
                  <a:pt x="6427890" y="5787060"/>
                  <a:pt x="6468179" y="5849672"/>
                  <a:pt x="6434556" y="5855206"/>
                </a:cubicBezTo>
                <a:cubicBezTo>
                  <a:pt x="6436026" y="5860240"/>
                  <a:pt x="6415712" y="5868910"/>
                  <a:pt x="6418454" y="5873582"/>
                </a:cubicBezTo>
                <a:cubicBezTo>
                  <a:pt x="6418927" y="5874401"/>
                  <a:pt x="6419401" y="5875218"/>
                  <a:pt x="6419875" y="5876037"/>
                </a:cubicBezTo>
                <a:lnTo>
                  <a:pt x="6419775" y="5886534"/>
                </a:lnTo>
                <a:lnTo>
                  <a:pt x="6426971" y="5888644"/>
                </a:lnTo>
                <a:cubicBezTo>
                  <a:pt x="6428647" y="5893707"/>
                  <a:pt x="6430322" y="5898769"/>
                  <a:pt x="6431999" y="5903832"/>
                </a:cubicBezTo>
                <a:cubicBezTo>
                  <a:pt x="6432764" y="5909651"/>
                  <a:pt x="6432285" y="5916068"/>
                  <a:pt x="6429798" y="5923391"/>
                </a:cubicBezTo>
                <a:cubicBezTo>
                  <a:pt x="6409104" y="5948880"/>
                  <a:pt x="6461339" y="5981626"/>
                  <a:pt x="6434072" y="6013205"/>
                </a:cubicBezTo>
                <a:cubicBezTo>
                  <a:pt x="6426624" y="6024901"/>
                  <a:pt x="6431095" y="6066777"/>
                  <a:pt x="6439333" y="6074018"/>
                </a:cubicBezTo>
                <a:cubicBezTo>
                  <a:pt x="6439795" y="6081731"/>
                  <a:pt x="6453428" y="6126985"/>
                  <a:pt x="6463083" y="6130837"/>
                </a:cubicBezTo>
                <a:cubicBezTo>
                  <a:pt x="6474368" y="6137057"/>
                  <a:pt x="6441750" y="6156330"/>
                  <a:pt x="6457360" y="6152982"/>
                </a:cubicBezTo>
                <a:cubicBezTo>
                  <a:pt x="6454563" y="6186619"/>
                  <a:pt x="6497804" y="6191636"/>
                  <a:pt x="6495529" y="6221100"/>
                </a:cubicBezTo>
                <a:cubicBezTo>
                  <a:pt x="6497396" y="6222126"/>
                  <a:pt x="6506682" y="6257468"/>
                  <a:pt x="6514948" y="6287550"/>
                </a:cubicBezTo>
                <a:cubicBezTo>
                  <a:pt x="6523215" y="6317632"/>
                  <a:pt x="6556102" y="6391312"/>
                  <a:pt x="6545124" y="6401595"/>
                </a:cubicBezTo>
                <a:cubicBezTo>
                  <a:pt x="6546214" y="6423902"/>
                  <a:pt x="6525024" y="6432919"/>
                  <a:pt x="6525833" y="6487110"/>
                </a:cubicBezTo>
                <a:cubicBezTo>
                  <a:pt x="6547115" y="6574474"/>
                  <a:pt x="6547900" y="6553611"/>
                  <a:pt x="6554825" y="6588589"/>
                </a:cubicBezTo>
                <a:cubicBezTo>
                  <a:pt x="6583783" y="6637976"/>
                  <a:pt x="6536155" y="6687723"/>
                  <a:pt x="6601569" y="6769963"/>
                </a:cubicBezTo>
                <a:cubicBezTo>
                  <a:pt x="6623036" y="6819284"/>
                  <a:pt x="6607516" y="6817955"/>
                  <a:pt x="6620945" y="6835814"/>
                </a:cubicBezTo>
                <a:lnTo>
                  <a:pt x="6625906" y="6858000"/>
                </a:lnTo>
                <a:lnTo>
                  <a:pt x="723901" y="6858000"/>
                </a:lnTo>
                <a:lnTo>
                  <a:pt x="5019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1DC61-3DC1-48A3-A230-A491B776F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819190"/>
            <a:ext cx="5216426" cy="54351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rebuchet MS (Body)"/>
                <a:ea typeface="+mn-lt"/>
                <a:cs typeface="+mn-lt"/>
              </a:rPr>
              <a:t>HOW THE APPLICATION RUN</a:t>
            </a:r>
          </a:p>
          <a:p>
            <a:pPr marL="0" indent="0">
              <a:buNone/>
            </a:pPr>
            <a:endParaRPr lang="en-US" sz="2800" dirty="0">
              <a:latin typeface="Trebuchet MS (Body)"/>
              <a:ea typeface="+mn-lt"/>
              <a:cs typeface="+mn-lt"/>
            </a:endParaRPr>
          </a:p>
          <a:p>
            <a:pPr marL="0" indent="0">
              <a:buNone/>
            </a:pPr>
            <a:endParaRPr lang="en-US" sz="2800" dirty="0">
              <a:latin typeface="Trebuchet MS (Body)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Admin panel.</a:t>
            </a:r>
          </a:p>
          <a:p>
            <a:pPr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Customer panel.</a:t>
            </a:r>
          </a:p>
          <a:p>
            <a:pPr>
              <a:buFont typeface="Arial"/>
              <a:buChar char="•"/>
            </a:pPr>
            <a:endParaRPr lang="en-US"/>
          </a:p>
        </p:txBody>
      </p:sp>
      <p:pic>
        <p:nvPicPr>
          <p:cNvPr id="5" name="Picture 5" descr="A picture containing text, tableware, clipart, dishware&#10;&#10;Description automatically generated">
            <a:extLst>
              <a:ext uri="{FF2B5EF4-FFF2-40B4-BE49-F238E27FC236}">
                <a16:creationId xmlns:a16="http://schemas.microsoft.com/office/drawing/2014/main" id="{99D2BAC1-B52D-4A3F-A5BD-BB4B6B71F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784" y="2908167"/>
            <a:ext cx="3951737" cy="105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8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AB0BC72-1C3A-421F-AB0A-D480DA93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28763" cy="6858000"/>
          </a:xfrm>
          <a:custGeom>
            <a:avLst/>
            <a:gdLst>
              <a:gd name="connsiteX0" fmla="*/ 0 w 7228763"/>
              <a:gd name="connsiteY0" fmla="*/ 0 h 6858000"/>
              <a:gd name="connsiteX1" fmla="*/ 501961 w 7228763"/>
              <a:gd name="connsiteY1" fmla="*/ 0 h 6858000"/>
              <a:gd name="connsiteX2" fmla="*/ 723901 w 7228763"/>
              <a:gd name="connsiteY2" fmla="*/ 0 h 6858000"/>
              <a:gd name="connsiteX3" fmla="*/ 7228583 w 7228763"/>
              <a:gd name="connsiteY3" fmla="*/ 0 h 6858000"/>
              <a:gd name="connsiteX4" fmla="*/ 7228763 w 7228763"/>
              <a:gd name="connsiteY4" fmla="*/ 1 h 6858000"/>
              <a:gd name="connsiteX5" fmla="*/ 7221350 w 7228763"/>
              <a:gd name="connsiteY5" fmla="*/ 30700 h 6858000"/>
              <a:gd name="connsiteX6" fmla="*/ 7199900 w 7228763"/>
              <a:gd name="connsiteY6" fmla="*/ 310025 h 6858000"/>
              <a:gd name="connsiteX7" fmla="*/ 7214938 w 7228763"/>
              <a:gd name="connsiteY7" fmla="*/ 443960 h 6858000"/>
              <a:gd name="connsiteX8" fmla="*/ 7174238 w 7228763"/>
              <a:gd name="connsiteY8" fmla="*/ 642659 h 6858000"/>
              <a:gd name="connsiteX9" fmla="*/ 7166213 w 7228763"/>
              <a:gd name="connsiteY9" fmla="*/ 673307 h 6858000"/>
              <a:gd name="connsiteX10" fmla="*/ 7128963 w 7228763"/>
              <a:gd name="connsiteY10" fmla="*/ 839641 h 6858000"/>
              <a:gd name="connsiteX11" fmla="*/ 7066183 w 7228763"/>
              <a:gd name="connsiteY11" fmla="*/ 958357 h 6858000"/>
              <a:gd name="connsiteX12" fmla="*/ 7070620 w 7228763"/>
              <a:gd name="connsiteY12" fmla="*/ 963398 h 6858000"/>
              <a:gd name="connsiteX13" fmla="*/ 7022851 w 7228763"/>
              <a:gd name="connsiteY13" fmla="*/ 1117169 h 6858000"/>
              <a:gd name="connsiteX14" fmla="*/ 7019920 w 7228763"/>
              <a:gd name="connsiteY14" fmla="*/ 1144352 h 6858000"/>
              <a:gd name="connsiteX15" fmla="*/ 7021476 w 7228763"/>
              <a:gd name="connsiteY15" fmla="*/ 1164484 h 6858000"/>
              <a:gd name="connsiteX16" fmla="*/ 7005576 w 7228763"/>
              <a:gd name="connsiteY16" fmla="*/ 1213829 h 6858000"/>
              <a:gd name="connsiteX17" fmla="*/ 6970919 w 7228763"/>
              <a:gd name="connsiteY17" fmla="*/ 1294823 h 6858000"/>
              <a:gd name="connsiteX18" fmla="*/ 6965413 w 7228763"/>
              <a:gd name="connsiteY18" fmla="*/ 1312193 h 6858000"/>
              <a:gd name="connsiteX19" fmla="*/ 6968106 w 7228763"/>
              <a:gd name="connsiteY19" fmla="*/ 1327626 h 6858000"/>
              <a:gd name="connsiteX20" fmla="*/ 6975202 w 7228763"/>
              <a:gd name="connsiteY20" fmla="*/ 1331644 h 6858000"/>
              <a:gd name="connsiteX21" fmla="*/ 6973366 w 7228763"/>
              <a:gd name="connsiteY21" fmla="*/ 1341276 h 6858000"/>
              <a:gd name="connsiteX22" fmla="*/ 6974428 w 7228763"/>
              <a:gd name="connsiteY22" fmla="*/ 1343945 h 6858000"/>
              <a:gd name="connsiteX23" fmla="*/ 6978971 w 7228763"/>
              <a:gd name="connsiteY23" fmla="*/ 1359134 h 6858000"/>
              <a:gd name="connsiteX24" fmla="*/ 6946335 w 7228763"/>
              <a:gd name="connsiteY24" fmla="*/ 1427803 h 6858000"/>
              <a:gd name="connsiteX25" fmla="*/ 6907208 w 7228763"/>
              <a:gd name="connsiteY25" fmla="*/ 1540278 h 6858000"/>
              <a:gd name="connsiteX26" fmla="*/ 6901698 w 7228763"/>
              <a:gd name="connsiteY26" fmla="*/ 1547262 h 6858000"/>
              <a:gd name="connsiteX27" fmla="*/ 6902877 w 7228763"/>
              <a:gd name="connsiteY27" fmla="*/ 1577056 h 6858000"/>
              <a:gd name="connsiteX28" fmla="*/ 6904067 w 7228763"/>
              <a:gd name="connsiteY28" fmla="*/ 1595898 h 6858000"/>
              <a:gd name="connsiteX29" fmla="*/ 6891817 w 7228763"/>
              <a:gd name="connsiteY29" fmla="*/ 1703726 h 6858000"/>
              <a:gd name="connsiteX30" fmla="*/ 6898520 w 7228763"/>
              <a:gd name="connsiteY30" fmla="*/ 1809535 h 6858000"/>
              <a:gd name="connsiteX31" fmla="*/ 6897783 w 7228763"/>
              <a:gd name="connsiteY31" fmla="*/ 2018310 h 6858000"/>
              <a:gd name="connsiteX32" fmla="*/ 6887647 w 7228763"/>
              <a:gd name="connsiteY32" fmla="*/ 2071355 h 6858000"/>
              <a:gd name="connsiteX33" fmla="*/ 6888952 w 7228763"/>
              <a:gd name="connsiteY33" fmla="*/ 2141166 h 6858000"/>
              <a:gd name="connsiteX34" fmla="*/ 6887101 w 7228763"/>
              <a:gd name="connsiteY34" fmla="*/ 2154548 h 6858000"/>
              <a:gd name="connsiteX35" fmla="*/ 6880519 w 7228763"/>
              <a:gd name="connsiteY35" fmla="*/ 2158153 h 6858000"/>
              <a:gd name="connsiteX36" fmla="*/ 6873389 w 7228763"/>
              <a:gd name="connsiteY36" fmla="*/ 2178174 h 6858000"/>
              <a:gd name="connsiteX37" fmla="*/ 6871679 w 7228763"/>
              <a:gd name="connsiteY37" fmla="*/ 2202858 h 6858000"/>
              <a:gd name="connsiteX38" fmla="*/ 6870321 w 7228763"/>
              <a:gd name="connsiteY38" fmla="*/ 2320214 h 6858000"/>
              <a:gd name="connsiteX39" fmla="*/ 6857787 w 7228763"/>
              <a:gd name="connsiteY39" fmla="*/ 2417011 h 6858000"/>
              <a:gd name="connsiteX40" fmla="*/ 6850905 w 7228763"/>
              <a:gd name="connsiteY40" fmla="*/ 2454207 h 6858000"/>
              <a:gd name="connsiteX41" fmla="*/ 6848900 w 7228763"/>
              <a:gd name="connsiteY41" fmla="*/ 2487203 h 6858000"/>
              <a:gd name="connsiteX42" fmla="*/ 6837487 w 7228763"/>
              <a:gd name="connsiteY42" fmla="*/ 2512282 h 6858000"/>
              <a:gd name="connsiteX43" fmla="*/ 6838494 w 7228763"/>
              <a:gd name="connsiteY43" fmla="*/ 2514318 h 6858000"/>
              <a:gd name="connsiteX44" fmla="*/ 6863982 w 7228763"/>
              <a:gd name="connsiteY44" fmla="*/ 2574334 h 6858000"/>
              <a:gd name="connsiteX45" fmla="*/ 6862893 w 7228763"/>
              <a:gd name="connsiteY45" fmla="*/ 2579877 h 6858000"/>
              <a:gd name="connsiteX46" fmla="*/ 6863047 w 7228763"/>
              <a:gd name="connsiteY46" fmla="*/ 2608928 h 6858000"/>
              <a:gd name="connsiteX47" fmla="*/ 6862462 w 7228763"/>
              <a:gd name="connsiteY47" fmla="*/ 2613111 h 6858000"/>
              <a:gd name="connsiteX48" fmla="*/ 6854084 w 7228763"/>
              <a:gd name="connsiteY48" fmla="*/ 2621996 h 6858000"/>
              <a:gd name="connsiteX49" fmla="*/ 6856559 w 7228763"/>
              <a:gd name="connsiteY49" fmla="*/ 2634265 h 6858000"/>
              <a:gd name="connsiteX50" fmla="*/ 6847985 w 7228763"/>
              <a:gd name="connsiteY50" fmla="*/ 2647237 h 6858000"/>
              <a:gd name="connsiteX51" fmla="*/ 6854115 w 7228763"/>
              <a:gd name="connsiteY51" fmla="*/ 2650786 h 6858000"/>
              <a:gd name="connsiteX52" fmla="*/ 6859942 w 7228763"/>
              <a:gd name="connsiteY52" fmla="*/ 2661993 h 6858000"/>
              <a:gd name="connsiteX53" fmla="*/ 6851884 w 7228763"/>
              <a:gd name="connsiteY53" fmla="*/ 2670949 h 6858000"/>
              <a:gd name="connsiteX54" fmla="*/ 6846115 w 7228763"/>
              <a:gd name="connsiteY54" fmla="*/ 2690255 h 6858000"/>
              <a:gd name="connsiteX55" fmla="*/ 6846964 w 7228763"/>
              <a:gd name="connsiteY55" fmla="*/ 2695683 h 6858000"/>
              <a:gd name="connsiteX56" fmla="*/ 6836011 w 7228763"/>
              <a:gd name="connsiteY56" fmla="*/ 2713964 h 6858000"/>
              <a:gd name="connsiteX57" fmla="*/ 6830478 w 7228763"/>
              <a:gd name="connsiteY57" fmla="*/ 2730175 h 6858000"/>
              <a:gd name="connsiteX58" fmla="*/ 6841091 w 7228763"/>
              <a:gd name="connsiteY58" fmla="*/ 2763497 h 6858000"/>
              <a:gd name="connsiteX59" fmla="*/ 6803520 w 7228763"/>
              <a:gd name="connsiteY59" fmla="*/ 3051539 h 6858000"/>
              <a:gd name="connsiteX60" fmla="*/ 6733280 w 7228763"/>
              <a:gd name="connsiteY60" fmla="*/ 3335396 h 6858000"/>
              <a:gd name="connsiteX61" fmla="*/ 6735884 w 7228763"/>
              <a:gd name="connsiteY61" fmla="*/ 3456509 h 6858000"/>
              <a:gd name="connsiteX62" fmla="*/ 6715764 w 7228763"/>
              <a:gd name="connsiteY62" fmla="*/ 3531827 h 6858000"/>
              <a:gd name="connsiteX63" fmla="*/ 6730329 w 7228763"/>
              <a:gd name="connsiteY63" fmla="*/ 3570877 h 6858000"/>
              <a:gd name="connsiteX64" fmla="*/ 6727426 w 7228763"/>
              <a:gd name="connsiteY64" fmla="*/ 3583849 h 6858000"/>
              <a:gd name="connsiteX65" fmla="*/ 6718706 w 7228763"/>
              <a:gd name="connsiteY65" fmla="*/ 3592763 h 6858000"/>
              <a:gd name="connsiteX66" fmla="*/ 6693350 w 7228763"/>
              <a:gd name="connsiteY66" fmla="*/ 3653485 h 6858000"/>
              <a:gd name="connsiteX67" fmla="*/ 6685983 w 7228763"/>
              <a:gd name="connsiteY67" fmla="*/ 3670528 h 6858000"/>
              <a:gd name="connsiteX68" fmla="*/ 6687033 w 7228763"/>
              <a:gd name="connsiteY68" fmla="*/ 3685990 h 6858000"/>
              <a:gd name="connsiteX69" fmla="*/ 6693711 w 7228763"/>
              <a:gd name="connsiteY69" fmla="*/ 3690283 h 6858000"/>
              <a:gd name="connsiteX70" fmla="*/ 6690843 w 7228763"/>
              <a:gd name="connsiteY70" fmla="*/ 3699787 h 6858000"/>
              <a:gd name="connsiteX71" fmla="*/ 6691624 w 7228763"/>
              <a:gd name="connsiteY71" fmla="*/ 3702486 h 6858000"/>
              <a:gd name="connsiteX72" fmla="*/ 6694549 w 7228763"/>
              <a:gd name="connsiteY72" fmla="*/ 3717784 h 6858000"/>
              <a:gd name="connsiteX73" fmla="*/ 6662489 w 7228763"/>
              <a:gd name="connsiteY73" fmla="*/ 3746229 h 6858000"/>
              <a:gd name="connsiteX74" fmla="*/ 6575429 w 7228763"/>
              <a:gd name="connsiteY74" fmla="*/ 3924910 h 6858000"/>
              <a:gd name="connsiteX75" fmla="*/ 6538994 w 7228763"/>
              <a:gd name="connsiteY75" fmla="*/ 3989353 h 6858000"/>
              <a:gd name="connsiteX76" fmla="*/ 6535698 w 7228763"/>
              <a:gd name="connsiteY76" fmla="*/ 4033899 h 6858000"/>
              <a:gd name="connsiteX77" fmla="*/ 6527053 w 7228763"/>
              <a:gd name="connsiteY77" fmla="*/ 4142250 h 6858000"/>
              <a:gd name="connsiteX78" fmla="*/ 6501843 w 7228763"/>
              <a:gd name="connsiteY78" fmla="*/ 4329442 h 6858000"/>
              <a:gd name="connsiteX79" fmla="*/ 6489841 w 7228763"/>
              <a:gd name="connsiteY79" fmla="*/ 4456184 h 6858000"/>
              <a:gd name="connsiteX80" fmla="*/ 6482918 w 7228763"/>
              <a:gd name="connsiteY80" fmla="*/ 4468478 h 6858000"/>
              <a:gd name="connsiteX81" fmla="*/ 6484019 w 7228763"/>
              <a:gd name="connsiteY81" fmla="*/ 4469862 h 6858000"/>
              <a:gd name="connsiteX82" fmla="*/ 6481759 w 7228763"/>
              <a:gd name="connsiteY82" fmla="*/ 4483797 h 6858000"/>
              <a:gd name="connsiteX83" fmla="*/ 6477370 w 7228763"/>
              <a:gd name="connsiteY83" fmla="*/ 4487091 h 6858000"/>
              <a:gd name="connsiteX84" fmla="*/ 6474598 w 7228763"/>
              <a:gd name="connsiteY84" fmla="*/ 4496728 h 6858000"/>
              <a:gd name="connsiteX85" fmla="*/ 6465848 w 7228763"/>
              <a:gd name="connsiteY85" fmla="*/ 4515918 h 6858000"/>
              <a:gd name="connsiteX86" fmla="*/ 6467296 w 7228763"/>
              <a:gd name="connsiteY86" fmla="*/ 4519316 h 6858000"/>
              <a:gd name="connsiteX87" fmla="*/ 6458903 w 7228763"/>
              <a:gd name="connsiteY87" fmla="*/ 4547957 h 6858000"/>
              <a:gd name="connsiteX88" fmla="*/ 6460248 w 7228763"/>
              <a:gd name="connsiteY88" fmla="*/ 4548262 h 6858000"/>
              <a:gd name="connsiteX89" fmla="*/ 6464276 w 7228763"/>
              <a:gd name="connsiteY89" fmla="*/ 4555939 h 6858000"/>
              <a:gd name="connsiteX90" fmla="*/ 6468635 w 7228763"/>
              <a:gd name="connsiteY90" fmla="*/ 4570815 h 6858000"/>
              <a:gd name="connsiteX91" fmla="*/ 6488206 w 7228763"/>
              <a:gd name="connsiteY91" fmla="*/ 4633846 h 6858000"/>
              <a:gd name="connsiteX92" fmla="*/ 6487272 w 7228763"/>
              <a:gd name="connsiteY92" fmla="*/ 4639816 h 6858000"/>
              <a:gd name="connsiteX93" fmla="*/ 6487581 w 7228763"/>
              <a:gd name="connsiteY93" fmla="*/ 4639923 h 6858000"/>
              <a:gd name="connsiteX94" fmla="*/ 6487249 w 7228763"/>
              <a:gd name="connsiteY94" fmla="*/ 4646192 h 6858000"/>
              <a:gd name="connsiteX95" fmla="*/ 6485570 w 7228763"/>
              <a:gd name="connsiteY95" fmla="*/ 4650706 h 6858000"/>
              <a:gd name="connsiteX96" fmla="*/ 6483759 w 7228763"/>
              <a:gd name="connsiteY96" fmla="*/ 4662290 h 6858000"/>
              <a:gd name="connsiteX97" fmla="*/ 6485315 w 7228763"/>
              <a:gd name="connsiteY97" fmla="*/ 4666180 h 6858000"/>
              <a:gd name="connsiteX98" fmla="*/ 6489077 w 7228763"/>
              <a:gd name="connsiteY98" fmla="*/ 4667585 h 6858000"/>
              <a:gd name="connsiteX99" fmla="*/ 6488467 w 7228763"/>
              <a:gd name="connsiteY99" fmla="*/ 4668660 h 6858000"/>
              <a:gd name="connsiteX100" fmla="*/ 6496179 w 7228763"/>
              <a:gd name="connsiteY100" fmla="*/ 4689807 h 6858000"/>
              <a:gd name="connsiteX101" fmla="*/ 6500957 w 7228763"/>
              <a:gd name="connsiteY101" fmla="*/ 4737890 h 6858000"/>
              <a:gd name="connsiteX102" fmla="*/ 6498641 w 7228763"/>
              <a:gd name="connsiteY102" fmla="*/ 4765657 h 6858000"/>
              <a:gd name="connsiteX103" fmla="*/ 6497829 w 7228763"/>
              <a:gd name="connsiteY103" fmla="*/ 4841463 h 6858000"/>
              <a:gd name="connsiteX104" fmla="*/ 6521578 w 7228763"/>
              <a:gd name="connsiteY104" fmla="*/ 4969863 h 6858000"/>
              <a:gd name="connsiteX105" fmla="*/ 6518695 w 7228763"/>
              <a:gd name="connsiteY105" fmla="*/ 4974028 h 6858000"/>
              <a:gd name="connsiteX106" fmla="*/ 6516513 w 7228763"/>
              <a:gd name="connsiteY106" fmla="*/ 4980318 h 6858000"/>
              <a:gd name="connsiteX107" fmla="*/ 6516763 w 7228763"/>
              <a:gd name="connsiteY107" fmla="*/ 4980501 h 6858000"/>
              <a:gd name="connsiteX108" fmla="*/ 6514121 w 7228763"/>
              <a:gd name="connsiteY108" fmla="*/ 4986338 h 6858000"/>
              <a:gd name="connsiteX109" fmla="*/ 6511173 w 7228763"/>
              <a:gd name="connsiteY109" fmla="*/ 4991296 h 6858000"/>
              <a:gd name="connsiteX110" fmla="*/ 6546537 w 7228763"/>
              <a:gd name="connsiteY110" fmla="*/ 5076895 h 6858000"/>
              <a:gd name="connsiteX111" fmla="*/ 6544581 w 7228763"/>
              <a:gd name="connsiteY111" fmla="*/ 5081568 h 6858000"/>
              <a:gd name="connsiteX112" fmla="*/ 6543750 w 7228763"/>
              <a:gd name="connsiteY112" fmla="*/ 5088173 h 6858000"/>
              <a:gd name="connsiteX113" fmla="*/ 6544034 w 7228763"/>
              <a:gd name="connsiteY113" fmla="*/ 5088300 h 6858000"/>
              <a:gd name="connsiteX114" fmla="*/ 6542660 w 7228763"/>
              <a:gd name="connsiteY114" fmla="*/ 5094558 h 6858000"/>
              <a:gd name="connsiteX115" fmla="*/ 6532096 w 7228763"/>
              <a:gd name="connsiteY115" fmla="*/ 5125620 h 6858000"/>
              <a:gd name="connsiteX116" fmla="*/ 6533049 w 7228763"/>
              <a:gd name="connsiteY116" fmla="*/ 5268004 h 6858000"/>
              <a:gd name="connsiteX117" fmla="*/ 6533970 w 7228763"/>
              <a:gd name="connsiteY117" fmla="*/ 5269530 h 6858000"/>
              <a:gd name="connsiteX118" fmla="*/ 6502603 w 7228763"/>
              <a:gd name="connsiteY118" fmla="*/ 5390941 h 6858000"/>
              <a:gd name="connsiteX119" fmla="*/ 6477660 w 7228763"/>
              <a:gd name="connsiteY119" fmla="*/ 5539927 h 6858000"/>
              <a:gd name="connsiteX120" fmla="*/ 6456458 w 7228763"/>
              <a:gd name="connsiteY120" fmla="*/ 5791594 h 6858000"/>
              <a:gd name="connsiteX121" fmla="*/ 6434556 w 7228763"/>
              <a:gd name="connsiteY121" fmla="*/ 5855206 h 6858000"/>
              <a:gd name="connsiteX122" fmla="*/ 6418454 w 7228763"/>
              <a:gd name="connsiteY122" fmla="*/ 5873582 h 6858000"/>
              <a:gd name="connsiteX123" fmla="*/ 6419875 w 7228763"/>
              <a:gd name="connsiteY123" fmla="*/ 5876037 h 6858000"/>
              <a:gd name="connsiteX124" fmla="*/ 6419775 w 7228763"/>
              <a:gd name="connsiteY124" fmla="*/ 5886534 h 6858000"/>
              <a:gd name="connsiteX125" fmla="*/ 6426971 w 7228763"/>
              <a:gd name="connsiteY125" fmla="*/ 5888644 h 6858000"/>
              <a:gd name="connsiteX126" fmla="*/ 6431999 w 7228763"/>
              <a:gd name="connsiteY126" fmla="*/ 5903832 h 6858000"/>
              <a:gd name="connsiteX127" fmla="*/ 6429798 w 7228763"/>
              <a:gd name="connsiteY127" fmla="*/ 5923391 h 6858000"/>
              <a:gd name="connsiteX128" fmla="*/ 6434072 w 7228763"/>
              <a:gd name="connsiteY128" fmla="*/ 6013205 h 6858000"/>
              <a:gd name="connsiteX129" fmla="*/ 6439333 w 7228763"/>
              <a:gd name="connsiteY129" fmla="*/ 6074018 h 6858000"/>
              <a:gd name="connsiteX130" fmla="*/ 6463083 w 7228763"/>
              <a:gd name="connsiteY130" fmla="*/ 6130837 h 6858000"/>
              <a:gd name="connsiteX131" fmla="*/ 6457360 w 7228763"/>
              <a:gd name="connsiteY131" fmla="*/ 6152982 h 6858000"/>
              <a:gd name="connsiteX132" fmla="*/ 6495529 w 7228763"/>
              <a:gd name="connsiteY132" fmla="*/ 6221100 h 6858000"/>
              <a:gd name="connsiteX133" fmla="*/ 6514948 w 7228763"/>
              <a:gd name="connsiteY133" fmla="*/ 6287550 h 6858000"/>
              <a:gd name="connsiteX134" fmla="*/ 6545124 w 7228763"/>
              <a:gd name="connsiteY134" fmla="*/ 6401595 h 6858000"/>
              <a:gd name="connsiteX135" fmla="*/ 6525833 w 7228763"/>
              <a:gd name="connsiteY135" fmla="*/ 6487110 h 6858000"/>
              <a:gd name="connsiteX136" fmla="*/ 6554825 w 7228763"/>
              <a:gd name="connsiteY136" fmla="*/ 6588589 h 6858000"/>
              <a:gd name="connsiteX137" fmla="*/ 6601569 w 7228763"/>
              <a:gd name="connsiteY137" fmla="*/ 6769963 h 6858000"/>
              <a:gd name="connsiteX138" fmla="*/ 6620945 w 7228763"/>
              <a:gd name="connsiteY138" fmla="*/ 6835814 h 6858000"/>
              <a:gd name="connsiteX139" fmla="*/ 6625906 w 7228763"/>
              <a:gd name="connsiteY139" fmla="*/ 6858000 h 6858000"/>
              <a:gd name="connsiteX140" fmla="*/ 723901 w 7228763"/>
              <a:gd name="connsiteY140" fmla="*/ 6858000 h 6858000"/>
              <a:gd name="connsiteX141" fmla="*/ 501961 w 7228763"/>
              <a:gd name="connsiteY141" fmla="*/ 6858000 h 6858000"/>
              <a:gd name="connsiteX142" fmla="*/ 0 w 7228763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228763" h="6858000">
                <a:moveTo>
                  <a:pt x="0" y="0"/>
                </a:moveTo>
                <a:lnTo>
                  <a:pt x="501961" y="0"/>
                </a:lnTo>
                <a:lnTo>
                  <a:pt x="723901" y="0"/>
                </a:lnTo>
                <a:lnTo>
                  <a:pt x="7228583" y="0"/>
                </a:lnTo>
                <a:lnTo>
                  <a:pt x="7228763" y="1"/>
                </a:lnTo>
                <a:lnTo>
                  <a:pt x="7221350" y="30700"/>
                </a:lnTo>
                <a:cubicBezTo>
                  <a:pt x="7216059" y="84364"/>
                  <a:pt x="7200969" y="241149"/>
                  <a:pt x="7199900" y="310025"/>
                </a:cubicBezTo>
                <a:cubicBezTo>
                  <a:pt x="7203643" y="367544"/>
                  <a:pt x="7214102" y="408251"/>
                  <a:pt x="7214938" y="443960"/>
                </a:cubicBezTo>
                <a:cubicBezTo>
                  <a:pt x="7210660" y="499397"/>
                  <a:pt x="7182360" y="604434"/>
                  <a:pt x="7174238" y="642659"/>
                </a:cubicBezTo>
                <a:cubicBezTo>
                  <a:pt x="7182965" y="657287"/>
                  <a:pt x="7155519" y="658191"/>
                  <a:pt x="7166213" y="673307"/>
                </a:cubicBezTo>
                <a:cubicBezTo>
                  <a:pt x="7166618" y="693769"/>
                  <a:pt x="7143764" y="797295"/>
                  <a:pt x="7128963" y="839641"/>
                </a:cubicBezTo>
                <a:cubicBezTo>
                  <a:pt x="7112293" y="887148"/>
                  <a:pt x="7075906" y="937731"/>
                  <a:pt x="7066183" y="958357"/>
                </a:cubicBezTo>
                <a:cubicBezTo>
                  <a:pt x="7056459" y="978983"/>
                  <a:pt x="7077843" y="936930"/>
                  <a:pt x="7070620" y="963398"/>
                </a:cubicBezTo>
                <a:cubicBezTo>
                  <a:pt x="7063399" y="989867"/>
                  <a:pt x="7031301" y="1087010"/>
                  <a:pt x="7022851" y="1117169"/>
                </a:cubicBezTo>
                <a:cubicBezTo>
                  <a:pt x="7039554" y="1118586"/>
                  <a:pt x="7009272" y="1135372"/>
                  <a:pt x="7019920" y="1144352"/>
                </a:cubicBezTo>
                <a:cubicBezTo>
                  <a:pt x="7029274" y="1150681"/>
                  <a:pt x="7022270" y="1157251"/>
                  <a:pt x="7021476" y="1164484"/>
                </a:cubicBezTo>
                <a:cubicBezTo>
                  <a:pt x="7028800" y="1173524"/>
                  <a:pt x="7015215" y="1205209"/>
                  <a:pt x="7005576" y="1213829"/>
                </a:cubicBezTo>
                <a:cubicBezTo>
                  <a:pt x="6972150" y="1235037"/>
                  <a:pt x="6996546" y="1277327"/>
                  <a:pt x="6970919" y="1294823"/>
                </a:cubicBezTo>
                <a:cubicBezTo>
                  <a:pt x="6967139" y="1300845"/>
                  <a:pt x="6965581" y="1306615"/>
                  <a:pt x="6965413" y="1312193"/>
                </a:cubicBezTo>
                <a:lnTo>
                  <a:pt x="6968106" y="1327626"/>
                </a:lnTo>
                <a:lnTo>
                  <a:pt x="6975202" y="1331644"/>
                </a:lnTo>
                <a:lnTo>
                  <a:pt x="6973366" y="1341276"/>
                </a:lnTo>
                <a:cubicBezTo>
                  <a:pt x="6973720" y="1342166"/>
                  <a:pt x="6974074" y="1343055"/>
                  <a:pt x="6974428" y="1343945"/>
                </a:cubicBezTo>
                <a:cubicBezTo>
                  <a:pt x="6976493" y="1349040"/>
                  <a:pt x="6978286" y="1354080"/>
                  <a:pt x="6978971" y="1359134"/>
                </a:cubicBezTo>
                <a:cubicBezTo>
                  <a:pt x="6974288" y="1373109"/>
                  <a:pt x="6958295" y="1397612"/>
                  <a:pt x="6946335" y="1427803"/>
                </a:cubicBezTo>
                <a:cubicBezTo>
                  <a:pt x="6924178" y="1460349"/>
                  <a:pt x="6924483" y="1505076"/>
                  <a:pt x="6907208" y="1540278"/>
                </a:cubicBezTo>
                <a:lnTo>
                  <a:pt x="6901698" y="1547262"/>
                </a:lnTo>
                <a:lnTo>
                  <a:pt x="6902877" y="1577056"/>
                </a:lnTo>
                <a:cubicBezTo>
                  <a:pt x="6907187" y="1582205"/>
                  <a:pt x="6908314" y="1589568"/>
                  <a:pt x="6904067" y="1595898"/>
                </a:cubicBezTo>
                <a:lnTo>
                  <a:pt x="6891817" y="1703726"/>
                </a:lnTo>
                <a:cubicBezTo>
                  <a:pt x="6890892" y="1739332"/>
                  <a:pt x="6882506" y="1754453"/>
                  <a:pt x="6898520" y="1809535"/>
                </a:cubicBezTo>
                <a:cubicBezTo>
                  <a:pt x="6919736" y="1868036"/>
                  <a:pt x="6890400" y="1952670"/>
                  <a:pt x="6897783" y="2018310"/>
                </a:cubicBezTo>
                <a:cubicBezTo>
                  <a:pt x="6868750" y="2053162"/>
                  <a:pt x="6894827" y="2034561"/>
                  <a:pt x="6887647" y="2071355"/>
                </a:cubicBezTo>
                <a:lnTo>
                  <a:pt x="6888952" y="2141166"/>
                </a:lnTo>
                <a:lnTo>
                  <a:pt x="6887101" y="2154548"/>
                </a:lnTo>
                <a:lnTo>
                  <a:pt x="6880519" y="2158153"/>
                </a:lnTo>
                <a:lnTo>
                  <a:pt x="6873389" y="2178174"/>
                </a:lnTo>
                <a:cubicBezTo>
                  <a:pt x="6871658" y="2185696"/>
                  <a:pt x="6870890" y="2193828"/>
                  <a:pt x="6871679" y="2202858"/>
                </a:cubicBezTo>
                <a:cubicBezTo>
                  <a:pt x="6884787" y="2232772"/>
                  <a:pt x="6852680" y="2283357"/>
                  <a:pt x="6870321" y="2320214"/>
                </a:cubicBezTo>
                <a:cubicBezTo>
                  <a:pt x="6868006" y="2355906"/>
                  <a:pt x="6861023" y="2394678"/>
                  <a:pt x="6857787" y="2417011"/>
                </a:cubicBezTo>
                <a:cubicBezTo>
                  <a:pt x="6846931" y="2426377"/>
                  <a:pt x="6863720" y="2456509"/>
                  <a:pt x="6850905" y="2454207"/>
                </a:cubicBezTo>
                <a:cubicBezTo>
                  <a:pt x="6856659" y="2464947"/>
                  <a:pt x="6853850" y="2476105"/>
                  <a:pt x="6848900" y="2487203"/>
                </a:cubicBezTo>
                <a:lnTo>
                  <a:pt x="6837487" y="2512282"/>
                </a:lnTo>
                <a:cubicBezTo>
                  <a:pt x="6837823" y="2512961"/>
                  <a:pt x="6838158" y="2513640"/>
                  <a:pt x="6838494" y="2514318"/>
                </a:cubicBezTo>
                <a:cubicBezTo>
                  <a:pt x="6846991" y="2534324"/>
                  <a:pt x="6855486" y="2554328"/>
                  <a:pt x="6863982" y="2574334"/>
                </a:cubicBezTo>
                <a:lnTo>
                  <a:pt x="6862893" y="2579877"/>
                </a:lnTo>
                <a:cubicBezTo>
                  <a:pt x="6862738" y="2585644"/>
                  <a:pt x="6863120" y="2603388"/>
                  <a:pt x="6863047" y="2608928"/>
                </a:cubicBezTo>
                <a:lnTo>
                  <a:pt x="6862462" y="2613111"/>
                </a:lnTo>
                <a:lnTo>
                  <a:pt x="6854084" y="2621996"/>
                </a:lnTo>
                <a:lnTo>
                  <a:pt x="6856559" y="2634265"/>
                </a:lnTo>
                <a:lnTo>
                  <a:pt x="6847985" y="2647237"/>
                </a:lnTo>
                <a:cubicBezTo>
                  <a:pt x="6850226" y="2648158"/>
                  <a:pt x="6852294" y="2649356"/>
                  <a:pt x="6854115" y="2650786"/>
                </a:cubicBezTo>
                <a:lnTo>
                  <a:pt x="6859942" y="2661993"/>
                </a:lnTo>
                <a:lnTo>
                  <a:pt x="6851884" y="2670949"/>
                </a:lnTo>
                <a:cubicBezTo>
                  <a:pt x="6864376" y="2672007"/>
                  <a:pt x="6849871" y="2681695"/>
                  <a:pt x="6846115" y="2690255"/>
                </a:cubicBezTo>
                <a:lnTo>
                  <a:pt x="6846964" y="2695683"/>
                </a:lnTo>
                <a:lnTo>
                  <a:pt x="6836011" y="2713964"/>
                </a:lnTo>
                <a:lnTo>
                  <a:pt x="6830478" y="2730175"/>
                </a:lnTo>
                <a:lnTo>
                  <a:pt x="6841091" y="2763497"/>
                </a:lnTo>
                <a:lnTo>
                  <a:pt x="6803520" y="3051539"/>
                </a:lnTo>
                <a:cubicBezTo>
                  <a:pt x="6790420" y="3165645"/>
                  <a:pt x="6749912" y="3216611"/>
                  <a:pt x="6733280" y="3335396"/>
                </a:cubicBezTo>
                <a:lnTo>
                  <a:pt x="6735884" y="3456509"/>
                </a:lnTo>
                <a:lnTo>
                  <a:pt x="6715764" y="3531827"/>
                </a:lnTo>
                <a:lnTo>
                  <a:pt x="6730329" y="3570877"/>
                </a:lnTo>
                <a:lnTo>
                  <a:pt x="6727426" y="3583849"/>
                </a:lnTo>
                <a:lnTo>
                  <a:pt x="6718706" y="3592763"/>
                </a:lnTo>
                <a:cubicBezTo>
                  <a:pt x="6707946" y="3613948"/>
                  <a:pt x="6713985" y="3641245"/>
                  <a:pt x="6693350" y="3653485"/>
                </a:cubicBezTo>
                <a:cubicBezTo>
                  <a:pt x="6688922" y="3659316"/>
                  <a:pt x="6686748" y="3664985"/>
                  <a:pt x="6685983" y="3670528"/>
                </a:cubicBezTo>
                <a:lnTo>
                  <a:pt x="6687033" y="3685990"/>
                </a:lnTo>
                <a:lnTo>
                  <a:pt x="6693711" y="3690283"/>
                </a:lnTo>
                <a:lnTo>
                  <a:pt x="6690843" y="3699787"/>
                </a:lnTo>
                <a:cubicBezTo>
                  <a:pt x="6691104" y="3700686"/>
                  <a:pt x="6691364" y="3701586"/>
                  <a:pt x="6691624" y="3702486"/>
                </a:cubicBezTo>
                <a:cubicBezTo>
                  <a:pt x="6693145" y="3707637"/>
                  <a:pt x="6694400" y="3712728"/>
                  <a:pt x="6694549" y="3717784"/>
                </a:cubicBezTo>
                <a:cubicBezTo>
                  <a:pt x="6659304" y="3711701"/>
                  <a:pt x="6689997" y="3759789"/>
                  <a:pt x="6662489" y="3746229"/>
                </a:cubicBezTo>
                <a:cubicBezTo>
                  <a:pt x="6642637" y="3780750"/>
                  <a:pt x="6605132" y="3867558"/>
                  <a:pt x="6575429" y="3924910"/>
                </a:cubicBezTo>
                <a:lnTo>
                  <a:pt x="6538994" y="3989353"/>
                </a:lnTo>
                <a:lnTo>
                  <a:pt x="6535698" y="4033899"/>
                </a:lnTo>
                <a:cubicBezTo>
                  <a:pt x="6533175" y="4070470"/>
                  <a:pt x="6530536" y="4110146"/>
                  <a:pt x="6527053" y="4142250"/>
                </a:cubicBezTo>
                <a:cubicBezTo>
                  <a:pt x="6519001" y="4200007"/>
                  <a:pt x="6506061" y="4278998"/>
                  <a:pt x="6501843" y="4329442"/>
                </a:cubicBezTo>
                <a:cubicBezTo>
                  <a:pt x="6495642" y="4381764"/>
                  <a:pt x="6492993" y="4433012"/>
                  <a:pt x="6489841" y="4456184"/>
                </a:cubicBezTo>
                <a:lnTo>
                  <a:pt x="6482918" y="4468478"/>
                </a:lnTo>
                <a:lnTo>
                  <a:pt x="6484019" y="4469862"/>
                </a:lnTo>
                <a:cubicBezTo>
                  <a:pt x="6485835" y="4476321"/>
                  <a:pt x="6484493" y="4480555"/>
                  <a:pt x="6481759" y="4483797"/>
                </a:cubicBezTo>
                <a:lnTo>
                  <a:pt x="6477370" y="4487091"/>
                </a:lnTo>
                <a:lnTo>
                  <a:pt x="6474598" y="4496728"/>
                </a:lnTo>
                <a:lnTo>
                  <a:pt x="6465848" y="4515918"/>
                </a:lnTo>
                <a:cubicBezTo>
                  <a:pt x="6466332" y="4517049"/>
                  <a:pt x="6466814" y="4518182"/>
                  <a:pt x="6467296" y="4519316"/>
                </a:cubicBezTo>
                <a:lnTo>
                  <a:pt x="6458903" y="4547957"/>
                </a:lnTo>
                <a:lnTo>
                  <a:pt x="6460248" y="4548262"/>
                </a:lnTo>
                <a:cubicBezTo>
                  <a:pt x="6463078" y="4549595"/>
                  <a:pt x="6464808" y="4551811"/>
                  <a:pt x="6464276" y="4555939"/>
                </a:cubicBezTo>
                <a:cubicBezTo>
                  <a:pt x="6486531" y="4548276"/>
                  <a:pt x="6472165" y="4557977"/>
                  <a:pt x="6468635" y="4570815"/>
                </a:cubicBezTo>
                <a:cubicBezTo>
                  <a:pt x="6472622" y="4583801"/>
                  <a:pt x="6485098" y="4622347"/>
                  <a:pt x="6488206" y="4633846"/>
                </a:cubicBezTo>
                <a:lnTo>
                  <a:pt x="6487272" y="4639816"/>
                </a:lnTo>
                <a:lnTo>
                  <a:pt x="6487581" y="4639923"/>
                </a:lnTo>
                <a:cubicBezTo>
                  <a:pt x="6488082" y="4641190"/>
                  <a:pt x="6488037" y="4643141"/>
                  <a:pt x="6487249" y="4646192"/>
                </a:cubicBezTo>
                <a:lnTo>
                  <a:pt x="6485570" y="4650706"/>
                </a:lnTo>
                <a:lnTo>
                  <a:pt x="6483759" y="4662290"/>
                </a:lnTo>
                <a:cubicBezTo>
                  <a:pt x="6484278" y="4663587"/>
                  <a:pt x="6484797" y="4664883"/>
                  <a:pt x="6485315" y="4666180"/>
                </a:cubicBezTo>
                <a:lnTo>
                  <a:pt x="6489077" y="4667585"/>
                </a:lnTo>
                <a:lnTo>
                  <a:pt x="6488467" y="4668660"/>
                </a:lnTo>
                <a:cubicBezTo>
                  <a:pt x="6480300" y="4676831"/>
                  <a:pt x="6469898" y="4679345"/>
                  <a:pt x="6496179" y="4689807"/>
                </a:cubicBezTo>
                <a:cubicBezTo>
                  <a:pt x="6482141" y="4708535"/>
                  <a:pt x="6498545" y="4712235"/>
                  <a:pt x="6500957" y="4737890"/>
                </a:cubicBezTo>
                <a:cubicBezTo>
                  <a:pt x="6488706" y="4748600"/>
                  <a:pt x="6491350" y="4757223"/>
                  <a:pt x="6498641" y="4765657"/>
                </a:cubicBezTo>
                <a:cubicBezTo>
                  <a:pt x="6490164" y="4790618"/>
                  <a:pt x="6498852" y="4813399"/>
                  <a:pt x="6497829" y="4841463"/>
                </a:cubicBezTo>
                <a:lnTo>
                  <a:pt x="6521578" y="4969863"/>
                </a:lnTo>
                <a:lnTo>
                  <a:pt x="6518695" y="4974028"/>
                </a:lnTo>
                <a:cubicBezTo>
                  <a:pt x="6517064" y="4976933"/>
                  <a:pt x="6516439" y="4978909"/>
                  <a:pt x="6516513" y="4980318"/>
                </a:cubicBezTo>
                <a:lnTo>
                  <a:pt x="6516763" y="4980501"/>
                </a:lnTo>
                <a:lnTo>
                  <a:pt x="6514121" y="4986338"/>
                </a:lnTo>
                <a:lnTo>
                  <a:pt x="6511173" y="4991296"/>
                </a:lnTo>
                <a:cubicBezTo>
                  <a:pt x="6522961" y="5019829"/>
                  <a:pt x="6534748" y="5048361"/>
                  <a:pt x="6546537" y="5076895"/>
                </a:cubicBezTo>
                <a:lnTo>
                  <a:pt x="6544581" y="5081568"/>
                </a:lnTo>
                <a:cubicBezTo>
                  <a:pt x="6543589" y="5084748"/>
                  <a:pt x="6543387" y="5086810"/>
                  <a:pt x="6543750" y="5088173"/>
                </a:cubicBezTo>
                <a:lnTo>
                  <a:pt x="6544034" y="5088300"/>
                </a:lnTo>
                <a:lnTo>
                  <a:pt x="6542660" y="5094558"/>
                </a:lnTo>
                <a:cubicBezTo>
                  <a:pt x="6539647" y="5105196"/>
                  <a:pt x="6536055" y="5115626"/>
                  <a:pt x="6532096" y="5125620"/>
                </a:cubicBezTo>
                <a:cubicBezTo>
                  <a:pt x="6530494" y="5154527"/>
                  <a:pt x="6532737" y="5244020"/>
                  <a:pt x="6533049" y="5268004"/>
                </a:cubicBezTo>
                <a:cubicBezTo>
                  <a:pt x="6533356" y="5268513"/>
                  <a:pt x="6533664" y="5269021"/>
                  <a:pt x="6533970" y="5269530"/>
                </a:cubicBezTo>
                <a:lnTo>
                  <a:pt x="6502603" y="5390941"/>
                </a:lnTo>
                <a:cubicBezTo>
                  <a:pt x="6487576" y="5438194"/>
                  <a:pt x="6471524" y="5465286"/>
                  <a:pt x="6477660" y="5539927"/>
                </a:cubicBezTo>
                <a:cubicBezTo>
                  <a:pt x="6469926" y="5610775"/>
                  <a:pt x="6461800" y="5740573"/>
                  <a:pt x="6456458" y="5791594"/>
                </a:cubicBezTo>
                <a:cubicBezTo>
                  <a:pt x="6427890" y="5787060"/>
                  <a:pt x="6468179" y="5849672"/>
                  <a:pt x="6434556" y="5855206"/>
                </a:cubicBezTo>
                <a:cubicBezTo>
                  <a:pt x="6436026" y="5860240"/>
                  <a:pt x="6415712" y="5868910"/>
                  <a:pt x="6418454" y="5873582"/>
                </a:cubicBezTo>
                <a:cubicBezTo>
                  <a:pt x="6418927" y="5874401"/>
                  <a:pt x="6419401" y="5875218"/>
                  <a:pt x="6419875" y="5876037"/>
                </a:cubicBezTo>
                <a:lnTo>
                  <a:pt x="6419775" y="5886534"/>
                </a:lnTo>
                <a:lnTo>
                  <a:pt x="6426971" y="5888644"/>
                </a:lnTo>
                <a:cubicBezTo>
                  <a:pt x="6428647" y="5893707"/>
                  <a:pt x="6430322" y="5898769"/>
                  <a:pt x="6431999" y="5903832"/>
                </a:cubicBezTo>
                <a:cubicBezTo>
                  <a:pt x="6432764" y="5909651"/>
                  <a:pt x="6432285" y="5916068"/>
                  <a:pt x="6429798" y="5923391"/>
                </a:cubicBezTo>
                <a:cubicBezTo>
                  <a:pt x="6409104" y="5948880"/>
                  <a:pt x="6461339" y="5981626"/>
                  <a:pt x="6434072" y="6013205"/>
                </a:cubicBezTo>
                <a:cubicBezTo>
                  <a:pt x="6426624" y="6024901"/>
                  <a:pt x="6431095" y="6066777"/>
                  <a:pt x="6439333" y="6074018"/>
                </a:cubicBezTo>
                <a:cubicBezTo>
                  <a:pt x="6439795" y="6081731"/>
                  <a:pt x="6453428" y="6126985"/>
                  <a:pt x="6463083" y="6130837"/>
                </a:cubicBezTo>
                <a:cubicBezTo>
                  <a:pt x="6474368" y="6137057"/>
                  <a:pt x="6441750" y="6156330"/>
                  <a:pt x="6457360" y="6152982"/>
                </a:cubicBezTo>
                <a:cubicBezTo>
                  <a:pt x="6454563" y="6186619"/>
                  <a:pt x="6497804" y="6191636"/>
                  <a:pt x="6495529" y="6221100"/>
                </a:cubicBezTo>
                <a:cubicBezTo>
                  <a:pt x="6497396" y="6222126"/>
                  <a:pt x="6506682" y="6257468"/>
                  <a:pt x="6514948" y="6287550"/>
                </a:cubicBezTo>
                <a:cubicBezTo>
                  <a:pt x="6523215" y="6317632"/>
                  <a:pt x="6556102" y="6391312"/>
                  <a:pt x="6545124" y="6401595"/>
                </a:cubicBezTo>
                <a:cubicBezTo>
                  <a:pt x="6546214" y="6423902"/>
                  <a:pt x="6525024" y="6432919"/>
                  <a:pt x="6525833" y="6487110"/>
                </a:cubicBezTo>
                <a:cubicBezTo>
                  <a:pt x="6547115" y="6574474"/>
                  <a:pt x="6547900" y="6553611"/>
                  <a:pt x="6554825" y="6588589"/>
                </a:cubicBezTo>
                <a:cubicBezTo>
                  <a:pt x="6583783" y="6637976"/>
                  <a:pt x="6536155" y="6687723"/>
                  <a:pt x="6601569" y="6769963"/>
                </a:cubicBezTo>
                <a:cubicBezTo>
                  <a:pt x="6623036" y="6819284"/>
                  <a:pt x="6607516" y="6817955"/>
                  <a:pt x="6620945" y="6835814"/>
                </a:cubicBezTo>
                <a:lnTo>
                  <a:pt x="6625906" y="6858000"/>
                </a:lnTo>
                <a:lnTo>
                  <a:pt x="723901" y="6858000"/>
                </a:lnTo>
                <a:lnTo>
                  <a:pt x="5019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1DC61-3DC1-48A3-A230-A491B776F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819190"/>
            <a:ext cx="5216426" cy="54351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rebuchet MS (Body)"/>
                <a:ea typeface="+mn-lt"/>
                <a:cs typeface="+mn-lt"/>
              </a:rPr>
              <a:t>ADMIN PANEL</a:t>
            </a:r>
            <a:endParaRPr lang="en-US" sz="2400" dirty="0">
              <a:latin typeface="Trebuchet MS (Body)"/>
            </a:endParaRPr>
          </a:p>
          <a:p>
            <a:pPr marL="0" indent="0">
              <a:buNone/>
            </a:pPr>
            <a:endParaRPr lang="en-US" sz="2400" dirty="0">
              <a:latin typeface="Trebuchet MS (Body)"/>
              <a:ea typeface="Batang"/>
              <a:cs typeface="+mn-lt"/>
            </a:endParaRPr>
          </a:p>
          <a:p>
            <a:pPr marL="0" indent="0">
              <a:buNone/>
            </a:pPr>
            <a:endParaRPr lang="en-US" sz="2400" dirty="0">
              <a:latin typeface="Trebuchet MS (Body)"/>
              <a:ea typeface="Batang"/>
              <a:cs typeface="+mn-lt"/>
            </a:endParaRPr>
          </a:p>
          <a:p>
            <a:r>
              <a:rPr lang="en-US" sz="2400" dirty="0">
                <a:latin typeface="Trebuchet MS (Body)"/>
                <a:ea typeface="Batang"/>
                <a:cs typeface="+mn-lt"/>
              </a:rPr>
              <a:t>Add products.</a:t>
            </a:r>
            <a:endParaRPr lang="en-US" sz="2400" dirty="0">
              <a:latin typeface="Trebuchet MS (Body)"/>
              <a:cs typeface="+mn-lt"/>
            </a:endParaRPr>
          </a:p>
          <a:p>
            <a:r>
              <a:rPr lang="en-US" sz="2400" dirty="0">
                <a:latin typeface="Trebuchet MS (Body)"/>
                <a:ea typeface="Batang"/>
              </a:rPr>
              <a:t>Edit or delete products.</a:t>
            </a:r>
            <a:endParaRPr lang="en-US" sz="2400" dirty="0">
              <a:latin typeface="Trebuchet MS (Body)"/>
            </a:endParaRPr>
          </a:p>
          <a:p>
            <a:endParaRPr lang="en-US" dirty="0"/>
          </a:p>
        </p:txBody>
      </p:sp>
      <p:pic>
        <p:nvPicPr>
          <p:cNvPr id="5" name="Picture 5" descr="A picture containing text, tableware, clipart, dishware&#10;&#10;Description automatically generated">
            <a:extLst>
              <a:ext uri="{FF2B5EF4-FFF2-40B4-BE49-F238E27FC236}">
                <a16:creationId xmlns:a16="http://schemas.microsoft.com/office/drawing/2014/main" id="{99D2BAC1-B52D-4A3F-A5BD-BB4B6B71F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784" y="2908167"/>
            <a:ext cx="3951737" cy="105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AB0BC72-1C3A-421F-AB0A-D480DA93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28763" cy="6858000"/>
          </a:xfrm>
          <a:custGeom>
            <a:avLst/>
            <a:gdLst>
              <a:gd name="connsiteX0" fmla="*/ 0 w 7228763"/>
              <a:gd name="connsiteY0" fmla="*/ 0 h 6858000"/>
              <a:gd name="connsiteX1" fmla="*/ 501961 w 7228763"/>
              <a:gd name="connsiteY1" fmla="*/ 0 h 6858000"/>
              <a:gd name="connsiteX2" fmla="*/ 723901 w 7228763"/>
              <a:gd name="connsiteY2" fmla="*/ 0 h 6858000"/>
              <a:gd name="connsiteX3" fmla="*/ 7228583 w 7228763"/>
              <a:gd name="connsiteY3" fmla="*/ 0 h 6858000"/>
              <a:gd name="connsiteX4" fmla="*/ 7228763 w 7228763"/>
              <a:gd name="connsiteY4" fmla="*/ 1 h 6858000"/>
              <a:gd name="connsiteX5" fmla="*/ 7221350 w 7228763"/>
              <a:gd name="connsiteY5" fmla="*/ 30700 h 6858000"/>
              <a:gd name="connsiteX6" fmla="*/ 7199900 w 7228763"/>
              <a:gd name="connsiteY6" fmla="*/ 310025 h 6858000"/>
              <a:gd name="connsiteX7" fmla="*/ 7214938 w 7228763"/>
              <a:gd name="connsiteY7" fmla="*/ 443960 h 6858000"/>
              <a:gd name="connsiteX8" fmla="*/ 7174238 w 7228763"/>
              <a:gd name="connsiteY8" fmla="*/ 642659 h 6858000"/>
              <a:gd name="connsiteX9" fmla="*/ 7166213 w 7228763"/>
              <a:gd name="connsiteY9" fmla="*/ 673307 h 6858000"/>
              <a:gd name="connsiteX10" fmla="*/ 7128963 w 7228763"/>
              <a:gd name="connsiteY10" fmla="*/ 839641 h 6858000"/>
              <a:gd name="connsiteX11" fmla="*/ 7066183 w 7228763"/>
              <a:gd name="connsiteY11" fmla="*/ 958357 h 6858000"/>
              <a:gd name="connsiteX12" fmla="*/ 7070620 w 7228763"/>
              <a:gd name="connsiteY12" fmla="*/ 963398 h 6858000"/>
              <a:gd name="connsiteX13" fmla="*/ 7022851 w 7228763"/>
              <a:gd name="connsiteY13" fmla="*/ 1117169 h 6858000"/>
              <a:gd name="connsiteX14" fmla="*/ 7019920 w 7228763"/>
              <a:gd name="connsiteY14" fmla="*/ 1144352 h 6858000"/>
              <a:gd name="connsiteX15" fmla="*/ 7021476 w 7228763"/>
              <a:gd name="connsiteY15" fmla="*/ 1164484 h 6858000"/>
              <a:gd name="connsiteX16" fmla="*/ 7005576 w 7228763"/>
              <a:gd name="connsiteY16" fmla="*/ 1213829 h 6858000"/>
              <a:gd name="connsiteX17" fmla="*/ 6970919 w 7228763"/>
              <a:gd name="connsiteY17" fmla="*/ 1294823 h 6858000"/>
              <a:gd name="connsiteX18" fmla="*/ 6965413 w 7228763"/>
              <a:gd name="connsiteY18" fmla="*/ 1312193 h 6858000"/>
              <a:gd name="connsiteX19" fmla="*/ 6968106 w 7228763"/>
              <a:gd name="connsiteY19" fmla="*/ 1327626 h 6858000"/>
              <a:gd name="connsiteX20" fmla="*/ 6975202 w 7228763"/>
              <a:gd name="connsiteY20" fmla="*/ 1331644 h 6858000"/>
              <a:gd name="connsiteX21" fmla="*/ 6973366 w 7228763"/>
              <a:gd name="connsiteY21" fmla="*/ 1341276 h 6858000"/>
              <a:gd name="connsiteX22" fmla="*/ 6974428 w 7228763"/>
              <a:gd name="connsiteY22" fmla="*/ 1343945 h 6858000"/>
              <a:gd name="connsiteX23" fmla="*/ 6978971 w 7228763"/>
              <a:gd name="connsiteY23" fmla="*/ 1359134 h 6858000"/>
              <a:gd name="connsiteX24" fmla="*/ 6946335 w 7228763"/>
              <a:gd name="connsiteY24" fmla="*/ 1427803 h 6858000"/>
              <a:gd name="connsiteX25" fmla="*/ 6907208 w 7228763"/>
              <a:gd name="connsiteY25" fmla="*/ 1540278 h 6858000"/>
              <a:gd name="connsiteX26" fmla="*/ 6901698 w 7228763"/>
              <a:gd name="connsiteY26" fmla="*/ 1547262 h 6858000"/>
              <a:gd name="connsiteX27" fmla="*/ 6902877 w 7228763"/>
              <a:gd name="connsiteY27" fmla="*/ 1577056 h 6858000"/>
              <a:gd name="connsiteX28" fmla="*/ 6904067 w 7228763"/>
              <a:gd name="connsiteY28" fmla="*/ 1595898 h 6858000"/>
              <a:gd name="connsiteX29" fmla="*/ 6891817 w 7228763"/>
              <a:gd name="connsiteY29" fmla="*/ 1703726 h 6858000"/>
              <a:gd name="connsiteX30" fmla="*/ 6898520 w 7228763"/>
              <a:gd name="connsiteY30" fmla="*/ 1809535 h 6858000"/>
              <a:gd name="connsiteX31" fmla="*/ 6897783 w 7228763"/>
              <a:gd name="connsiteY31" fmla="*/ 2018310 h 6858000"/>
              <a:gd name="connsiteX32" fmla="*/ 6887647 w 7228763"/>
              <a:gd name="connsiteY32" fmla="*/ 2071355 h 6858000"/>
              <a:gd name="connsiteX33" fmla="*/ 6888952 w 7228763"/>
              <a:gd name="connsiteY33" fmla="*/ 2141166 h 6858000"/>
              <a:gd name="connsiteX34" fmla="*/ 6887101 w 7228763"/>
              <a:gd name="connsiteY34" fmla="*/ 2154548 h 6858000"/>
              <a:gd name="connsiteX35" fmla="*/ 6880519 w 7228763"/>
              <a:gd name="connsiteY35" fmla="*/ 2158153 h 6858000"/>
              <a:gd name="connsiteX36" fmla="*/ 6873389 w 7228763"/>
              <a:gd name="connsiteY36" fmla="*/ 2178174 h 6858000"/>
              <a:gd name="connsiteX37" fmla="*/ 6871679 w 7228763"/>
              <a:gd name="connsiteY37" fmla="*/ 2202858 h 6858000"/>
              <a:gd name="connsiteX38" fmla="*/ 6870321 w 7228763"/>
              <a:gd name="connsiteY38" fmla="*/ 2320214 h 6858000"/>
              <a:gd name="connsiteX39" fmla="*/ 6857787 w 7228763"/>
              <a:gd name="connsiteY39" fmla="*/ 2417011 h 6858000"/>
              <a:gd name="connsiteX40" fmla="*/ 6850905 w 7228763"/>
              <a:gd name="connsiteY40" fmla="*/ 2454207 h 6858000"/>
              <a:gd name="connsiteX41" fmla="*/ 6848900 w 7228763"/>
              <a:gd name="connsiteY41" fmla="*/ 2487203 h 6858000"/>
              <a:gd name="connsiteX42" fmla="*/ 6837487 w 7228763"/>
              <a:gd name="connsiteY42" fmla="*/ 2512282 h 6858000"/>
              <a:gd name="connsiteX43" fmla="*/ 6838494 w 7228763"/>
              <a:gd name="connsiteY43" fmla="*/ 2514318 h 6858000"/>
              <a:gd name="connsiteX44" fmla="*/ 6863982 w 7228763"/>
              <a:gd name="connsiteY44" fmla="*/ 2574334 h 6858000"/>
              <a:gd name="connsiteX45" fmla="*/ 6862893 w 7228763"/>
              <a:gd name="connsiteY45" fmla="*/ 2579877 h 6858000"/>
              <a:gd name="connsiteX46" fmla="*/ 6863047 w 7228763"/>
              <a:gd name="connsiteY46" fmla="*/ 2608928 h 6858000"/>
              <a:gd name="connsiteX47" fmla="*/ 6862462 w 7228763"/>
              <a:gd name="connsiteY47" fmla="*/ 2613111 h 6858000"/>
              <a:gd name="connsiteX48" fmla="*/ 6854084 w 7228763"/>
              <a:gd name="connsiteY48" fmla="*/ 2621996 h 6858000"/>
              <a:gd name="connsiteX49" fmla="*/ 6856559 w 7228763"/>
              <a:gd name="connsiteY49" fmla="*/ 2634265 h 6858000"/>
              <a:gd name="connsiteX50" fmla="*/ 6847985 w 7228763"/>
              <a:gd name="connsiteY50" fmla="*/ 2647237 h 6858000"/>
              <a:gd name="connsiteX51" fmla="*/ 6854115 w 7228763"/>
              <a:gd name="connsiteY51" fmla="*/ 2650786 h 6858000"/>
              <a:gd name="connsiteX52" fmla="*/ 6859942 w 7228763"/>
              <a:gd name="connsiteY52" fmla="*/ 2661993 h 6858000"/>
              <a:gd name="connsiteX53" fmla="*/ 6851884 w 7228763"/>
              <a:gd name="connsiteY53" fmla="*/ 2670949 h 6858000"/>
              <a:gd name="connsiteX54" fmla="*/ 6846115 w 7228763"/>
              <a:gd name="connsiteY54" fmla="*/ 2690255 h 6858000"/>
              <a:gd name="connsiteX55" fmla="*/ 6846964 w 7228763"/>
              <a:gd name="connsiteY55" fmla="*/ 2695683 h 6858000"/>
              <a:gd name="connsiteX56" fmla="*/ 6836011 w 7228763"/>
              <a:gd name="connsiteY56" fmla="*/ 2713964 h 6858000"/>
              <a:gd name="connsiteX57" fmla="*/ 6830478 w 7228763"/>
              <a:gd name="connsiteY57" fmla="*/ 2730175 h 6858000"/>
              <a:gd name="connsiteX58" fmla="*/ 6841091 w 7228763"/>
              <a:gd name="connsiteY58" fmla="*/ 2763497 h 6858000"/>
              <a:gd name="connsiteX59" fmla="*/ 6803520 w 7228763"/>
              <a:gd name="connsiteY59" fmla="*/ 3051539 h 6858000"/>
              <a:gd name="connsiteX60" fmla="*/ 6733280 w 7228763"/>
              <a:gd name="connsiteY60" fmla="*/ 3335396 h 6858000"/>
              <a:gd name="connsiteX61" fmla="*/ 6735884 w 7228763"/>
              <a:gd name="connsiteY61" fmla="*/ 3456509 h 6858000"/>
              <a:gd name="connsiteX62" fmla="*/ 6715764 w 7228763"/>
              <a:gd name="connsiteY62" fmla="*/ 3531827 h 6858000"/>
              <a:gd name="connsiteX63" fmla="*/ 6730329 w 7228763"/>
              <a:gd name="connsiteY63" fmla="*/ 3570877 h 6858000"/>
              <a:gd name="connsiteX64" fmla="*/ 6727426 w 7228763"/>
              <a:gd name="connsiteY64" fmla="*/ 3583849 h 6858000"/>
              <a:gd name="connsiteX65" fmla="*/ 6718706 w 7228763"/>
              <a:gd name="connsiteY65" fmla="*/ 3592763 h 6858000"/>
              <a:gd name="connsiteX66" fmla="*/ 6693350 w 7228763"/>
              <a:gd name="connsiteY66" fmla="*/ 3653485 h 6858000"/>
              <a:gd name="connsiteX67" fmla="*/ 6685983 w 7228763"/>
              <a:gd name="connsiteY67" fmla="*/ 3670528 h 6858000"/>
              <a:gd name="connsiteX68" fmla="*/ 6687033 w 7228763"/>
              <a:gd name="connsiteY68" fmla="*/ 3685990 h 6858000"/>
              <a:gd name="connsiteX69" fmla="*/ 6693711 w 7228763"/>
              <a:gd name="connsiteY69" fmla="*/ 3690283 h 6858000"/>
              <a:gd name="connsiteX70" fmla="*/ 6690843 w 7228763"/>
              <a:gd name="connsiteY70" fmla="*/ 3699787 h 6858000"/>
              <a:gd name="connsiteX71" fmla="*/ 6691624 w 7228763"/>
              <a:gd name="connsiteY71" fmla="*/ 3702486 h 6858000"/>
              <a:gd name="connsiteX72" fmla="*/ 6694549 w 7228763"/>
              <a:gd name="connsiteY72" fmla="*/ 3717784 h 6858000"/>
              <a:gd name="connsiteX73" fmla="*/ 6662489 w 7228763"/>
              <a:gd name="connsiteY73" fmla="*/ 3746229 h 6858000"/>
              <a:gd name="connsiteX74" fmla="*/ 6575429 w 7228763"/>
              <a:gd name="connsiteY74" fmla="*/ 3924910 h 6858000"/>
              <a:gd name="connsiteX75" fmla="*/ 6538994 w 7228763"/>
              <a:gd name="connsiteY75" fmla="*/ 3989353 h 6858000"/>
              <a:gd name="connsiteX76" fmla="*/ 6535698 w 7228763"/>
              <a:gd name="connsiteY76" fmla="*/ 4033899 h 6858000"/>
              <a:gd name="connsiteX77" fmla="*/ 6527053 w 7228763"/>
              <a:gd name="connsiteY77" fmla="*/ 4142250 h 6858000"/>
              <a:gd name="connsiteX78" fmla="*/ 6501843 w 7228763"/>
              <a:gd name="connsiteY78" fmla="*/ 4329442 h 6858000"/>
              <a:gd name="connsiteX79" fmla="*/ 6489841 w 7228763"/>
              <a:gd name="connsiteY79" fmla="*/ 4456184 h 6858000"/>
              <a:gd name="connsiteX80" fmla="*/ 6482918 w 7228763"/>
              <a:gd name="connsiteY80" fmla="*/ 4468478 h 6858000"/>
              <a:gd name="connsiteX81" fmla="*/ 6484019 w 7228763"/>
              <a:gd name="connsiteY81" fmla="*/ 4469862 h 6858000"/>
              <a:gd name="connsiteX82" fmla="*/ 6481759 w 7228763"/>
              <a:gd name="connsiteY82" fmla="*/ 4483797 h 6858000"/>
              <a:gd name="connsiteX83" fmla="*/ 6477370 w 7228763"/>
              <a:gd name="connsiteY83" fmla="*/ 4487091 h 6858000"/>
              <a:gd name="connsiteX84" fmla="*/ 6474598 w 7228763"/>
              <a:gd name="connsiteY84" fmla="*/ 4496728 h 6858000"/>
              <a:gd name="connsiteX85" fmla="*/ 6465848 w 7228763"/>
              <a:gd name="connsiteY85" fmla="*/ 4515918 h 6858000"/>
              <a:gd name="connsiteX86" fmla="*/ 6467296 w 7228763"/>
              <a:gd name="connsiteY86" fmla="*/ 4519316 h 6858000"/>
              <a:gd name="connsiteX87" fmla="*/ 6458903 w 7228763"/>
              <a:gd name="connsiteY87" fmla="*/ 4547957 h 6858000"/>
              <a:gd name="connsiteX88" fmla="*/ 6460248 w 7228763"/>
              <a:gd name="connsiteY88" fmla="*/ 4548262 h 6858000"/>
              <a:gd name="connsiteX89" fmla="*/ 6464276 w 7228763"/>
              <a:gd name="connsiteY89" fmla="*/ 4555939 h 6858000"/>
              <a:gd name="connsiteX90" fmla="*/ 6468635 w 7228763"/>
              <a:gd name="connsiteY90" fmla="*/ 4570815 h 6858000"/>
              <a:gd name="connsiteX91" fmla="*/ 6488206 w 7228763"/>
              <a:gd name="connsiteY91" fmla="*/ 4633846 h 6858000"/>
              <a:gd name="connsiteX92" fmla="*/ 6487272 w 7228763"/>
              <a:gd name="connsiteY92" fmla="*/ 4639816 h 6858000"/>
              <a:gd name="connsiteX93" fmla="*/ 6487581 w 7228763"/>
              <a:gd name="connsiteY93" fmla="*/ 4639923 h 6858000"/>
              <a:gd name="connsiteX94" fmla="*/ 6487249 w 7228763"/>
              <a:gd name="connsiteY94" fmla="*/ 4646192 h 6858000"/>
              <a:gd name="connsiteX95" fmla="*/ 6485570 w 7228763"/>
              <a:gd name="connsiteY95" fmla="*/ 4650706 h 6858000"/>
              <a:gd name="connsiteX96" fmla="*/ 6483759 w 7228763"/>
              <a:gd name="connsiteY96" fmla="*/ 4662290 h 6858000"/>
              <a:gd name="connsiteX97" fmla="*/ 6485315 w 7228763"/>
              <a:gd name="connsiteY97" fmla="*/ 4666180 h 6858000"/>
              <a:gd name="connsiteX98" fmla="*/ 6489077 w 7228763"/>
              <a:gd name="connsiteY98" fmla="*/ 4667585 h 6858000"/>
              <a:gd name="connsiteX99" fmla="*/ 6488467 w 7228763"/>
              <a:gd name="connsiteY99" fmla="*/ 4668660 h 6858000"/>
              <a:gd name="connsiteX100" fmla="*/ 6496179 w 7228763"/>
              <a:gd name="connsiteY100" fmla="*/ 4689807 h 6858000"/>
              <a:gd name="connsiteX101" fmla="*/ 6500957 w 7228763"/>
              <a:gd name="connsiteY101" fmla="*/ 4737890 h 6858000"/>
              <a:gd name="connsiteX102" fmla="*/ 6498641 w 7228763"/>
              <a:gd name="connsiteY102" fmla="*/ 4765657 h 6858000"/>
              <a:gd name="connsiteX103" fmla="*/ 6497829 w 7228763"/>
              <a:gd name="connsiteY103" fmla="*/ 4841463 h 6858000"/>
              <a:gd name="connsiteX104" fmla="*/ 6521578 w 7228763"/>
              <a:gd name="connsiteY104" fmla="*/ 4969863 h 6858000"/>
              <a:gd name="connsiteX105" fmla="*/ 6518695 w 7228763"/>
              <a:gd name="connsiteY105" fmla="*/ 4974028 h 6858000"/>
              <a:gd name="connsiteX106" fmla="*/ 6516513 w 7228763"/>
              <a:gd name="connsiteY106" fmla="*/ 4980318 h 6858000"/>
              <a:gd name="connsiteX107" fmla="*/ 6516763 w 7228763"/>
              <a:gd name="connsiteY107" fmla="*/ 4980501 h 6858000"/>
              <a:gd name="connsiteX108" fmla="*/ 6514121 w 7228763"/>
              <a:gd name="connsiteY108" fmla="*/ 4986338 h 6858000"/>
              <a:gd name="connsiteX109" fmla="*/ 6511173 w 7228763"/>
              <a:gd name="connsiteY109" fmla="*/ 4991296 h 6858000"/>
              <a:gd name="connsiteX110" fmla="*/ 6546537 w 7228763"/>
              <a:gd name="connsiteY110" fmla="*/ 5076895 h 6858000"/>
              <a:gd name="connsiteX111" fmla="*/ 6544581 w 7228763"/>
              <a:gd name="connsiteY111" fmla="*/ 5081568 h 6858000"/>
              <a:gd name="connsiteX112" fmla="*/ 6543750 w 7228763"/>
              <a:gd name="connsiteY112" fmla="*/ 5088173 h 6858000"/>
              <a:gd name="connsiteX113" fmla="*/ 6544034 w 7228763"/>
              <a:gd name="connsiteY113" fmla="*/ 5088300 h 6858000"/>
              <a:gd name="connsiteX114" fmla="*/ 6542660 w 7228763"/>
              <a:gd name="connsiteY114" fmla="*/ 5094558 h 6858000"/>
              <a:gd name="connsiteX115" fmla="*/ 6532096 w 7228763"/>
              <a:gd name="connsiteY115" fmla="*/ 5125620 h 6858000"/>
              <a:gd name="connsiteX116" fmla="*/ 6533049 w 7228763"/>
              <a:gd name="connsiteY116" fmla="*/ 5268004 h 6858000"/>
              <a:gd name="connsiteX117" fmla="*/ 6533970 w 7228763"/>
              <a:gd name="connsiteY117" fmla="*/ 5269530 h 6858000"/>
              <a:gd name="connsiteX118" fmla="*/ 6502603 w 7228763"/>
              <a:gd name="connsiteY118" fmla="*/ 5390941 h 6858000"/>
              <a:gd name="connsiteX119" fmla="*/ 6477660 w 7228763"/>
              <a:gd name="connsiteY119" fmla="*/ 5539927 h 6858000"/>
              <a:gd name="connsiteX120" fmla="*/ 6456458 w 7228763"/>
              <a:gd name="connsiteY120" fmla="*/ 5791594 h 6858000"/>
              <a:gd name="connsiteX121" fmla="*/ 6434556 w 7228763"/>
              <a:gd name="connsiteY121" fmla="*/ 5855206 h 6858000"/>
              <a:gd name="connsiteX122" fmla="*/ 6418454 w 7228763"/>
              <a:gd name="connsiteY122" fmla="*/ 5873582 h 6858000"/>
              <a:gd name="connsiteX123" fmla="*/ 6419875 w 7228763"/>
              <a:gd name="connsiteY123" fmla="*/ 5876037 h 6858000"/>
              <a:gd name="connsiteX124" fmla="*/ 6419775 w 7228763"/>
              <a:gd name="connsiteY124" fmla="*/ 5886534 h 6858000"/>
              <a:gd name="connsiteX125" fmla="*/ 6426971 w 7228763"/>
              <a:gd name="connsiteY125" fmla="*/ 5888644 h 6858000"/>
              <a:gd name="connsiteX126" fmla="*/ 6431999 w 7228763"/>
              <a:gd name="connsiteY126" fmla="*/ 5903832 h 6858000"/>
              <a:gd name="connsiteX127" fmla="*/ 6429798 w 7228763"/>
              <a:gd name="connsiteY127" fmla="*/ 5923391 h 6858000"/>
              <a:gd name="connsiteX128" fmla="*/ 6434072 w 7228763"/>
              <a:gd name="connsiteY128" fmla="*/ 6013205 h 6858000"/>
              <a:gd name="connsiteX129" fmla="*/ 6439333 w 7228763"/>
              <a:gd name="connsiteY129" fmla="*/ 6074018 h 6858000"/>
              <a:gd name="connsiteX130" fmla="*/ 6463083 w 7228763"/>
              <a:gd name="connsiteY130" fmla="*/ 6130837 h 6858000"/>
              <a:gd name="connsiteX131" fmla="*/ 6457360 w 7228763"/>
              <a:gd name="connsiteY131" fmla="*/ 6152982 h 6858000"/>
              <a:gd name="connsiteX132" fmla="*/ 6495529 w 7228763"/>
              <a:gd name="connsiteY132" fmla="*/ 6221100 h 6858000"/>
              <a:gd name="connsiteX133" fmla="*/ 6514948 w 7228763"/>
              <a:gd name="connsiteY133" fmla="*/ 6287550 h 6858000"/>
              <a:gd name="connsiteX134" fmla="*/ 6545124 w 7228763"/>
              <a:gd name="connsiteY134" fmla="*/ 6401595 h 6858000"/>
              <a:gd name="connsiteX135" fmla="*/ 6525833 w 7228763"/>
              <a:gd name="connsiteY135" fmla="*/ 6487110 h 6858000"/>
              <a:gd name="connsiteX136" fmla="*/ 6554825 w 7228763"/>
              <a:gd name="connsiteY136" fmla="*/ 6588589 h 6858000"/>
              <a:gd name="connsiteX137" fmla="*/ 6601569 w 7228763"/>
              <a:gd name="connsiteY137" fmla="*/ 6769963 h 6858000"/>
              <a:gd name="connsiteX138" fmla="*/ 6620945 w 7228763"/>
              <a:gd name="connsiteY138" fmla="*/ 6835814 h 6858000"/>
              <a:gd name="connsiteX139" fmla="*/ 6625906 w 7228763"/>
              <a:gd name="connsiteY139" fmla="*/ 6858000 h 6858000"/>
              <a:gd name="connsiteX140" fmla="*/ 723901 w 7228763"/>
              <a:gd name="connsiteY140" fmla="*/ 6858000 h 6858000"/>
              <a:gd name="connsiteX141" fmla="*/ 501961 w 7228763"/>
              <a:gd name="connsiteY141" fmla="*/ 6858000 h 6858000"/>
              <a:gd name="connsiteX142" fmla="*/ 0 w 7228763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228763" h="6858000">
                <a:moveTo>
                  <a:pt x="0" y="0"/>
                </a:moveTo>
                <a:lnTo>
                  <a:pt x="501961" y="0"/>
                </a:lnTo>
                <a:lnTo>
                  <a:pt x="723901" y="0"/>
                </a:lnTo>
                <a:lnTo>
                  <a:pt x="7228583" y="0"/>
                </a:lnTo>
                <a:lnTo>
                  <a:pt x="7228763" y="1"/>
                </a:lnTo>
                <a:lnTo>
                  <a:pt x="7221350" y="30700"/>
                </a:lnTo>
                <a:cubicBezTo>
                  <a:pt x="7216059" y="84364"/>
                  <a:pt x="7200969" y="241149"/>
                  <a:pt x="7199900" y="310025"/>
                </a:cubicBezTo>
                <a:cubicBezTo>
                  <a:pt x="7203643" y="367544"/>
                  <a:pt x="7214102" y="408251"/>
                  <a:pt x="7214938" y="443960"/>
                </a:cubicBezTo>
                <a:cubicBezTo>
                  <a:pt x="7210660" y="499397"/>
                  <a:pt x="7182360" y="604434"/>
                  <a:pt x="7174238" y="642659"/>
                </a:cubicBezTo>
                <a:cubicBezTo>
                  <a:pt x="7182965" y="657287"/>
                  <a:pt x="7155519" y="658191"/>
                  <a:pt x="7166213" y="673307"/>
                </a:cubicBezTo>
                <a:cubicBezTo>
                  <a:pt x="7166618" y="693769"/>
                  <a:pt x="7143764" y="797295"/>
                  <a:pt x="7128963" y="839641"/>
                </a:cubicBezTo>
                <a:cubicBezTo>
                  <a:pt x="7112293" y="887148"/>
                  <a:pt x="7075906" y="937731"/>
                  <a:pt x="7066183" y="958357"/>
                </a:cubicBezTo>
                <a:cubicBezTo>
                  <a:pt x="7056459" y="978983"/>
                  <a:pt x="7077843" y="936930"/>
                  <a:pt x="7070620" y="963398"/>
                </a:cubicBezTo>
                <a:cubicBezTo>
                  <a:pt x="7063399" y="989867"/>
                  <a:pt x="7031301" y="1087010"/>
                  <a:pt x="7022851" y="1117169"/>
                </a:cubicBezTo>
                <a:cubicBezTo>
                  <a:pt x="7039554" y="1118586"/>
                  <a:pt x="7009272" y="1135372"/>
                  <a:pt x="7019920" y="1144352"/>
                </a:cubicBezTo>
                <a:cubicBezTo>
                  <a:pt x="7029274" y="1150681"/>
                  <a:pt x="7022270" y="1157251"/>
                  <a:pt x="7021476" y="1164484"/>
                </a:cubicBezTo>
                <a:cubicBezTo>
                  <a:pt x="7028800" y="1173524"/>
                  <a:pt x="7015215" y="1205209"/>
                  <a:pt x="7005576" y="1213829"/>
                </a:cubicBezTo>
                <a:cubicBezTo>
                  <a:pt x="6972150" y="1235037"/>
                  <a:pt x="6996546" y="1277327"/>
                  <a:pt x="6970919" y="1294823"/>
                </a:cubicBezTo>
                <a:cubicBezTo>
                  <a:pt x="6967139" y="1300845"/>
                  <a:pt x="6965581" y="1306615"/>
                  <a:pt x="6965413" y="1312193"/>
                </a:cubicBezTo>
                <a:lnTo>
                  <a:pt x="6968106" y="1327626"/>
                </a:lnTo>
                <a:lnTo>
                  <a:pt x="6975202" y="1331644"/>
                </a:lnTo>
                <a:lnTo>
                  <a:pt x="6973366" y="1341276"/>
                </a:lnTo>
                <a:cubicBezTo>
                  <a:pt x="6973720" y="1342166"/>
                  <a:pt x="6974074" y="1343055"/>
                  <a:pt x="6974428" y="1343945"/>
                </a:cubicBezTo>
                <a:cubicBezTo>
                  <a:pt x="6976493" y="1349040"/>
                  <a:pt x="6978286" y="1354080"/>
                  <a:pt x="6978971" y="1359134"/>
                </a:cubicBezTo>
                <a:cubicBezTo>
                  <a:pt x="6974288" y="1373109"/>
                  <a:pt x="6958295" y="1397612"/>
                  <a:pt x="6946335" y="1427803"/>
                </a:cubicBezTo>
                <a:cubicBezTo>
                  <a:pt x="6924178" y="1460349"/>
                  <a:pt x="6924483" y="1505076"/>
                  <a:pt x="6907208" y="1540278"/>
                </a:cubicBezTo>
                <a:lnTo>
                  <a:pt x="6901698" y="1547262"/>
                </a:lnTo>
                <a:lnTo>
                  <a:pt x="6902877" y="1577056"/>
                </a:lnTo>
                <a:cubicBezTo>
                  <a:pt x="6907187" y="1582205"/>
                  <a:pt x="6908314" y="1589568"/>
                  <a:pt x="6904067" y="1595898"/>
                </a:cubicBezTo>
                <a:lnTo>
                  <a:pt x="6891817" y="1703726"/>
                </a:lnTo>
                <a:cubicBezTo>
                  <a:pt x="6890892" y="1739332"/>
                  <a:pt x="6882506" y="1754453"/>
                  <a:pt x="6898520" y="1809535"/>
                </a:cubicBezTo>
                <a:cubicBezTo>
                  <a:pt x="6919736" y="1868036"/>
                  <a:pt x="6890400" y="1952670"/>
                  <a:pt x="6897783" y="2018310"/>
                </a:cubicBezTo>
                <a:cubicBezTo>
                  <a:pt x="6868750" y="2053162"/>
                  <a:pt x="6894827" y="2034561"/>
                  <a:pt x="6887647" y="2071355"/>
                </a:cubicBezTo>
                <a:lnTo>
                  <a:pt x="6888952" y="2141166"/>
                </a:lnTo>
                <a:lnTo>
                  <a:pt x="6887101" y="2154548"/>
                </a:lnTo>
                <a:lnTo>
                  <a:pt x="6880519" y="2158153"/>
                </a:lnTo>
                <a:lnTo>
                  <a:pt x="6873389" y="2178174"/>
                </a:lnTo>
                <a:cubicBezTo>
                  <a:pt x="6871658" y="2185696"/>
                  <a:pt x="6870890" y="2193828"/>
                  <a:pt x="6871679" y="2202858"/>
                </a:cubicBezTo>
                <a:cubicBezTo>
                  <a:pt x="6884787" y="2232772"/>
                  <a:pt x="6852680" y="2283357"/>
                  <a:pt x="6870321" y="2320214"/>
                </a:cubicBezTo>
                <a:cubicBezTo>
                  <a:pt x="6868006" y="2355906"/>
                  <a:pt x="6861023" y="2394678"/>
                  <a:pt x="6857787" y="2417011"/>
                </a:cubicBezTo>
                <a:cubicBezTo>
                  <a:pt x="6846931" y="2426377"/>
                  <a:pt x="6863720" y="2456509"/>
                  <a:pt x="6850905" y="2454207"/>
                </a:cubicBezTo>
                <a:cubicBezTo>
                  <a:pt x="6856659" y="2464947"/>
                  <a:pt x="6853850" y="2476105"/>
                  <a:pt x="6848900" y="2487203"/>
                </a:cubicBezTo>
                <a:lnTo>
                  <a:pt x="6837487" y="2512282"/>
                </a:lnTo>
                <a:cubicBezTo>
                  <a:pt x="6837823" y="2512961"/>
                  <a:pt x="6838158" y="2513640"/>
                  <a:pt x="6838494" y="2514318"/>
                </a:cubicBezTo>
                <a:cubicBezTo>
                  <a:pt x="6846991" y="2534324"/>
                  <a:pt x="6855486" y="2554328"/>
                  <a:pt x="6863982" y="2574334"/>
                </a:cubicBezTo>
                <a:lnTo>
                  <a:pt x="6862893" y="2579877"/>
                </a:lnTo>
                <a:cubicBezTo>
                  <a:pt x="6862738" y="2585644"/>
                  <a:pt x="6863120" y="2603388"/>
                  <a:pt x="6863047" y="2608928"/>
                </a:cubicBezTo>
                <a:lnTo>
                  <a:pt x="6862462" y="2613111"/>
                </a:lnTo>
                <a:lnTo>
                  <a:pt x="6854084" y="2621996"/>
                </a:lnTo>
                <a:lnTo>
                  <a:pt x="6856559" y="2634265"/>
                </a:lnTo>
                <a:lnTo>
                  <a:pt x="6847985" y="2647237"/>
                </a:lnTo>
                <a:cubicBezTo>
                  <a:pt x="6850226" y="2648158"/>
                  <a:pt x="6852294" y="2649356"/>
                  <a:pt x="6854115" y="2650786"/>
                </a:cubicBezTo>
                <a:lnTo>
                  <a:pt x="6859942" y="2661993"/>
                </a:lnTo>
                <a:lnTo>
                  <a:pt x="6851884" y="2670949"/>
                </a:lnTo>
                <a:cubicBezTo>
                  <a:pt x="6864376" y="2672007"/>
                  <a:pt x="6849871" y="2681695"/>
                  <a:pt x="6846115" y="2690255"/>
                </a:cubicBezTo>
                <a:lnTo>
                  <a:pt x="6846964" y="2695683"/>
                </a:lnTo>
                <a:lnTo>
                  <a:pt x="6836011" y="2713964"/>
                </a:lnTo>
                <a:lnTo>
                  <a:pt x="6830478" y="2730175"/>
                </a:lnTo>
                <a:lnTo>
                  <a:pt x="6841091" y="2763497"/>
                </a:lnTo>
                <a:lnTo>
                  <a:pt x="6803520" y="3051539"/>
                </a:lnTo>
                <a:cubicBezTo>
                  <a:pt x="6790420" y="3165645"/>
                  <a:pt x="6749912" y="3216611"/>
                  <a:pt x="6733280" y="3335396"/>
                </a:cubicBezTo>
                <a:lnTo>
                  <a:pt x="6735884" y="3456509"/>
                </a:lnTo>
                <a:lnTo>
                  <a:pt x="6715764" y="3531827"/>
                </a:lnTo>
                <a:lnTo>
                  <a:pt x="6730329" y="3570877"/>
                </a:lnTo>
                <a:lnTo>
                  <a:pt x="6727426" y="3583849"/>
                </a:lnTo>
                <a:lnTo>
                  <a:pt x="6718706" y="3592763"/>
                </a:lnTo>
                <a:cubicBezTo>
                  <a:pt x="6707946" y="3613948"/>
                  <a:pt x="6713985" y="3641245"/>
                  <a:pt x="6693350" y="3653485"/>
                </a:cubicBezTo>
                <a:cubicBezTo>
                  <a:pt x="6688922" y="3659316"/>
                  <a:pt x="6686748" y="3664985"/>
                  <a:pt x="6685983" y="3670528"/>
                </a:cubicBezTo>
                <a:lnTo>
                  <a:pt x="6687033" y="3685990"/>
                </a:lnTo>
                <a:lnTo>
                  <a:pt x="6693711" y="3690283"/>
                </a:lnTo>
                <a:lnTo>
                  <a:pt x="6690843" y="3699787"/>
                </a:lnTo>
                <a:cubicBezTo>
                  <a:pt x="6691104" y="3700686"/>
                  <a:pt x="6691364" y="3701586"/>
                  <a:pt x="6691624" y="3702486"/>
                </a:cubicBezTo>
                <a:cubicBezTo>
                  <a:pt x="6693145" y="3707637"/>
                  <a:pt x="6694400" y="3712728"/>
                  <a:pt x="6694549" y="3717784"/>
                </a:cubicBezTo>
                <a:cubicBezTo>
                  <a:pt x="6659304" y="3711701"/>
                  <a:pt x="6689997" y="3759789"/>
                  <a:pt x="6662489" y="3746229"/>
                </a:cubicBezTo>
                <a:cubicBezTo>
                  <a:pt x="6642637" y="3780750"/>
                  <a:pt x="6605132" y="3867558"/>
                  <a:pt x="6575429" y="3924910"/>
                </a:cubicBezTo>
                <a:lnTo>
                  <a:pt x="6538994" y="3989353"/>
                </a:lnTo>
                <a:lnTo>
                  <a:pt x="6535698" y="4033899"/>
                </a:lnTo>
                <a:cubicBezTo>
                  <a:pt x="6533175" y="4070470"/>
                  <a:pt x="6530536" y="4110146"/>
                  <a:pt x="6527053" y="4142250"/>
                </a:cubicBezTo>
                <a:cubicBezTo>
                  <a:pt x="6519001" y="4200007"/>
                  <a:pt x="6506061" y="4278998"/>
                  <a:pt x="6501843" y="4329442"/>
                </a:cubicBezTo>
                <a:cubicBezTo>
                  <a:pt x="6495642" y="4381764"/>
                  <a:pt x="6492993" y="4433012"/>
                  <a:pt x="6489841" y="4456184"/>
                </a:cubicBezTo>
                <a:lnTo>
                  <a:pt x="6482918" y="4468478"/>
                </a:lnTo>
                <a:lnTo>
                  <a:pt x="6484019" y="4469862"/>
                </a:lnTo>
                <a:cubicBezTo>
                  <a:pt x="6485835" y="4476321"/>
                  <a:pt x="6484493" y="4480555"/>
                  <a:pt x="6481759" y="4483797"/>
                </a:cubicBezTo>
                <a:lnTo>
                  <a:pt x="6477370" y="4487091"/>
                </a:lnTo>
                <a:lnTo>
                  <a:pt x="6474598" y="4496728"/>
                </a:lnTo>
                <a:lnTo>
                  <a:pt x="6465848" y="4515918"/>
                </a:lnTo>
                <a:cubicBezTo>
                  <a:pt x="6466332" y="4517049"/>
                  <a:pt x="6466814" y="4518182"/>
                  <a:pt x="6467296" y="4519316"/>
                </a:cubicBezTo>
                <a:lnTo>
                  <a:pt x="6458903" y="4547957"/>
                </a:lnTo>
                <a:lnTo>
                  <a:pt x="6460248" y="4548262"/>
                </a:lnTo>
                <a:cubicBezTo>
                  <a:pt x="6463078" y="4549595"/>
                  <a:pt x="6464808" y="4551811"/>
                  <a:pt x="6464276" y="4555939"/>
                </a:cubicBezTo>
                <a:cubicBezTo>
                  <a:pt x="6486531" y="4548276"/>
                  <a:pt x="6472165" y="4557977"/>
                  <a:pt x="6468635" y="4570815"/>
                </a:cubicBezTo>
                <a:cubicBezTo>
                  <a:pt x="6472622" y="4583801"/>
                  <a:pt x="6485098" y="4622347"/>
                  <a:pt x="6488206" y="4633846"/>
                </a:cubicBezTo>
                <a:lnTo>
                  <a:pt x="6487272" y="4639816"/>
                </a:lnTo>
                <a:lnTo>
                  <a:pt x="6487581" y="4639923"/>
                </a:lnTo>
                <a:cubicBezTo>
                  <a:pt x="6488082" y="4641190"/>
                  <a:pt x="6488037" y="4643141"/>
                  <a:pt x="6487249" y="4646192"/>
                </a:cubicBezTo>
                <a:lnTo>
                  <a:pt x="6485570" y="4650706"/>
                </a:lnTo>
                <a:lnTo>
                  <a:pt x="6483759" y="4662290"/>
                </a:lnTo>
                <a:cubicBezTo>
                  <a:pt x="6484278" y="4663587"/>
                  <a:pt x="6484797" y="4664883"/>
                  <a:pt x="6485315" y="4666180"/>
                </a:cubicBezTo>
                <a:lnTo>
                  <a:pt x="6489077" y="4667585"/>
                </a:lnTo>
                <a:lnTo>
                  <a:pt x="6488467" y="4668660"/>
                </a:lnTo>
                <a:cubicBezTo>
                  <a:pt x="6480300" y="4676831"/>
                  <a:pt x="6469898" y="4679345"/>
                  <a:pt x="6496179" y="4689807"/>
                </a:cubicBezTo>
                <a:cubicBezTo>
                  <a:pt x="6482141" y="4708535"/>
                  <a:pt x="6498545" y="4712235"/>
                  <a:pt x="6500957" y="4737890"/>
                </a:cubicBezTo>
                <a:cubicBezTo>
                  <a:pt x="6488706" y="4748600"/>
                  <a:pt x="6491350" y="4757223"/>
                  <a:pt x="6498641" y="4765657"/>
                </a:cubicBezTo>
                <a:cubicBezTo>
                  <a:pt x="6490164" y="4790618"/>
                  <a:pt x="6498852" y="4813399"/>
                  <a:pt x="6497829" y="4841463"/>
                </a:cubicBezTo>
                <a:lnTo>
                  <a:pt x="6521578" y="4969863"/>
                </a:lnTo>
                <a:lnTo>
                  <a:pt x="6518695" y="4974028"/>
                </a:lnTo>
                <a:cubicBezTo>
                  <a:pt x="6517064" y="4976933"/>
                  <a:pt x="6516439" y="4978909"/>
                  <a:pt x="6516513" y="4980318"/>
                </a:cubicBezTo>
                <a:lnTo>
                  <a:pt x="6516763" y="4980501"/>
                </a:lnTo>
                <a:lnTo>
                  <a:pt x="6514121" y="4986338"/>
                </a:lnTo>
                <a:lnTo>
                  <a:pt x="6511173" y="4991296"/>
                </a:lnTo>
                <a:cubicBezTo>
                  <a:pt x="6522961" y="5019829"/>
                  <a:pt x="6534748" y="5048361"/>
                  <a:pt x="6546537" y="5076895"/>
                </a:cubicBezTo>
                <a:lnTo>
                  <a:pt x="6544581" y="5081568"/>
                </a:lnTo>
                <a:cubicBezTo>
                  <a:pt x="6543589" y="5084748"/>
                  <a:pt x="6543387" y="5086810"/>
                  <a:pt x="6543750" y="5088173"/>
                </a:cubicBezTo>
                <a:lnTo>
                  <a:pt x="6544034" y="5088300"/>
                </a:lnTo>
                <a:lnTo>
                  <a:pt x="6542660" y="5094558"/>
                </a:lnTo>
                <a:cubicBezTo>
                  <a:pt x="6539647" y="5105196"/>
                  <a:pt x="6536055" y="5115626"/>
                  <a:pt x="6532096" y="5125620"/>
                </a:cubicBezTo>
                <a:cubicBezTo>
                  <a:pt x="6530494" y="5154527"/>
                  <a:pt x="6532737" y="5244020"/>
                  <a:pt x="6533049" y="5268004"/>
                </a:cubicBezTo>
                <a:cubicBezTo>
                  <a:pt x="6533356" y="5268513"/>
                  <a:pt x="6533664" y="5269021"/>
                  <a:pt x="6533970" y="5269530"/>
                </a:cubicBezTo>
                <a:lnTo>
                  <a:pt x="6502603" y="5390941"/>
                </a:lnTo>
                <a:cubicBezTo>
                  <a:pt x="6487576" y="5438194"/>
                  <a:pt x="6471524" y="5465286"/>
                  <a:pt x="6477660" y="5539927"/>
                </a:cubicBezTo>
                <a:cubicBezTo>
                  <a:pt x="6469926" y="5610775"/>
                  <a:pt x="6461800" y="5740573"/>
                  <a:pt x="6456458" y="5791594"/>
                </a:cubicBezTo>
                <a:cubicBezTo>
                  <a:pt x="6427890" y="5787060"/>
                  <a:pt x="6468179" y="5849672"/>
                  <a:pt x="6434556" y="5855206"/>
                </a:cubicBezTo>
                <a:cubicBezTo>
                  <a:pt x="6436026" y="5860240"/>
                  <a:pt x="6415712" y="5868910"/>
                  <a:pt x="6418454" y="5873582"/>
                </a:cubicBezTo>
                <a:cubicBezTo>
                  <a:pt x="6418927" y="5874401"/>
                  <a:pt x="6419401" y="5875218"/>
                  <a:pt x="6419875" y="5876037"/>
                </a:cubicBezTo>
                <a:lnTo>
                  <a:pt x="6419775" y="5886534"/>
                </a:lnTo>
                <a:lnTo>
                  <a:pt x="6426971" y="5888644"/>
                </a:lnTo>
                <a:cubicBezTo>
                  <a:pt x="6428647" y="5893707"/>
                  <a:pt x="6430322" y="5898769"/>
                  <a:pt x="6431999" y="5903832"/>
                </a:cubicBezTo>
                <a:cubicBezTo>
                  <a:pt x="6432764" y="5909651"/>
                  <a:pt x="6432285" y="5916068"/>
                  <a:pt x="6429798" y="5923391"/>
                </a:cubicBezTo>
                <a:cubicBezTo>
                  <a:pt x="6409104" y="5948880"/>
                  <a:pt x="6461339" y="5981626"/>
                  <a:pt x="6434072" y="6013205"/>
                </a:cubicBezTo>
                <a:cubicBezTo>
                  <a:pt x="6426624" y="6024901"/>
                  <a:pt x="6431095" y="6066777"/>
                  <a:pt x="6439333" y="6074018"/>
                </a:cubicBezTo>
                <a:cubicBezTo>
                  <a:pt x="6439795" y="6081731"/>
                  <a:pt x="6453428" y="6126985"/>
                  <a:pt x="6463083" y="6130837"/>
                </a:cubicBezTo>
                <a:cubicBezTo>
                  <a:pt x="6474368" y="6137057"/>
                  <a:pt x="6441750" y="6156330"/>
                  <a:pt x="6457360" y="6152982"/>
                </a:cubicBezTo>
                <a:cubicBezTo>
                  <a:pt x="6454563" y="6186619"/>
                  <a:pt x="6497804" y="6191636"/>
                  <a:pt x="6495529" y="6221100"/>
                </a:cubicBezTo>
                <a:cubicBezTo>
                  <a:pt x="6497396" y="6222126"/>
                  <a:pt x="6506682" y="6257468"/>
                  <a:pt x="6514948" y="6287550"/>
                </a:cubicBezTo>
                <a:cubicBezTo>
                  <a:pt x="6523215" y="6317632"/>
                  <a:pt x="6556102" y="6391312"/>
                  <a:pt x="6545124" y="6401595"/>
                </a:cubicBezTo>
                <a:cubicBezTo>
                  <a:pt x="6546214" y="6423902"/>
                  <a:pt x="6525024" y="6432919"/>
                  <a:pt x="6525833" y="6487110"/>
                </a:cubicBezTo>
                <a:cubicBezTo>
                  <a:pt x="6547115" y="6574474"/>
                  <a:pt x="6547900" y="6553611"/>
                  <a:pt x="6554825" y="6588589"/>
                </a:cubicBezTo>
                <a:cubicBezTo>
                  <a:pt x="6583783" y="6637976"/>
                  <a:pt x="6536155" y="6687723"/>
                  <a:pt x="6601569" y="6769963"/>
                </a:cubicBezTo>
                <a:cubicBezTo>
                  <a:pt x="6623036" y="6819284"/>
                  <a:pt x="6607516" y="6817955"/>
                  <a:pt x="6620945" y="6835814"/>
                </a:cubicBezTo>
                <a:lnTo>
                  <a:pt x="6625906" y="6858000"/>
                </a:lnTo>
                <a:lnTo>
                  <a:pt x="723901" y="6858000"/>
                </a:lnTo>
                <a:lnTo>
                  <a:pt x="5019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15D6-75E7-40FC-9669-73B0DA1F3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77" y="1135492"/>
            <a:ext cx="5216426" cy="38968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rebuchet MS (Body)"/>
                <a:ea typeface="+mn-lt"/>
                <a:cs typeface="+mn-lt"/>
              </a:rPr>
              <a:t>CUSTOMER PANEL</a:t>
            </a:r>
            <a:endParaRPr lang="en-US" dirty="0">
              <a:latin typeface="Trebuchet MS (Body)"/>
            </a:endParaRPr>
          </a:p>
          <a:p>
            <a:pPr marL="0" indent="0">
              <a:buNone/>
            </a:pPr>
            <a:endParaRPr lang="en-US" dirty="0">
              <a:latin typeface="Trebuchet MS (Body)"/>
              <a:ea typeface="Batang"/>
              <a:cs typeface="+mn-lt"/>
            </a:endParaRPr>
          </a:p>
          <a:p>
            <a:pPr marL="342900" indent="-342900"/>
            <a:r>
              <a:rPr lang="en-US" dirty="0">
                <a:latin typeface="Trebuchet MS (Body)"/>
                <a:ea typeface="Batang"/>
                <a:cs typeface="+mn-lt"/>
              </a:rPr>
              <a:t>Searching for his favorite laptop.</a:t>
            </a:r>
          </a:p>
          <a:p>
            <a:pPr marL="342900" indent="-342900"/>
            <a:r>
              <a:rPr lang="en-US" dirty="0">
                <a:latin typeface="Trebuchet MS (Body)"/>
                <a:ea typeface="Batang"/>
                <a:cs typeface="+mn-lt"/>
              </a:rPr>
              <a:t>Sign Up, Sign In.</a:t>
            </a:r>
          </a:p>
          <a:p>
            <a:pPr marL="342900" indent="-342900"/>
            <a:r>
              <a:rPr lang="en-US" dirty="0">
                <a:latin typeface="Trebuchet MS (Body)"/>
                <a:ea typeface="Batang"/>
              </a:rPr>
              <a:t>Adding products to  the cart.</a:t>
            </a:r>
            <a:endParaRPr lang="en-US" dirty="0">
              <a:latin typeface="Trebuchet MS (Body)"/>
            </a:endParaRPr>
          </a:p>
          <a:p>
            <a:pPr marL="342900" indent="-342900"/>
            <a:r>
              <a:rPr lang="en-US" dirty="0">
                <a:latin typeface="Trebuchet MS (Body)"/>
                <a:ea typeface="Batang"/>
              </a:rPr>
              <a:t>Adding products to the favorite products.</a:t>
            </a:r>
            <a:endParaRPr lang="en-US" dirty="0">
              <a:latin typeface="Trebuchet MS (Body)"/>
            </a:endParaRPr>
          </a:p>
          <a:p>
            <a:pPr marL="0" indent="0">
              <a:buNone/>
            </a:pPr>
            <a:endParaRPr lang="en-US" sz="2400" dirty="0">
              <a:latin typeface="Trebuchet MS (Body)"/>
            </a:endParaRPr>
          </a:p>
          <a:p>
            <a:endParaRPr lang="en-US" dirty="0"/>
          </a:p>
        </p:txBody>
      </p:sp>
      <p:pic>
        <p:nvPicPr>
          <p:cNvPr id="13" name="Picture 5" descr="A picture containing text, tableware, clipart, dishware&#10;&#10;Description automatically generated">
            <a:extLst>
              <a:ext uri="{FF2B5EF4-FFF2-40B4-BE49-F238E27FC236}">
                <a16:creationId xmlns:a16="http://schemas.microsoft.com/office/drawing/2014/main" id="{2EC0BE0F-AE62-4D18-81AE-681DD2950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784" y="2908167"/>
            <a:ext cx="3951737" cy="105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63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7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9">
            <a:extLst>
              <a:ext uri="{FF2B5EF4-FFF2-40B4-BE49-F238E27FC236}">
                <a16:creationId xmlns:a16="http://schemas.microsoft.com/office/drawing/2014/main" id="{BAB0BC72-1C3A-421F-AB0A-D480DA93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28763" cy="6858000"/>
          </a:xfrm>
          <a:custGeom>
            <a:avLst/>
            <a:gdLst>
              <a:gd name="connsiteX0" fmla="*/ 0 w 7228763"/>
              <a:gd name="connsiteY0" fmla="*/ 0 h 6858000"/>
              <a:gd name="connsiteX1" fmla="*/ 501961 w 7228763"/>
              <a:gd name="connsiteY1" fmla="*/ 0 h 6858000"/>
              <a:gd name="connsiteX2" fmla="*/ 723901 w 7228763"/>
              <a:gd name="connsiteY2" fmla="*/ 0 h 6858000"/>
              <a:gd name="connsiteX3" fmla="*/ 7228583 w 7228763"/>
              <a:gd name="connsiteY3" fmla="*/ 0 h 6858000"/>
              <a:gd name="connsiteX4" fmla="*/ 7228763 w 7228763"/>
              <a:gd name="connsiteY4" fmla="*/ 1 h 6858000"/>
              <a:gd name="connsiteX5" fmla="*/ 7221350 w 7228763"/>
              <a:gd name="connsiteY5" fmla="*/ 30700 h 6858000"/>
              <a:gd name="connsiteX6" fmla="*/ 7199900 w 7228763"/>
              <a:gd name="connsiteY6" fmla="*/ 310025 h 6858000"/>
              <a:gd name="connsiteX7" fmla="*/ 7214938 w 7228763"/>
              <a:gd name="connsiteY7" fmla="*/ 443960 h 6858000"/>
              <a:gd name="connsiteX8" fmla="*/ 7174238 w 7228763"/>
              <a:gd name="connsiteY8" fmla="*/ 642659 h 6858000"/>
              <a:gd name="connsiteX9" fmla="*/ 7166213 w 7228763"/>
              <a:gd name="connsiteY9" fmla="*/ 673307 h 6858000"/>
              <a:gd name="connsiteX10" fmla="*/ 7128963 w 7228763"/>
              <a:gd name="connsiteY10" fmla="*/ 839641 h 6858000"/>
              <a:gd name="connsiteX11" fmla="*/ 7066183 w 7228763"/>
              <a:gd name="connsiteY11" fmla="*/ 958357 h 6858000"/>
              <a:gd name="connsiteX12" fmla="*/ 7070620 w 7228763"/>
              <a:gd name="connsiteY12" fmla="*/ 963398 h 6858000"/>
              <a:gd name="connsiteX13" fmla="*/ 7022851 w 7228763"/>
              <a:gd name="connsiteY13" fmla="*/ 1117169 h 6858000"/>
              <a:gd name="connsiteX14" fmla="*/ 7019920 w 7228763"/>
              <a:gd name="connsiteY14" fmla="*/ 1144352 h 6858000"/>
              <a:gd name="connsiteX15" fmla="*/ 7021476 w 7228763"/>
              <a:gd name="connsiteY15" fmla="*/ 1164484 h 6858000"/>
              <a:gd name="connsiteX16" fmla="*/ 7005576 w 7228763"/>
              <a:gd name="connsiteY16" fmla="*/ 1213829 h 6858000"/>
              <a:gd name="connsiteX17" fmla="*/ 6970919 w 7228763"/>
              <a:gd name="connsiteY17" fmla="*/ 1294823 h 6858000"/>
              <a:gd name="connsiteX18" fmla="*/ 6965413 w 7228763"/>
              <a:gd name="connsiteY18" fmla="*/ 1312193 h 6858000"/>
              <a:gd name="connsiteX19" fmla="*/ 6968106 w 7228763"/>
              <a:gd name="connsiteY19" fmla="*/ 1327626 h 6858000"/>
              <a:gd name="connsiteX20" fmla="*/ 6975202 w 7228763"/>
              <a:gd name="connsiteY20" fmla="*/ 1331644 h 6858000"/>
              <a:gd name="connsiteX21" fmla="*/ 6973366 w 7228763"/>
              <a:gd name="connsiteY21" fmla="*/ 1341276 h 6858000"/>
              <a:gd name="connsiteX22" fmla="*/ 6974428 w 7228763"/>
              <a:gd name="connsiteY22" fmla="*/ 1343945 h 6858000"/>
              <a:gd name="connsiteX23" fmla="*/ 6978971 w 7228763"/>
              <a:gd name="connsiteY23" fmla="*/ 1359134 h 6858000"/>
              <a:gd name="connsiteX24" fmla="*/ 6946335 w 7228763"/>
              <a:gd name="connsiteY24" fmla="*/ 1427803 h 6858000"/>
              <a:gd name="connsiteX25" fmla="*/ 6907208 w 7228763"/>
              <a:gd name="connsiteY25" fmla="*/ 1540278 h 6858000"/>
              <a:gd name="connsiteX26" fmla="*/ 6901698 w 7228763"/>
              <a:gd name="connsiteY26" fmla="*/ 1547262 h 6858000"/>
              <a:gd name="connsiteX27" fmla="*/ 6902877 w 7228763"/>
              <a:gd name="connsiteY27" fmla="*/ 1577056 h 6858000"/>
              <a:gd name="connsiteX28" fmla="*/ 6904067 w 7228763"/>
              <a:gd name="connsiteY28" fmla="*/ 1595898 h 6858000"/>
              <a:gd name="connsiteX29" fmla="*/ 6891817 w 7228763"/>
              <a:gd name="connsiteY29" fmla="*/ 1703726 h 6858000"/>
              <a:gd name="connsiteX30" fmla="*/ 6898520 w 7228763"/>
              <a:gd name="connsiteY30" fmla="*/ 1809535 h 6858000"/>
              <a:gd name="connsiteX31" fmla="*/ 6897783 w 7228763"/>
              <a:gd name="connsiteY31" fmla="*/ 2018310 h 6858000"/>
              <a:gd name="connsiteX32" fmla="*/ 6887647 w 7228763"/>
              <a:gd name="connsiteY32" fmla="*/ 2071355 h 6858000"/>
              <a:gd name="connsiteX33" fmla="*/ 6888952 w 7228763"/>
              <a:gd name="connsiteY33" fmla="*/ 2141166 h 6858000"/>
              <a:gd name="connsiteX34" fmla="*/ 6887101 w 7228763"/>
              <a:gd name="connsiteY34" fmla="*/ 2154548 h 6858000"/>
              <a:gd name="connsiteX35" fmla="*/ 6880519 w 7228763"/>
              <a:gd name="connsiteY35" fmla="*/ 2158153 h 6858000"/>
              <a:gd name="connsiteX36" fmla="*/ 6873389 w 7228763"/>
              <a:gd name="connsiteY36" fmla="*/ 2178174 h 6858000"/>
              <a:gd name="connsiteX37" fmla="*/ 6871679 w 7228763"/>
              <a:gd name="connsiteY37" fmla="*/ 2202858 h 6858000"/>
              <a:gd name="connsiteX38" fmla="*/ 6870321 w 7228763"/>
              <a:gd name="connsiteY38" fmla="*/ 2320214 h 6858000"/>
              <a:gd name="connsiteX39" fmla="*/ 6857787 w 7228763"/>
              <a:gd name="connsiteY39" fmla="*/ 2417011 h 6858000"/>
              <a:gd name="connsiteX40" fmla="*/ 6850905 w 7228763"/>
              <a:gd name="connsiteY40" fmla="*/ 2454207 h 6858000"/>
              <a:gd name="connsiteX41" fmla="*/ 6848900 w 7228763"/>
              <a:gd name="connsiteY41" fmla="*/ 2487203 h 6858000"/>
              <a:gd name="connsiteX42" fmla="*/ 6837487 w 7228763"/>
              <a:gd name="connsiteY42" fmla="*/ 2512282 h 6858000"/>
              <a:gd name="connsiteX43" fmla="*/ 6838494 w 7228763"/>
              <a:gd name="connsiteY43" fmla="*/ 2514318 h 6858000"/>
              <a:gd name="connsiteX44" fmla="*/ 6863982 w 7228763"/>
              <a:gd name="connsiteY44" fmla="*/ 2574334 h 6858000"/>
              <a:gd name="connsiteX45" fmla="*/ 6862893 w 7228763"/>
              <a:gd name="connsiteY45" fmla="*/ 2579877 h 6858000"/>
              <a:gd name="connsiteX46" fmla="*/ 6863047 w 7228763"/>
              <a:gd name="connsiteY46" fmla="*/ 2608928 h 6858000"/>
              <a:gd name="connsiteX47" fmla="*/ 6862462 w 7228763"/>
              <a:gd name="connsiteY47" fmla="*/ 2613111 h 6858000"/>
              <a:gd name="connsiteX48" fmla="*/ 6854084 w 7228763"/>
              <a:gd name="connsiteY48" fmla="*/ 2621996 h 6858000"/>
              <a:gd name="connsiteX49" fmla="*/ 6856559 w 7228763"/>
              <a:gd name="connsiteY49" fmla="*/ 2634265 h 6858000"/>
              <a:gd name="connsiteX50" fmla="*/ 6847985 w 7228763"/>
              <a:gd name="connsiteY50" fmla="*/ 2647237 h 6858000"/>
              <a:gd name="connsiteX51" fmla="*/ 6854115 w 7228763"/>
              <a:gd name="connsiteY51" fmla="*/ 2650786 h 6858000"/>
              <a:gd name="connsiteX52" fmla="*/ 6859942 w 7228763"/>
              <a:gd name="connsiteY52" fmla="*/ 2661993 h 6858000"/>
              <a:gd name="connsiteX53" fmla="*/ 6851884 w 7228763"/>
              <a:gd name="connsiteY53" fmla="*/ 2670949 h 6858000"/>
              <a:gd name="connsiteX54" fmla="*/ 6846115 w 7228763"/>
              <a:gd name="connsiteY54" fmla="*/ 2690255 h 6858000"/>
              <a:gd name="connsiteX55" fmla="*/ 6846964 w 7228763"/>
              <a:gd name="connsiteY55" fmla="*/ 2695683 h 6858000"/>
              <a:gd name="connsiteX56" fmla="*/ 6836011 w 7228763"/>
              <a:gd name="connsiteY56" fmla="*/ 2713964 h 6858000"/>
              <a:gd name="connsiteX57" fmla="*/ 6830478 w 7228763"/>
              <a:gd name="connsiteY57" fmla="*/ 2730175 h 6858000"/>
              <a:gd name="connsiteX58" fmla="*/ 6841091 w 7228763"/>
              <a:gd name="connsiteY58" fmla="*/ 2763497 h 6858000"/>
              <a:gd name="connsiteX59" fmla="*/ 6803520 w 7228763"/>
              <a:gd name="connsiteY59" fmla="*/ 3051539 h 6858000"/>
              <a:gd name="connsiteX60" fmla="*/ 6733280 w 7228763"/>
              <a:gd name="connsiteY60" fmla="*/ 3335396 h 6858000"/>
              <a:gd name="connsiteX61" fmla="*/ 6735884 w 7228763"/>
              <a:gd name="connsiteY61" fmla="*/ 3456509 h 6858000"/>
              <a:gd name="connsiteX62" fmla="*/ 6715764 w 7228763"/>
              <a:gd name="connsiteY62" fmla="*/ 3531827 h 6858000"/>
              <a:gd name="connsiteX63" fmla="*/ 6730329 w 7228763"/>
              <a:gd name="connsiteY63" fmla="*/ 3570877 h 6858000"/>
              <a:gd name="connsiteX64" fmla="*/ 6727426 w 7228763"/>
              <a:gd name="connsiteY64" fmla="*/ 3583849 h 6858000"/>
              <a:gd name="connsiteX65" fmla="*/ 6718706 w 7228763"/>
              <a:gd name="connsiteY65" fmla="*/ 3592763 h 6858000"/>
              <a:gd name="connsiteX66" fmla="*/ 6693350 w 7228763"/>
              <a:gd name="connsiteY66" fmla="*/ 3653485 h 6858000"/>
              <a:gd name="connsiteX67" fmla="*/ 6685983 w 7228763"/>
              <a:gd name="connsiteY67" fmla="*/ 3670528 h 6858000"/>
              <a:gd name="connsiteX68" fmla="*/ 6687033 w 7228763"/>
              <a:gd name="connsiteY68" fmla="*/ 3685990 h 6858000"/>
              <a:gd name="connsiteX69" fmla="*/ 6693711 w 7228763"/>
              <a:gd name="connsiteY69" fmla="*/ 3690283 h 6858000"/>
              <a:gd name="connsiteX70" fmla="*/ 6690843 w 7228763"/>
              <a:gd name="connsiteY70" fmla="*/ 3699787 h 6858000"/>
              <a:gd name="connsiteX71" fmla="*/ 6691624 w 7228763"/>
              <a:gd name="connsiteY71" fmla="*/ 3702486 h 6858000"/>
              <a:gd name="connsiteX72" fmla="*/ 6694549 w 7228763"/>
              <a:gd name="connsiteY72" fmla="*/ 3717784 h 6858000"/>
              <a:gd name="connsiteX73" fmla="*/ 6662489 w 7228763"/>
              <a:gd name="connsiteY73" fmla="*/ 3746229 h 6858000"/>
              <a:gd name="connsiteX74" fmla="*/ 6575429 w 7228763"/>
              <a:gd name="connsiteY74" fmla="*/ 3924910 h 6858000"/>
              <a:gd name="connsiteX75" fmla="*/ 6538994 w 7228763"/>
              <a:gd name="connsiteY75" fmla="*/ 3989353 h 6858000"/>
              <a:gd name="connsiteX76" fmla="*/ 6535698 w 7228763"/>
              <a:gd name="connsiteY76" fmla="*/ 4033899 h 6858000"/>
              <a:gd name="connsiteX77" fmla="*/ 6527053 w 7228763"/>
              <a:gd name="connsiteY77" fmla="*/ 4142250 h 6858000"/>
              <a:gd name="connsiteX78" fmla="*/ 6501843 w 7228763"/>
              <a:gd name="connsiteY78" fmla="*/ 4329442 h 6858000"/>
              <a:gd name="connsiteX79" fmla="*/ 6489841 w 7228763"/>
              <a:gd name="connsiteY79" fmla="*/ 4456184 h 6858000"/>
              <a:gd name="connsiteX80" fmla="*/ 6482918 w 7228763"/>
              <a:gd name="connsiteY80" fmla="*/ 4468478 h 6858000"/>
              <a:gd name="connsiteX81" fmla="*/ 6484019 w 7228763"/>
              <a:gd name="connsiteY81" fmla="*/ 4469862 h 6858000"/>
              <a:gd name="connsiteX82" fmla="*/ 6481759 w 7228763"/>
              <a:gd name="connsiteY82" fmla="*/ 4483797 h 6858000"/>
              <a:gd name="connsiteX83" fmla="*/ 6477370 w 7228763"/>
              <a:gd name="connsiteY83" fmla="*/ 4487091 h 6858000"/>
              <a:gd name="connsiteX84" fmla="*/ 6474598 w 7228763"/>
              <a:gd name="connsiteY84" fmla="*/ 4496728 h 6858000"/>
              <a:gd name="connsiteX85" fmla="*/ 6465848 w 7228763"/>
              <a:gd name="connsiteY85" fmla="*/ 4515918 h 6858000"/>
              <a:gd name="connsiteX86" fmla="*/ 6467296 w 7228763"/>
              <a:gd name="connsiteY86" fmla="*/ 4519316 h 6858000"/>
              <a:gd name="connsiteX87" fmla="*/ 6458903 w 7228763"/>
              <a:gd name="connsiteY87" fmla="*/ 4547957 h 6858000"/>
              <a:gd name="connsiteX88" fmla="*/ 6460248 w 7228763"/>
              <a:gd name="connsiteY88" fmla="*/ 4548262 h 6858000"/>
              <a:gd name="connsiteX89" fmla="*/ 6464276 w 7228763"/>
              <a:gd name="connsiteY89" fmla="*/ 4555939 h 6858000"/>
              <a:gd name="connsiteX90" fmla="*/ 6468635 w 7228763"/>
              <a:gd name="connsiteY90" fmla="*/ 4570815 h 6858000"/>
              <a:gd name="connsiteX91" fmla="*/ 6488206 w 7228763"/>
              <a:gd name="connsiteY91" fmla="*/ 4633846 h 6858000"/>
              <a:gd name="connsiteX92" fmla="*/ 6487272 w 7228763"/>
              <a:gd name="connsiteY92" fmla="*/ 4639816 h 6858000"/>
              <a:gd name="connsiteX93" fmla="*/ 6487581 w 7228763"/>
              <a:gd name="connsiteY93" fmla="*/ 4639923 h 6858000"/>
              <a:gd name="connsiteX94" fmla="*/ 6487249 w 7228763"/>
              <a:gd name="connsiteY94" fmla="*/ 4646192 h 6858000"/>
              <a:gd name="connsiteX95" fmla="*/ 6485570 w 7228763"/>
              <a:gd name="connsiteY95" fmla="*/ 4650706 h 6858000"/>
              <a:gd name="connsiteX96" fmla="*/ 6483759 w 7228763"/>
              <a:gd name="connsiteY96" fmla="*/ 4662290 h 6858000"/>
              <a:gd name="connsiteX97" fmla="*/ 6485315 w 7228763"/>
              <a:gd name="connsiteY97" fmla="*/ 4666180 h 6858000"/>
              <a:gd name="connsiteX98" fmla="*/ 6489077 w 7228763"/>
              <a:gd name="connsiteY98" fmla="*/ 4667585 h 6858000"/>
              <a:gd name="connsiteX99" fmla="*/ 6488467 w 7228763"/>
              <a:gd name="connsiteY99" fmla="*/ 4668660 h 6858000"/>
              <a:gd name="connsiteX100" fmla="*/ 6496179 w 7228763"/>
              <a:gd name="connsiteY100" fmla="*/ 4689807 h 6858000"/>
              <a:gd name="connsiteX101" fmla="*/ 6500957 w 7228763"/>
              <a:gd name="connsiteY101" fmla="*/ 4737890 h 6858000"/>
              <a:gd name="connsiteX102" fmla="*/ 6498641 w 7228763"/>
              <a:gd name="connsiteY102" fmla="*/ 4765657 h 6858000"/>
              <a:gd name="connsiteX103" fmla="*/ 6497829 w 7228763"/>
              <a:gd name="connsiteY103" fmla="*/ 4841463 h 6858000"/>
              <a:gd name="connsiteX104" fmla="*/ 6521578 w 7228763"/>
              <a:gd name="connsiteY104" fmla="*/ 4969863 h 6858000"/>
              <a:gd name="connsiteX105" fmla="*/ 6518695 w 7228763"/>
              <a:gd name="connsiteY105" fmla="*/ 4974028 h 6858000"/>
              <a:gd name="connsiteX106" fmla="*/ 6516513 w 7228763"/>
              <a:gd name="connsiteY106" fmla="*/ 4980318 h 6858000"/>
              <a:gd name="connsiteX107" fmla="*/ 6516763 w 7228763"/>
              <a:gd name="connsiteY107" fmla="*/ 4980501 h 6858000"/>
              <a:gd name="connsiteX108" fmla="*/ 6514121 w 7228763"/>
              <a:gd name="connsiteY108" fmla="*/ 4986338 h 6858000"/>
              <a:gd name="connsiteX109" fmla="*/ 6511173 w 7228763"/>
              <a:gd name="connsiteY109" fmla="*/ 4991296 h 6858000"/>
              <a:gd name="connsiteX110" fmla="*/ 6546537 w 7228763"/>
              <a:gd name="connsiteY110" fmla="*/ 5076895 h 6858000"/>
              <a:gd name="connsiteX111" fmla="*/ 6544581 w 7228763"/>
              <a:gd name="connsiteY111" fmla="*/ 5081568 h 6858000"/>
              <a:gd name="connsiteX112" fmla="*/ 6543750 w 7228763"/>
              <a:gd name="connsiteY112" fmla="*/ 5088173 h 6858000"/>
              <a:gd name="connsiteX113" fmla="*/ 6544034 w 7228763"/>
              <a:gd name="connsiteY113" fmla="*/ 5088300 h 6858000"/>
              <a:gd name="connsiteX114" fmla="*/ 6542660 w 7228763"/>
              <a:gd name="connsiteY114" fmla="*/ 5094558 h 6858000"/>
              <a:gd name="connsiteX115" fmla="*/ 6532096 w 7228763"/>
              <a:gd name="connsiteY115" fmla="*/ 5125620 h 6858000"/>
              <a:gd name="connsiteX116" fmla="*/ 6533049 w 7228763"/>
              <a:gd name="connsiteY116" fmla="*/ 5268004 h 6858000"/>
              <a:gd name="connsiteX117" fmla="*/ 6533970 w 7228763"/>
              <a:gd name="connsiteY117" fmla="*/ 5269530 h 6858000"/>
              <a:gd name="connsiteX118" fmla="*/ 6502603 w 7228763"/>
              <a:gd name="connsiteY118" fmla="*/ 5390941 h 6858000"/>
              <a:gd name="connsiteX119" fmla="*/ 6477660 w 7228763"/>
              <a:gd name="connsiteY119" fmla="*/ 5539927 h 6858000"/>
              <a:gd name="connsiteX120" fmla="*/ 6456458 w 7228763"/>
              <a:gd name="connsiteY120" fmla="*/ 5791594 h 6858000"/>
              <a:gd name="connsiteX121" fmla="*/ 6434556 w 7228763"/>
              <a:gd name="connsiteY121" fmla="*/ 5855206 h 6858000"/>
              <a:gd name="connsiteX122" fmla="*/ 6418454 w 7228763"/>
              <a:gd name="connsiteY122" fmla="*/ 5873582 h 6858000"/>
              <a:gd name="connsiteX123" fmla="*/ 6419875 w 7228763"/>
              <a:gd name="connsiteY123" fmla="*/ 5876037 h 6858000"/>
              <a:gd name="connsiteX124" fmla="*/ 6419775 w 7228763"/>
              <a:gd name="connsiteY124" fmla="*/ 5886534 h 6858000"/>
              <a:gd name="connsiteX125" fmla="*/ 6426971 w 7228763"/>
              <a:gd name="connsiteY125" fmla="*/ 5888644 h 6858000"/>
              <a:gd name="connsiteX126" fmla="*/ 6431999 w 7228763"/>
              <a:gd name="connsiteY126" fmla="*/ 5903832 h 6858000"/>
              <a:gd name="connsiteX127" fmla="*/ 6429798 w 7228763"/>
              <a:gd name="connsiteY127" fmla="*/ 5923391 h 6858000"/>
              <a:gd name="connsiteX128" fmla="*/ 6434072 w 7228763"/>
              <a:gd name="connsiteY128" fmla="*/ 6013205 h 6858000"/>
              <a:gd name="connsiteX129" fmla="*/ 6439333 w 7228763"/>
              <a:gd name="connsiteY129" fmla="*/ 6074018 h 6858000"/>
              <a:gd name="connsiteX130" fmla="*/ 6463083 w 7228763"/>
              <a:gd name="connsiteY130" fmla="*/ 6130837 h 6858000"/>
              <a:gd name="connsiteX131" fmla="*/ 6457360 w 7228763"/>
              <a:gd name="connsiteY131" fmla="*/ 6152982 h 6858000"/>
              <a:gd name="connsiteX132" fmla="*/ 6495529 w 7228763"/>
              <a:gd name="connsiteY132" fmla="*/ 6221100 h 6858000"/>
              <a:gd name="connsiteX133" fmla="*/ 6514948 w 7228763"/>
              <a:gd name="connsiteY133" fmla="*/ 6287550 h 6858000"/>
              <a:gd name="connsiteX134" fmla="*/ 6545124 w 7228763"/>
              <a:gd name="connsiteY134" fmla="*/ 6401595 h 6858000"/>
              <a:gd name="connsiteX135" fmla="*/ 6525833 w 7228763"/>
              <a:gd name="connsiteY135" fmla="*/ 6487110 h 6858000"/>
              <a:gd name="connsiteX136" fmla="*/ 6554825 w 7228763"/>
              <a:gd name="connsiteY136" fmla="*/ 6588589 h 6858000"/>
              <a:gd name="connsiteX137" fmla="*/ 6601569 w 7228763"/>
              <a:gd name="connsiteY137" fmla="*/ 6769963 h 6858000"/>
              <a:gd name="connsiteX138" fmla="*/ 6620945 w 7228763"/>
              <a:gd name="connsiteY138" fmla="*/ 6835814 h 6858000"/>
              <a:gd name="connsiteX139" fmla="*/ 6625906 w 7228763"/>
              <a:gd name="connsiteY139" fmla="*/ 6858000 h 6858000"/>
              <a:gd name="connsiteX140" fmla="*/ 723901 w 7228763"/>
              <a:gd name="connsiteY140" fmla="*/ 6858000 h 6858000"/>
              <a:gd name="connsiteX141" fmla="*/ 501961 w 7228763"/>
              <a:gd name="connsiteY141" fmla="*/ 6858000 h 6858000"/>
              <a:gd name="connsiteX142" fmla="*/ 0 w 7228763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228763" h="6858000">
                <a:moveTo>
                  <a:pt x="0" y="0"/>
                </a:moveTo>
                <a:lnTo>
                  <a:pt x="501961" y="0"/>
                </a:lnTo>
                <a:lnTo>
                  <a:pt x="723901" y="0"/>
                </a:lnTo>
                <a:lnTo>
                  <a:pt x="7228583" y="0"/>
                </a:lnTo>
                <a:lnTo>
                  <a:pt x="7228763" y="1"/>
                </a:lnTo>
                <a:lnTo>
                  <a:pt x="7221350" y="30700"/>
                </a:lnTo>
                <a:cubicBezTo>
                  <a:pt x="7216059" y="84364"/>
                  <a:pt x="7200969" y="241149"/>
                  <a:pt x="7199900" y="310025"/>
                </a:cubicBezTo>
                <a:cubicBezTo>
                  <a:pt x="7203643" y="367544"/>
                  <a:pt x="7214102" y="408251"/>
                  <a:pt x="7214938" y="443960"/>
                </a:cubicBezTo>
                <a:cubicBezTo>
                  <a:pt x="7210660" y="499397"/>
                  <a:pt x="7182360" y="604434"/>
                  <a:pt x="7174238" y="642659"/>
                </a:cubicBezTo>
                <a:cubicBezTo>
                  <a:pt x="7182965" y="657287"/>
                  <a:pt x="7155519" y="658191"/>
                  <a:pt x="7166213" y="673307"/>
                </a:cubicBezTo>
                <a:cubicBezTo>
                  <a:pt x="7166618" y="693769"/>
                  <a:pt x="7143764" y="797295"/>
                  <a:pt x="7128963" y="839641"/>
                </a:cubicBezTo>
                <a:cubicBezTo>
                  <a:pt x="7112293" y="887148"/>
                  <a:pt x="7075906" y="937731"/>
                  <a:pt x="7066183" y="958357"/>
                </a:cubicBezTo>
                <a:cubicBezTo>
                  <a:pt x="7056459" y="978983"/>
                  <a:pt x="7077843" y="936930"/>
                  <a:pt x="7070620" y="963398"/>
                </a:cubicBezTo>
                <a:cubicBezTo>
                  <a:pt x="7063399" y="989867"/>
                  <a:pt x="7031301" y="1087010"/>
                  <a:pt x="7022851" y="1117169"/>
                </a:cubicBezTo>
                <a:cubicBezTo>
                  <a:pt x="7039554" y="1118586"/>
                  <a:pt x="7009272" y="1135372"/>
                  <a:pt x="7019920" y="1144352"/>
                </a:cubicBezTo>
                <a:cubicBezTo>
                  <a:pt x="7029274" y="1150681"/>
                  <a:pt x="7022270" y="1157251"/>
                  <a:pt x="7021476" y="1164484"/>
                </a:cubicBezTo>
                <a:cubicBezTo>
                  <a:pt x="7028800" y="1173524"/>
                  <a:pt x="7015215" y="1205209"/>
                  <a:pt x="7005576" y="1213829"/>
                </a:cubicBezTo>
                <a:cubicBezTo>
                  <a:pt x="6972150" y="1235037"/>
                  <a:pt x="6996546" y="1277327"/>
                  <a:pt x="6970919" y="1294823"/>
                </a:cubicBezTo>
                <a:cubicBezTo>
                  <a:pt x="6967139" y="1300845"/>
                  <a:pt x="6965581" y="1306615"/>
                  <a:pt x="6965413" y="1312193"/>
                </a:cubicBezTo>
                <a:lnTo>
                  <a:pt x="6968106" y="1327626"/>
                </a:lnTo>
                <a:lnTo>
                  <a:pt x="6975202" y="1331644"/>
                </a:lnTo>
                <a:lnTo>
                  <a:pt x="6973366" y="1341276"/>
                </a:lnTo>
                <a:cubicBezTo>
                  <a:pt x="6973720" y="1342166"/>
                  <a:pt x="6974074" y="1343055"/>
                  <a:pt x="6974428" y="1343945"/>
                </a:cubicBezTo>
                <a:cubicBezTo>
                  <a:pt x="6976493" y="1349040"/>
                  <a:pt x="6978286" y="1354080"/>
                  <a:pt x="6978971" y="1359134"/>
                </a:cubicBezTo>
                <a:cubicBezTo>
                  <a:pt x="6974288" y="1373109"/>
                  <a:pt x="6958295" y="1397612"/>
                  <a:pt x="6946335" y="1427803"/>
                </a:cubicBezTo>
                <a:cubicBezTo>
                  <a:pt x="6924178" y="1460349"/>
                  <a:pt x="6924483" y="1505076"/>
                  <a:pt x="6907208" y="1540278"/>
                </a:cubicBezTo>
                <a:lnTo>
                  <a:pt x="6901698" y="1547262"/>
                </a:lnTo>
                <a:lnTo>
                  <a:pt x="6902877" y="1577056"/>
                </a:lnTo>
                <a:cubicBezTo>
                  <a:pt x="6907187" y="1582205"/>
                  <a:pt x="6908314" y="1589568"/>
                  <a:pt x="6904067" y="1595898"/>
                </a:cubicBezTo>
                <a:lnTo>
                  <a:pt x="6891817" y="1703726"/>
                </a:lnTo>
                <a:cubicBezTo>
                  <a:pt x="6890892" y="1739332"/>
                  <a:pt x="6882506" y="1754453"/>
                  <a:pt x="6898520" y="1809535"/>
                </a:cubicBezTo>
                <a:cubicBezTo>
                  <a:pt x="6919736" y="1868036"/>
                  <a:pt x="6890400" y="1952670"/>
                  <a:pt x="6897783" y="2018310"/>
                </a:cubicBezTo>
                <a:cubicBezTo>
                  <a:pt x="6868750" y="2053162"/>
                  <a:pt x="6894827" y="2034561"/>
                  <a:pt x="6887647" y="2071355"/>
                </a:cubicBezTo>
                <a:lnTo>
                  <a:pt x="6888952" y="2141166"/>
                </a:lnTo>
                <a:lnTo>
                  <a:pt x="6887101" y="2154548"/>
                </a:lnTo>
                <a:lnTo>
                  <a:pt x="6880519" y="2158153"/>
                </a:lnTo>
                <a:lnTo>
                  <a:pt x="6873389" y="2178174"/>
                </a:lnTo>
                <a:cubicBezTo>
                  <a:pt x="6871658" y="2185696"/>
                  <a:pt x="6870890" y="2193828"/>
                  <a:pt x="6871679" y="2202858"/>
                </a:cubicBezTo>
                <a:cubicBezTo>
                  <a:pt x="6884787" y="2232772"/>
                  <a:pt x="6852680" y="2283357"/>
                  <a:pt x="6870321" y="2320214"/>
                </a:cubicBezTo>
                <a:cubicBezTo>
                  <a:pt x="6868006" y="2355906"/>
                  <a:pt x="6861023" y="2394678"/>
                  <a:pt x="6857787" y="2417011"/>
                </a:cubicBezTo>
                <a:cubicBezTo>
                  <a:pt x="6846931" y="2426377"/>
                  <a:pt x="6863720" y="2456509"/>
                  <a:pt x="6850905" y="2454207"/>
                </a:cubicBezTo>
                <a:cubicBezTo>
                  <a:pt x="6856659" y="2464947"/>
                  <a:pt x="6853850" y="2476105"/>
                  <a:pt x="6848900" y="2487203"/>
                </a:cubicBezTo>
                <a:lnTo>
                  <a:pt x="6837487" y="2512282"/>
                </a:lnTo>
                <a:cubicBezTo>
                  <a:pt x="6837823" y="2512961"/>
                  <a:pt x="6838158" y="2513640"/>
                  <a:pt x="6838494" y="2514318"/>
                </a:cubicBezTo>
                <a:cubicBezTo>
                  <a:pt x="6846991" y="2534324"/>
                  <a:pt x="6855486" y="2554328"/>
                  <a:pt x="6863982" y="2574334"/>
                </a:cubicBezTo>
                <a:lnTo>
                  <a:pt x="6862893" y="2579877"/>
                </a:lnTo>
                <a:cubicBezTo>
                  <a:pt x="6862738" y="2585644"/>
                  <a:pt x="6863120" y="2603388"/>
                  <a:pt x="6863047" y="2608928"/>
                </a:cubicBezTo>
                <a:lnTo>
                  <a:pt x="6862462" y="2613111"/>
                </a:lnTo>
                <a:lnTo>
                  <a:pt x="6854084" y="2621996"/>
                </a:lnTo>
                <a:lnTo>
                  <a:pt x="6856559" y="2634265"/>
                </a:lnTo>
                <a:lnTo>
                  <a:pt x="6847985" y="2647237"/>
                </a:lnTo>
                <a:cubicBezTo>
                  <a:pt x="6850226" y="2648158"/>
                  <a:pt x="6852294" y="2649356"/>
                  <a:pt x="6854115" y="2650786"/>
                </a:cubicBezTo>
                <a:lnTo>
                  <a:pt x="6859942" y="2661993"/>
                </a:lnTo>
                <a:lnTo>
                  <a:pt x="6851884" y="2670949"/>
                </a:lnTo>
                <a:cubicBezTo>
                  <a:pt x="6864376" y="2672007"/>
                  <a:pt x="6849871" y="2681695"/>
                  <a:pt x="6846115" y="2690255"/>
                </a:cubicBezTo>
                <a:lnTo>
                  <a:pt x="6846964" y="2695683"/>
                </a:lnTo>
                <a:lnTo>
                  <a:pt x="6836011" y="2713964"/>
                </a:lnTo>
                <a:lnTo>
                  <a:pt x="6830478" y="2730175"/>
                </a:lnTo>
                <a:lnTo>
                  <a:pt x="6841091" y="2763497"/>
                </a:lnTo>
                <a:lnTo>
                  <a:pt x="6803520" y="3051539"/>
                </a:lnTo>
                <a:cubicBezTo>
                  <a:pt x="6790420" y="3165645"/>
                  <a:pt x="6749912" y="3216611"/>
                  <a:pt x="6733280" y="3335396"/>
                </a:cubicBezTo>
                <a:lnTo>
                  <a:pt x="6735884" y="3456509"/>
                </a:lnTo>
                <a:lnTo>
                  <a:pt x="6715764" y="3531827"/>
                </a:lnTo>
                <a:lnTo>
                  <a:pt x="6730329" y="3570877"/>
                </a:lnTo>
                <a:lnTo>
                  <a:pt x="6727426" y="3583849"/>
                </a:lnTo>
                <a:lnTo>
                  <a:pt x="6718706" y="3592763"/>
                </a:lnTo>
                <a:cubicBezTo>
                  <a:pt x="6707946" y="3613948"/>
                  <a:pt x="6713985" y="3641245"/>
                  <a:pt x="6693350" y="3653485"/>
                </a:cubicBezTo>
                <a:cubicBezTo>
                  <a:pt x="6688922" y="3659316"/>
                  <a:pt x="6686748" y="3664985"/>
                  <a:pt x="6685983" y="3670528"/>
                </a:cubicBezTo>
                <a:lnTo>
                  <a:pt x="6687033" y="3685990"/>
                </a:lnTo>
                <a:lnTo>
                  <a:pt x="6693711" y="3690283"/>
                </a:lnTo>
                <a:lnTo>
                  <a:pt x="6690843" y="3699787"/>
                </a:lnTo>
                <a:cubicBezTo>
                  <a:pt x="6691104" y="3700686"/>
                  <a:pt x="6691364" y="3701586"/>
                  <a:pt x="6691624" y="3702486"/>
                </a:cubicBezTo>
                <a:cubicBezTo>
                  <a:pt x="6693145" y="3707637"/>
                  <a:pt x="6694400" y="3712728"/>
                  <a:pt x="6694549" y="3717784"/>
                </a:cubicBezTo>
                <a:cubicBezTo>
                  <a:pt x="6659304" y="3711701"/>
                  <a:pt x="6689997" y="3759789"/>
                  <a:pt x="6662489" y="3746229"/>
                </a:cubicBezTo>
                <a:cubicBezTo>
                  <a:pt x="6642637" y="3780750"/>
                  <a:pt x="6605132" y="3867558"/>
                  <a:pt x="6575429" y="3924910"/>
                </a:cubicBezTo>
                <a:lnTo>
                  <a:pt x="6538994" y="3989353"/>
                </a:lnTo>
                <a:lnTo>
                  <a:pt x="6535698" y="4033899"/>
                </a:lnTo>
                <a:cubicBezTo>
                  <a:pt x="6533175" y="4070470"/>
                  <a:pt x="6530536" y="4110146"/>
                  <a:pt x="6527053" y="4142250"/>
                </a:cubicBezTo>
                <a:cubicBezTo>
                  <a:pt x="6519001" y="4200007"/>
                  <a:pt x="6506061" y="4278998"/>
                  <a:pt x="6501843" y="4329442"/>
                </a:cubicBezTo>
                <a:cubicBezTo>
                  <a:pt x="6495642" y="4381764"/>
                  <a:pt x="6492993" y="4433012"/>
                  <a:pt x="6489841" y="4456184"/>
                </a:cubicBezTo>
                <a:lnTo>
                  <a:pt x="6482918" y="4468478"/>
                </a:lnTo>
                <a:lnTo>
                  <a:pt x="6484019" y="4469862"/>
                </a:lnTo>
                <a:cubicBezTo>
                  <a:pt x="6485835" y="4476321"/>
                  <a:pt x="6484493" y="4480555"/>
                  <a:pt x="6481759" y="4483797"/>
                </a:cubicBezTo>
                <a:lnTo>
                  <a:pt x="6477370" y="4487091"/>
                </a:lnTo>
                <a:lnTo>
                  <a:pt x="6474598" y="4496728"/>
                </a:lnTo>
                <a:lnTo>
                  <a:pt x="6465848" y="4515918"/>
                </a:lnTo>
                <a:cubicBezTo>
                  <a:pt x="6466332" y="4517049"/>
                  <a:pt x="6466814" y="4518182"/>
                  <a:pt x="6467296" y="4519316"/>
                </a:cubicBezTo>
                <a:lnTo>
                  <a:pt x="6458903" y="4547957"/>
                </a:lnTo>
                <a:lnTo>
                  <a:pt x="6460248" y="4548262"/>
                </a:lnTo>
                <a:cubicBezTo>
                  <a:pt x="6463078" y="4549595"/>
                  <a:pt x="6464808" y="4551811"/>
                  <a:pt x="6464276" y="4555939"/>
                </a:cubicBezTo>
                <a:cubicBezTo>
                  <a:pt x="6486531" y="4548276"/>
                  <a:pt x="6472165" y="4557977"/>
                  <a:pt x="6468635" y="4570815"/>
                </a:cubicBezTo>
                <a:cubicBezTo>
                  <a:pt x="6472622" y="4583801"/>
                  <a:pt x="6485098" y="4622347"/>
                  <a:pt x="6488206" y="4633846"/>
                </a:cubicBezTo>
                <a:lnTo>
                  <a:pt x="6487272" y="4639816"/>
                </a:lnTo>
                <a:lnTo>
                  <a:pt x="6487581" y="4639923"/>
                </a:lnTo>
                <a:cubicBezTo>
                  <a:pt x="6488082" y="4641190"/>
                  <a:pt x="6488037" y="4643141"/>
                  <a:pt x="6487249" y="4646192"/>
                </a:cubicBezTo>
                <a:lnTo>
                  <a:pt x="6485570" y="4650706"/>
                </a:lnTo>
                <a:lnTo>
                  <a:pt x="6483759" y="4662290"/>
                </a:lnTo>
                <a:cubicBezTo>
                  <a:pt x="6484278" y="4663587"/>
                  <a:pt x="6484797" y="4664883"/>
                  <a:pt x="6485315" y="4666180"/>
                </a:cubicBezTo>
                <a:lnTo>
                  <a:pt x="6489077" y="4667585"/>
                </a:lnTo>
                <a:lnTo>
                  <a:pt x="6488467" y="4668660"/>
                </a:lnTo>
                <a:cubicBezTo>
                  <a:pt x="6480300" y="4676831"/>
                  <a:pt x="6469898" y="4679345"/>
                  <a:pt x="6496179" y="4689807"/>
                </a:cubicBezTo>
                <a:cubicBezTo>
                  <a:pt x="6482141" y="4708535"/>
                  <a:pt x="6498545" y="4712235"/>
                  <a:pt x="6500957" y="4737890"/>
                </a:cubicBezTo>
                <a:cubicBezTo>
                  <a:pt x="6488706" y="4748600"/>
                  <a:pt x="6491350" y="4757223"/>
                  <a:pt x="6498641" y="4765657"/>
                </a:cubicBezTo>
                <a:cubicBezTo>
                  <a:pt x="6490164" y="4790618"/>
                  <a:pt x="6498852" y="4813399"/>
                  <a:pt x="6497829" y="4841463"/>
                </a:cubicBezTo>
                <a:lnTo>
                  <a:pt x="6521578" y="4969863"/>
                </a:lnTo>
                <a:lnTo>
                  <a:pt x="6518695" y="4974028"/>
                </a:lnTo>
                <a:cubicBezTo>
                  <a:pt x="6517064" y="4976933"/>
                  <a:pt x="6516439" y="4978909"/>
                  <a:pt x="6516513" y="4980318"/>
                </a:cubicBezTo>
                <a:lnTo>
                  <a:pt x="6516763" y="4980501"/>
                </a:lnTo>
                <a:lnTo>
                  <a:pt x="6514121" y="4986338"/>
                </a:lnTo>
                <a:lnTo>
                  <a:pt x="6511173" y="4991296"/>
                </a:lnTo>
                <a:cubicBezTo>
                  <a:pt x="6522961" y="5019829"/>
                  <a:pt x="6534748" y="5048361"/>
                  <a:pt x="6546537" y="5076895"/>
                </a:cubicBezTo>
                <a:lnTo>
                  <a:pt x="6544581" y="5081568"/>
                </a:lnTo>
                <a:cubicBezTo>
                  <a:pt x="6543589" y="5084748"/>
                  <a:pt x="6543387" y="5086810"/>
                  <a:pt x="6543750" y="5088173"/>
                </a:cubicBezTo>
                <a:lnTo>
                  <a:pt x="6544034" y="5088300"/>
                </a:lnTo>
                <a:lnTo>
                  <a:pt x="6542660" y="5094558"/>
                </a:lnTo>
                <a:cubicBezTo>
                  <a:pt x="6539647" y="5105196"/>
                  <a:pt x="6536055" y="5115626"/>
                  <a:pt x="6532096" y="5125620"/>
                </a:cubicBezTo>
                <a:cubicBezTo>
                  <a:pt x="6530494" y="5154527"/>
                  <a:pt x="6532737" y="5244020"/>
                  <a:pt x="6533049" y="5268004"/>
                </a:cubicBezTo>
                <a:cubicBezTo>
                  <a:pt x="6533356" y="5268513"/>
                  <a:pt x="6533664" y="5269021"/>
                  <a:pt x="6533970" y="5269530"/>
                </a:cubicBezTo>
                <a:lnTo>
                  <a:pt x="6502603" y="5390941"/>
                </a:lnTo>
                <a:cubicBezTo>
                  <a:pt x="6487576" y="5438194"/>
                  <a:pt x="6471524" y="5465286"/>
                  <a:pt x="6477660" y="5539927"/>
                </a:cubicBezTo>
                <a:cubicBezTo>
                  <a:pt x="6469926" y="5610775"/>
                  <a:pt x="6461800" y="5740573"/>
                  <a:pt x="6456458" y="5791594"/>
                </a:cubicBezTo>
                <a:cubicBezTo>
                  <a:pt x="6427890" y="5787060"/>
                  <a:pt x="6468179" y="5849672"/>
                  <a:pt x="6434556" y="5855206"/>
                </a:cubicBezTo>
                <a:cubicBezTo>
                  <a:pt x="6436026" y="5860240"/>
                  <a:pt x="6415712" y="5868910"/>
                  <a:pt x="6418454" y="5873582"/>
                </a:cubicBezTo>
                <a:cubicBezTo>
                  <a:pt x="6418927" y="5874401"/>
                  <a:pt x="6419401" y="5875218"/>
                  <a:pt x="6419875" y="5876037"/>
                </a:cubicBezTo>
                <a:lnTo>
                  <a:pt x="6419775" y="5886534"/>
                </a:lnTo>
                <a:lnTo>
                  <a:pt x="6426971" y="5888644"/>
                </a:lnTo>
                <a:cubicBezTo>
                  <a:pt x="6428647" y="5893707"/>
                  <a:pt x="6430322" y="5898769"/>
                  <a:pt x="6431999" y="5903832"/>
                </a:cubicBezTo>
                <a:cubicBezTo>
                  <a:pt x="6432764" y="5909651"/>
                  <a:pt x="6432285" y="5916068"/>
                  <a:pt x="6429798" y="5923391"/>
                </a:cubicBezTo>
                <a:cubicBezTo>
                  <a:pt x="6409104" y="5948880"/>
                  <a:pt x="6461339" y="5981626"/>
                  <a:pt x="6434072" y="6013205"/>
                </a:cubicBezTo>
                <a:cubicBezTo>
                  <a:pt x="6426624" y="6024901"/>
                  <a:pt x="6431095" y="6066777"/>
                  <a:pt x="6439333" y="6074018"/>
                </a:cubicBezTo>
                <a:cubicBezTo>
                  <a:pt x="6439795" y="6081731"/>
                  <a:pt x="6453428" y="6126985"/>
                  <a:pt x="6463083" y="6130837"/>
                </a:cubicBezTo>
                <a:cubicBezTo>
                  <a:pt x="6474368" y="6137057"/>
                  <a:pt x="6441750" y="6156330"/>
                  <a:pt x="6457360" y="6152982"/>
                </a:cubicBezTo>
                <a:cubicBezTo>
                  <a:pt x="6454563" y="6186619"/>
                  <a:pt x="6497804" y="6191636"/>
                  <a:pt x="6495529" y="6221100"/>
                </a:cubicBezTo>
                <a:cubicBezTo>
                  <a:pt x="6497396" y="6222126"/>
                  <a:pt x="6506682" y="6257468"/>
                  <a:pt x="6514948" y="6287550"/>
                </a:cubicBezTo>
                <a:cubicBezTo>
                  <a:pt x="6523215" y="6317632"/>
                  <a:pt x="6556102" y="6391312"/>
                  <a:pt x="6545124" y="6401595"/>
                </a:cubicBezTo>
                <a:cubicBezTo>
                  <a:pt x="6546214" y="6423902"/>
                  <a:pt x="6525024" y="6432919"/>
                  <a:pt x="6525833" y="6487110"/>
                </a:cubicBezTo>
                <a:cubicBezTo>
                  <a:pt x="6547115" y="6574474"/>
                  <a:pt x="6547900" y="6553611"/>
                  <a:pt x="6554825" y="6588589"/>
                </a:cubicBezTo>
                <a:cubicBezTo>
                  <a:pt x="6583783" y="6637976"/>
                  <a:pt x="6536155" y="6687723"/>
                  <a:pt x="6601569" y="6769963"/>
                </a:cubicBezTo>
                <a:cubicBezTo>
                  <a:pt x="6623036" y="6819284"/>
                  <a:pt x="6607516" y="6817955"/>
                  <a:pt x="6620945" y="6835814"/>
                </a:cubicBezTo>
                <a:lnTo>
                  <a:pt x="6625906" y="6858000"/>
                </a:lnTo>
                <a:lnTo>
                  <a:pt x="723901" y="6858000"/>
                </a:lnTo>
                <a:lnTo>
                  <a:pt x="5019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DEF9-9E20-4E13-A85A-BF74C5188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02" y="776058"/>
            <a:ext cx="5216426" cy="38968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rebuchet MS (Body)"/>
                <a:ea typeface="+mn-lt"/>
                <a:cs typeface="+mn-lt"/>
              </a:rPr>
              <a:t>TECHNOLOGIES USED</a:t>
            </a:r>
            <a:endParaRPr lang="en-US" dirty="0">
              <a:latin typeface="Trebuchet MS (Body)"/>
            </a:endParaRPr>
          </a:p>
          <a:p>
            <a:pPr marL="0" indent="0">
              <a:buNone/>
            </a:pPr>
            <a:endParaRPr lang="en-US" dirty="0">
              <a:latin typeface="Trebuchet MS (Body)"/>
              <a:ea typeface="Batang"/>
              <a:cs typeface="+mn-lt"/>
            </a:endParaRPr>
          </a:p>
          <a:p>
            <a:pPr marL="0" indent="0">
              <a:buNone/>
            </a:pPr>
            <a:endParaRPr lang="en-US" dirty="0">
              <a:latin typeface="Trebuchet MS (Body)"/>
              <a:ea typeface="Batang"/>
              <a:cs typeface="+mn-lt"/>
            </a:endParaRPr>
          </a:p>
          <a:p>
            <a:pPr marL="342900" indent="-342900"/>
            <a:r>
              <a:rPr lang="en-US" dirty="0">
                <a:latin typeface="Trebuchet MS (Body)"/>
                <a:ea typeface="Batang"/>
              </a:rPr>
              <a:t>Django-Backend.</a:t>
            </a:r>
            <a:endParaRPr lang="en-US" dirty="0">
              <a:latin typeface="Trebuchet MS (Body)"/>
            </a:endParaRPr>
          </a:p>
          <a:p>
            <a:pPr marL="342900" indent="-342900"/>
            <a:r>
              <a:rPr lang="en-US" dirty="0">
                <a:latin typeface="Trebuchet MS (Body)"/>
                <a:ea typeface="Batang"/>
              </a:rPr>
              <a:t>Html-CSS-frontend.</a:t>
            </a:r>
            <a:endParaRPr lang="en-US" dirty="0">
              <a:latin typeface="Trebuchet MS (Body)"/>
            </a:endParaRPr>
          </a:p>
          <a:p>
            <a:pPr marL="342900" indent="-342900"/>
            <a:r>
              <a:rPr lang="en-US" dirty="0">
                <a:latin typeface="Trebuchet MS (Body)"/>
                <a:ea typeface="Batang"/>
              </a:rPr>
              <a:t>Postgress-Database.</a:t>
            </a:r>
            <a:endParaRPr lang="en-US" dirty="0">
              <a:latin typeface="Trebuchet MS (Body)"/>
            </a:endParaRPr>
          </a:p>
          <a:p>
            <a:pPr marL="342900" indent="-342900"/>
            <a:endParaRPr lang="en-US" dirty="0">
              <a:latin typeface="Trebuchet MS (Body)"/>
            </a:endParaRPr>
          </a:p>
          <a:p>
            <a:pPr marL="0" indent="0">
              <a:buNone/>
            </a:pPr>
            <a:endParaRPr lang="en-US">
              <a:latin typeface="Trebuchet MS (Body)"/>
            </a:endParaRPr>
          </a:p>
          <a:p>
            <a:endParaRPr lang="en-US"/>
          </a:p>
        </p:txBody>
      </p:sp>
      <p:pic>
        <p:nvPicPr>
          <p:cNvPr id="23" name="Picture 5" descr="A picture containing text, tableware, clipart, dishware&#10;&#10;Description automatically generated">
            <a:extLst>
              <a:ext uri="{FF2B5EF4-FFF2-40B4-BE49-F238E27FC236}">
                <a16:creationId xmlns:a16="http://schemas.microsoft.com/office/drawing/2014/main" id="{BAAE5B90-4C10-4DDF-968B-6B3203A67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784" y="2908167"/>
            <a:ext cx="3951737" cy="105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54799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_2SEEDS">
      <a:dk1>
        <a:srgbClr val="000000"/>
      </a:dk1>
      <a:lt1>
        <a:srgbClr val="FFFFFF"/>
      </a:lt1>
      <a:dk2>
        <a:srgbClr val="242F41"/>
      </a:dk2>
      <a:lt2>
        <a:srgbClr val="E2E5E8"/>
      </a:lt2>
      <a:accent1>
        <a:srgbClr val="E78D28"/>
      </a:accent1>
      <a:accent2>
        <a:srgbClr val="EE7C6E"/>
      </a:accent2>
      <a:accent3>
        <a:srgbClr val="ABA54F"/>
      </a:accent3>
      <a:accent4>
        <a:srgbClr val="26AECF"/>
      </a:accent4>
      <a:accent5>
        <a:srgbClr val="6EA0EE"/>
      </a:accent5>
      <a:accent6>
        <a:srgbClr val="524EEB"/>
      </a:accent6>
      <a:hlink>
        <a:srgbClr val="6184AA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ArchiveVTI</vt:lpstr>
      <vt:lpstr>PowerPoint Presentation</vt:lpstr>
      <vt:lpstr>ECOMMERCE SELL LAPTOP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285</cp:revision>
  <dcterms:created xsi:type="dcterms:W3CDTF">2022-01-04T15:47:40Z</dcterms:created>
  <dcterms:modified xsi:type="dcterms:W3CDTF">2022-01-04T21:23:12Z</dcterms:modified>
</cp:coreProperties>
</file>