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7" r:id="rId3"/>
    <p:sldId id="882" r:id="rId4"/>
    <p:sldId id="301" r:id="rId5"/>
    <p:sldId id="323" r:id="rId6"/>
    <p:sldId id="275" r:id="rId7"/>
    <p:sldId id="883" r:id="rId8"/>
    <p:sldId id="1190" r:id="rId9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619" autoAdjust="0"/>
  </p:normalViewPr>
  <p:slideViewPr>
    <p:cSldViewPr snapToGrid="0">
      <p:cViewPr varScale="1">
        <p:scale>
          <a:sx n="53" d="100"/>
          <a:sy n="53" d="100"/>
        </p:scale>
        <p:origin x="11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AEDD7-EBE4-47DD-9214-47AD40DFA701}" type="datetimeFigureOut">
              <a:rPr lang="en-AU" smtClean="0"/>
              <a:t>24/04/2024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8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8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0F69C-3902-4FE0-A543-A8C01BD962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2654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FB95C-FD45-4889-B0BC-6FB291EDC593}" type="datetimeFigureOut">
              <a:rPr lang="en-AU" smtClean="0"/>
              <a:t>24/04/2024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1" y="4473893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8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8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82B8D-8665-46FA-9A74-950914E68C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3597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8575" y="757238"/>
            <a:ext cx="6732588" cy="37861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79450" y="4795071"/>
            <a:ext cx="5430838" cy="4543292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46514" y="9590141"/>
            <a:ext cx="2941637" cy="5035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27BE140-5A0A-0E4E-AE42-5A687B34CDD6}" type="slidenum">
              <a:rPr lang="en-US" sz="1200">
                <a:latin typeface="Calibri"/>
                <a:cs typeface="Calibri"/>
              </a:rPr>
              <a:pPr eaLnBrk="1" hangingPunct="1"/>
              <a:t>2</a:t>
            </a:fld>
            <a:endParaRPr lang="en-US"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9637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8575" y="757238"/>
            <a:ext cx="6732588" cy="37861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79450" y="4795071"/>
            <a:ext cx="5430838" cy="4543292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46514" y="9590141"/>
            <a:ext cx="2941637" cy="5035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27BE140-5A0A-0E4E-AE42-5A687B34CDD6}" type="slidenum">
              <a:rPr lang="en-US" sz="1200">
                <a:latin typeface="Calibri"/>
                <a:cs typeface="Calibri"/>
              </a:rPr>
              <a:pPr eaLnBrk="1" hangingPunct="1"/>
              <a:t>3</a:t>
            </a:fld>
            <a:endParaRPr lang="en-US"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5085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8575" y="757238"/>
            <a:ext cx="6732588" cy="37861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79450" y="4795071"/>
            <a:ext cx="5430838" cy="4543292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46514" y="9590141"/>
            <a:ext cx="2941637" cy="5035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27BE140-5A0A-0E4E-AE42-5A687B34CDD6}" type="slidenum">
              <a:rPr lang="en-US" sz="1200">
                <a:latin typeface="Calibri"/>
                <a:cs typeface="Calibri"/>
              </a:rPr>
              <a:pPr eaLnBrk="1" hangingPunct="1"/>
              <a:t>4</a:t>
            </a:fld>
            <a:endParaRPr lang="en-US"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1757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8575" y="757238"/>
            <a:ext cx="6732588" cy="37861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79450" y="4795071"/>
            <a:ext cx="5430838" cy="4543292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46514" y="9590141"/>
            <a:ext cx="2941637" cy="5035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27BE140-5A0A-0E4E-AE42-5A687B34CDD6}" type="slidenum">
              <a:rPr lang="en-US" sz="1200">
                <a:latin typeface="Calibri"/>
                <a:cs typeface="Calibri"/>
              </a:rPr>
              <a:pPr eaLnBrk="1" hangingPunct="1"/>
              <a:t>5</a:t>
            </a:fld>
            <a:endParaRPr lang="en-US"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2867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1" y="4473893"/>
            <a:ext cx="5486400" cy="3660458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669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1" y="4473893"/>
            <a:ext cx="5486400" cy="3660458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5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DD8B36-16CD-46A7-AF2F-AE840F34D0F1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8133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1DCF-48D7-44E0-80C7-944DC1277694}" type="datetime1">
              <a:rPr lang="en-AU" smtClean="0"/>
              <a:t>24/04/2024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6B6-F44B-47C9-B4F4-2792E70D7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262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52C3-2F9A-46E5-9F76-1C8CF15EE972}" type="datetime1">
              <a:rPr lang="en-AU" smtClean="0"/>
              <a:t>24/04/2024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6B6-F44B-47C9-B4F4-2792E70D7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064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6EBD-7275-4B49-8A0E-6BF659A14679}" type="datetime1">
              <a:rPr lang="en-AU" smtClean="0"/>
              <a:t>24/04/2024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6B6-F44B-47C9-B4F4-2792E70D7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34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BDC4-4F48-42BF-AD00-67C52D9EB8ED}" type="datetime1">
              <a:rPr lang="en-AU" smtClean="0"/>
              <a:t>24/04/2024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6B6-F44B-47C9-B4F4-2792E70D7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758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3A0B-34F5-4FC3-944A-1909EFD6DBAA}" type="datetime1">
              <a:rPr lang="en-AU" smtClean="0"/>
              <a:t>24/04/2024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6B6-F44B-47C9-B4F4-2792E70D7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348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E9DD-095C-46AB-A805-109B05FED9FB}" type="datetime1">
              <a:rPr lang="en-AU" smtClean="0"/>
              <a:t>24/04/2024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6B6-F44B-47C9-B4F4-2792E70D7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433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2C7C-E205-4F80-ADE1-13274E3D91BD}" type="datetime1">
              <a:rPr lang="en-AU" smtClean="0"/>
              <a:t>24/04/2024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6B6-F44B-47C9-B4F4-2792E70D7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816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54A1-E171-42A6-AB8E-E61B357B2898}" type="datetime1">
              <a:rPr lang="en-AU" smtClean="0"/>
              <a:t>24/04/2024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6B6-F44B-47C9-B4F4-2792E70D7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950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FF2D-07FB-4740-96CE-2439C38AF2E0}" type="datetime1">
              <a:rPr lang="en-AU" smtClean="0"/>
              <a:t>24/04/2024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6B6-F44B-47C9-B4F4-2792E70D7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835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3638-D515-4535-A038-AEBD524B1AA2}" type="datetime1">
              <a:rPr lang="en-AU" smtClean="0"/>
              <a:t>24/04/2024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6B6-F44B-47C9-B4F4-2792E70D7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605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A961-5E29-4DB8-922E-9233220C1E08}" type="datetime1">
              <a:rPr lang="en-AU" smtClean="0"/>
              <a:t>24/04/2024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6B6-F44B-47C9-B4F4-2792E70D7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323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0F8DD-7174-41E8-882C-4F88DA60937E}" type="datetime1">
              <a:rPr lang="en-AU" smtClean="0"/>
              <a:t>24/04/2024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776B6-F44B-47C9-B4F4-2792E70D7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092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kahoot.it/details/43c47b4b-98f2-41b3-aff9-db4adee25e5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48289"/>
            <a:ext cx="9144000" cy="2387600"/>
          </a:xfrm>
        </p:spPr>
        <p:txBody>
          <a:bodyPr/>
          <a:lstStyle/>
          <a:p>
            <a:r>
              <a:rPr lang="en-AU" b="1" dirty="0"/>
              <a:t>ECO 304L: Macroeconomics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Final Exam: Study Guide (11am)</a:t>
            </a:r>
          </a:p>
        </p:txBody>
      </p:sp>
    </p:spTree>
    <p:extLst>
      <p:ext uri="{BB962C8B-B14F-4D97-AF65-F5344CB8AC3E}">
        <p14:creationId xmlns:p14="http://schemas.microsoft.com/office/powerpoint/2010/main" val="172681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157301"/>
            <a:ext cx="10515600" cy="881784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 b="1" dirty="0"/>
              <a:t>FAQ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85014" y="1227583"/>
            <a:ext cx="11473313" cy="5240596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Ø"/>
            </a:pPr>
            <a:r>
              <a:rPr lang="en-A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A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Friday May 3</a:t>
            </a:r>
            <a:r>
              <a:rPr lang="en-AU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A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1pm-2:15pm (JES A121A)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have taken exams 1-3: you need a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 on the final exam for it to replace your lowest exam grade.</a:t>
            </a:r>
          </a:p>
          <a:p>
            <a:pPr>
              <a:buFont typeface="Wingdings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have missed exam 1, 2 or 3: Your score on the final exam will replace the exam(s) you missed.</a:t>
            </a:r>
            <a:endParaRPr lang="en-A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Ø"/>
            </a:pPr>
            <a:r>
              <a:rPr lang="en-A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Format:</a:t>
            </a:r>
            <a:r>
              <a:rPr lang="en-A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MCQ each worth 1 point.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Ø"/>
            </a:pPr>
            <a:r>
              <a:rPr lang="en-A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Chapters covered</a:t>
            </a:r>
            <a:r>
              <a:rPr lang="en-A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6-9; 11-20</a:t>
            </a:r>
          </a:p>
        </p:txBody>
      </p:sp>
    </p:spTree>
    <p:extLst>
      <p:ext uri="{BB962C8B-B14F-4D97-AF65-F5344CB8AC3E}">
        <p14:creationId xmlns:p14="http://schemas.microsoft.com/office/powerpoint/2010/main" val="146857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157301"/>
            <a:ext cx="10515600" cy="881784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 b="1" dirty="0"/>
              <a:t>FAQ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85014" y="1227583"/>
            <a:ext cx="11473313" cy="5240596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 sample exam?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 will find sample exam files for chapters 1-9; 11-20 on Canvas in the Exam 1, Exam 2 &amp; Exam 3 modules. </a:t>
            </a:r>
          </a:p>
          <a:p>
            <a:pPr>
              <a:buFont typeface="Wingdings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review exams 1-3?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Exam 1, Exam 2 &amp; Exam 3 modules, you will find a master file and the questions for exams 1-3. You can re-take the exam in your own time, without notes, against the clock, then follow up in office hours.</a:t>
            </a:r>
            <a:endParaRPr lang="en-A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Ø"/>
            </a:pPr>
            <a:r>
              <a:rPr lang="en-A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miss the final exam, your current grade becomes your final grade.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91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157301"/>
            <a:ext cx="10515600" cy="881784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 b="1" dirty="0"/>
              <a:t>Allowable Materials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90451" y="1304583"/>
            <a:ext cx="11147367" cy="4880178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closed book, closed notes exam. </a:t>
            </a:r>
          </a:p>
          <a:p>
            <a:pPr>
              <a:buFont typeface="Wingdings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allowed the following materials:</a:t>
            </a:r>
          </a:p>
          <a:p>
            <a:pPr>
              <a:buFont typeface="Wingdings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Physical calculator (any model)</a:t>
            </a:r>
          </a:p>
          <a:p>
            <a:pPr>
              <a:buFont typeface="Wingdings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 pen / pencil</a:t>
            </a:r>
          </a:p>
          <a:p>
            <a:pPr>
              <a:buFont typeface="Wingdings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An eraser</a:t>
            </a:r>
          </a:p>
        </p:txBody>
      </p:sp>
    </p:spTree>
    <p:extLst>
      <p:ext uri="{BB962C8B-B14F-4D97-AF65-F5344CB8AC3E}">
        <p14:creationId xmlns:p14="http://schemas.microsoft.com/office/powerpoint/2010/main" val="229971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157301"/>
            <a:ext cx="10515600" cy="881784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 b="1" dirty="0"/>
              <a:t>Skips Rule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90451" y="1304583"/>
            <a:ext cx="11147367" cy="4880178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 any 3 questions. These are counted as correct.</a:t>
            </a:r>
          </a:p>
        </p:txBody>
      </p:sp>
    </p:spTree>
    <p:extLst>
      <p:ext uri="{BB962C8B-B14F-4D97-AF65-F5344CB8AC3E}">
        <p14:creationId xmlns:p14="http://schemas.microsoft.com/office/powerpoint/2010/main" val="194125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02514"/>
            <a:ext cx="10515600" cy="93556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AU" altLang="en-US" sz="4000" b="1" dirty="0"/>
              <a:t>Preparing for the Exam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701" y="1480007"/>
            <a:ext cx="11147367" cy="512029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1.Watch the lecture recording for each chapter. Go to Canvas, scroll down to Lectures Online (near the bottom).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Take the IQ quizzes in review mode.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Attempt the end of chapter questions.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Attempt the sample exam questions.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Re-take exams 1-3.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Attend the Supplementary Instruction sessions &amp; office hours (see Canvas announcements for details).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You can practice the exam review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Kahoots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(re-watch the lecture or access them via an app on your phone).</a:t>
            </a:r>
          </a:p>
        </p:txBody>
      </p:sp>
    </p:spTree>
    <p:extLst>
      <p:ext uri="{BB962C8B-B14F-4D97-AF65-F5344CB8AC3E}">
        <p14:creationId xmlns:p14="http://schemas.microsoft.com/office/powerpoint/2010/main" val="8823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97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02514"/>
            <a:ext cx="10515600" cy="93556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AU" altLang="en-US" sz="4000" b="1" dirty="0"/>
              <a:t>Preparing for the Exam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701" y="1480007"/>
            <a:ext cx="11147367" cy="512029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Attend office hours if you need help. Days/times for each TA are on Canvas (click Modules, click office hours at the top).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availability is Thursday 4/25, 1pm-4pm (BRB 2.102) &amp; Tuesday 4/30, 1pm-4pm </a:t>
            </a: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(BRB 1.118)</a:t>
            </a:r>
          </a:p>
        </p:txBody>
      </p:sp>
    </p:spTree>
    <p:extLst>
      <p:ext uri="{BB962C8B-B14F-4D97-AF65-F5344CB8AC3E}">
        <p14:creationId xmlns:p14="http://schemas.microsoft.com/office/powerpoint/2010/main" val="217965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97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BB149-810E-4E78-BF28-3CB2F5A2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b="1" dirty="0"/>
              <a:t>Final Exam Review </a:t>
            </a:r>
            <a:r>
              <a:rPr lang="en-AU" sz="4000" b="1" dirty="0">
                <a:hlinkClick r:id="rId3"/>
              </a:rPr>
              <a:t>Kahoot</a:t>
            </a:r>
            <a:r>
              <a:rPr lang="en-AU" sz="4000" b="1" dirty="0"/>
              <a:t> (19 questions)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961F7EE-8BFE-1146-9C92-FE3F4CF3E14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66" t="7787" b="961"/>
          <a:stretch/>
        </p:blipFill>
        <p:spPr>
          <a:xfrm>
            <a:off x="2512718" y="1828800"/>
            <a:ext cx="4105275" cy="42291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49B300-9C6C-BB4D-8200-7AEEA883E7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529" y="1828801"/>
            <a:ext cx="2530868" cy="86049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846D308-2B7C-471B-8031-3B2BDE12615A}"/>
              </a:ext>
            </a:extLst>
          </p:cNvPr>
          <p:cNvGrpSpPr/>
          <p:nvPr/>
        </p:nvGrpSpPr>
        <p:grpSpPr>
          <a:xfrm>
            <a:off x="6726842" y="3066561"/>
            <a:ext cx="3058047" cy="1569660"/>
            <a:chOff x="7128824" y="4329885"/>
            <a:chExt cx="4077395" cy="209287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99A21C-4F58-4CFA-81B0-D2FE82EBBFC2}"/>
                </a:ext>
              </a:extLst>
            </p:cNvPr>
            <p:cNvSpPr txBox="1"/>
            <p:nvPr/>
          </p:nvSpPr>
          <p:spPr>
            <a:xfrm>
              <a:off x="7128824" y="4406831"/>
              <a:ext cx="940856" cy="5539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 defTabSz="685783">
                <a:defRPr/>
              </a:pPr>
              <a:r>
                <a:rPr lang="id-ID" sz="2100" spc="3375" dirty="0">
                  <a:solidFill>
                    <a:srgbClr val="DE414B"/>
                  </a:solidFill>
                  <a:latin typeface="la-solid-900" panose="02000503000000000000" pitchFamily="2" charset="0"/>
                </a:rPr>
                <a:t>!</a:t>
              </a:r>
              <a:endParaRPr lang="id-ID" sz="2100" dirty="0">
                <a:solidFill>
                  <a:srgbClr val="DE414B"/>
                </a:solidFill>
                <a:latin typeface="la-solid-900" panose="02000503000000000000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EB0C66-BE77-4A41-AC67-2915B9249574}"/>
                </a:ext>
              </a:extLst>
            </p:cNvPr>
            <p:cNvSpPr txBox="1"/>
            <p:nvPr/>
          </p:nvSpPr>
          <p:spPr>
            <a:xfrm>
              <a:off x="7594136" y="4329885"/>
              <a:ext cx="3612083" cy="2092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783">
                <a:defRPr/>
              </a:pPr>
              <a:r>
                <a:rPr lang="en-US" altLang="en-US" sz="2400" dirty="0">
                  <a:solidFill>
                    <a:srgbClr val="333333"/>
                  </a:solidFill>
                  <a:latin typeface="Asap"/>
                </a:rPr>
                <a:t>Launch the </a:t>
              </a:r>
              <a:r>
                <a:rPr lang="en-US" altLang="en-US" sz="2400" dirty="0" err="1">
                  <a:solidFill>
                    <a:srgbClr val="333333"/>
                  </a:solidFill>
                  <a:latin typeface="Asap"/>
                </a:rPr>
                <a:t>Kahoot</a:t>
              </a:r>
              <a:r>
                <a:rPr lang="en-US" altLang="en-US" sz="2400" dirty="0">
                  <a:solidFill>
                    <a:srgbClr val="333333"/>
                  </a:solidFill>
                  <a:latin typeface="Asap"/>
                </a:rPr>
                <a:t>! app or go to </a:t>
              </a:r>
              <a:r>
                <a:rPr lang="en-US" altLang="en-US" sz="2400" dirty="0" err="1">
                  <a:solidFill>
                    <a:srgbClr val="333333"/>
                  </a:solidFill>
                  <a:latin typeface="Asap"/>
                </a:rPr>
                <a:t>Kahoot.it</a:t>
              </a:r>
              <a:r>
                <a:rPr lang="en-US" altLang="en-US" sz="2400" dirty="0">
                  <a:solidFill>
                    <a:srgbClr val="333333"/>
                  </a:solidFill>
                  <a:latin typeface="Asap"/>
                </a:rPr>
                <a:t> to play the challenge.</a:t>
              </a:r>
              <a:endParaRPr lang="id-ID" sz="2400" dirty="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0FDC2-CB27-4D89-9F48-8602AEF7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3AF5E6-0365-43B1-B04D-098EBF24D87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342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429</Words>
  <Application>Microsoft Office PowerPoint</Application>
  <PresentationFormat>Widescreen</PresentationFormat>
  <Paragraphs>40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Asap</vt:lpstr>
      <vt:lpstr>Calibri</vt:lpstr>
      <vt:lpstr>Calibri Light</vt:lpstr>
      <vt:lpstr>la-solid-900</vt:lpstr>
      <vt:lpstr>Open Sans Light</vt:lpstr>
      <vt:lpstr>Times New Roman</vt:lpstr>
      <vt:lpstr>Wingdings</vt:lpstr>
      <vt:lpstr>Office Theme</vt:lpstr>
      <vt:lpstr>ECO 304L: Macroeconomics </vt:lpstr>
      <vt:lpstr>FAQ</vt:lpstr>
      <vt:lpstr>FAQ</vt:lpstr>
      <vt:lpstr>Allowable Materials</vt:lpstr>
      <vt:lpstr>Skips Rule</vt:lpstr>
      <vt:lpstr>Preparing for the Exam</vt:lpstr>
      <vt:lpstr>Preparing for the Exam</vt:lpstr>
      <vt:lpstr>Final Exam Review Kahoot (19 questions)</vt:lpstr>
    </vt:vector>
  </TitlesOfParts>
  <Company>Monash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ECC1000: Principles of Microeconomics</dc:title>
  <dc:creator>Wayne Geerling</dc:creator>
  <cp:lastModifiedBy>Geerling, Wayne</cp:lastModifiedBy>
  <cp:revision>124</cp:revision>
  <cp:lastPrinted>2023-01-25T14:40:46Z</cp:lastPrinted>
  <dcterms:created xsi:type="dcterms:W3CDTF">2018-09-24T05:25:58Z</dcterms:created>
  <dcterms:modified xsi:type="dcterms:W3CDTF">2024-04-24T21:18:57Z</dcterms:modified>
</cp:coreProperties>
</file>