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F870-BD34-495D-8DE7-6BBD5701E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9D1C4-03BE-45F7-9307-D125B249E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796B-DFC7-4BFC-A3C9-C3246E0A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245B-0ECA-41C3-BF50-54912EB3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DE88C-59B7-42FF-A943-1C28C21D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34E4-A05E-4721-9D26-C89C6C8B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BD643-2466-4360-B1A4-3A3815535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FDFD-1592-4A47-92FB-D10229D0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DF3F-19DA-4AAE-A014-0CD55ACD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5735-4BD0-40DF-8EEC-8D8E7E77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6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33EF-EF0F-45B8-A38C-1AA1BF73F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50DFD-FC75-4A04-AE58-F35148575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E7CDB-144E-4DAE-B0F3-C88E1DBD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CAA9-4DD9-479A-A3A7-824F2671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BDBA2-15A4-42CA-918A-FB79FFDC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6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4049-F372-4B4B-B8C4-DE29B37A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5DDD-2C39-4638-B812-619C6EA8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EF28-D7FC-41F6-8750-6170B398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A7472-1F4A-4976-A710-479907E6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AFA8B-5BD8-4CFF-AC22-7CDE87B0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9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3DFE-D12E-4699-B5A4-85DAE26B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F81C7-AC33-4AA1-A490-15354F23F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7033-1442-4A8E-A2F4-95DEA525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02FB-BC39-4983-9BB5-D3197A8C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C01CA-C4F2-48DD-8FC1-ADDEA78E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0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7D78-4974-49BA-8FCE-3D8E23A6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C243-B8BC-484C-B3A9-1B6CF0015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90469-28C5-4ADC-AE95-25C1F7587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F3D92-F3F8-46EF-8784-CD91C07C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83AEE-293E-48AF-9566-5E464A12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BBFF7-5707-4B4B-9F4C-0D788444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C571-C429-487C-823D-3248395C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8162F-3D76-4760-A0B5-5E031A27B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C51E4-1F5B-4851-834C-401A68A77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682F2-83FE-4E08-9416-C7A704D44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B289C-73AF-4127-86B4-8A416D3F7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AA456-858E-4C4D-9FC7-913FCAAA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F35C5-B1F2-46B4-B0A9-2940D14F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028BA-C191-474D-9ACB-D7B35E44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0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524A-09B5-4E87-81D7-EFB72AF8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92D20-9082-4469-B7CE-4CAADD19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ABE45-380E-4CA8-914C-B91FFBCCD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C39C-30D0-4A99-9C0E-E3F09811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8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74513-5BEF-4C6D-8033-890AFC07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5D9CA-7E80-40F6-BFCD-E7A9637B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E88CA-4E9F-4C90-A9F5-35F8B7B9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5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07AB-8AC3-4B73-B54C-4EACA4DC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3FFD5-E702-4E9F-96A9-E03E59CA0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BE034-9820-419A-84A9-6151747F0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65C62-7BD2-488E-A26C-0644ABB8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1582D-0595-423E-9C4F-121CF204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339BC-2524-4175-83EB-456482CD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3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56D7-0EBB-4296-B815-D378A66B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AC609-E713-4B32-8E4B-91DE45402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83C77-8FFC-488E-ADA8-C15D06F5B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58A81-FA50-4A70-B654-D1789DC2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95410-B10C-442A-8481-E2E90D5BE4D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F8EB1-7836-469E-A522-B6105E7A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B0816-EDF4-4B08-A100-8F568A50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2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A002B-BC92-4F84-923A-D10923F9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594E-E7A2-4036-A612-E21238541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6EF25-62A8-4516-9EEB-C73E26821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95410-B10C-442A-8481-E2E90D5BE4D3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4436-1360-49A1-91E8-8CC537C75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8DB44-44CD-4E59-BCDD-26FA32657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D2F6-4C67-4078-AD53-2315134E7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5095-8F79-4495-9761-22720DDB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89"/>
            <a:ext cx="10515600" cy="791850"/>
          </a:xfrm>
        </p:spPr>
        <p:txBody>
          <a:bodyPr/>
          <a:lstStyle/>
          <a:p>
            <a:pPr algn="ctr"/>
            <a:r>
              <a:rPr lang="en-US" dirty="0"/>
              <a:t>[Lab 0] How To Report A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0A65-8D19-4C8F-AD8C-9B2E7BBA2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008668"/>
            <a:ext cx="11472420" cy="577899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Any reported measurement must include:</a:t>
            </a:r>
          </a:p>
          <a:p>
            <a:pPr lvl="1"/>
            <a:r>
              <a:rPr lang="en-US" sz="2000" dirty="0"/>
              <a:t>A Best Estimate</a:t>
            </a:r>
          </a:p>
          <a:p>
            <a:pPr lvl="1"/>
            <a:r>
              <a:rPr lang="en-US" sz="2000" dirty="0"/>
              <a:t>An Uncertainty</a:t>
            </a:r>
          </a:p>
          <a:p>
            <a:pPr lvl="1"/>
            <a:r>
              <a:rPr lang="en-US" sz="2000" dirty="0"/>
              <a:t>Units</a:t>
            </a:r>
          </a:p>
          <a:p>
            <a:pPr marL="0" indent="0">
              <a:buNone/>
            </a:pPr>
            <a:r>
              <a:rPr lang="en-US" sz="2400" dirty="0"/>
              <a:t>If any of these are missing, the measurement is meaningless! Additionally we require that:</a:t>
            </a:r>
          </a:p>
          <a:p>
            <a:pPr lvl="1"/>
            <a:r>
              <a:rPr lang="en-US" sz="2000" dirty="0"/>
              <a:t>The decimal precision of the Best Estimate and Uncertainty should </a:t>
            </a:r>
            <a:r>
              <a:rPr lang="en-US" sz="2000" dirty="0" smtClean="0"/>
              <a:t>match</a:t>
            </a:r>
          </a:p>
          <a:p>
            <a:pPr lvl="1"/>
            <a:r>
              <a:rPr lang="en-US" sz="2000" dirty="0" smtClean="0"/>
              <a:t>You should not have more than 2 significant figures in your uncertainty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Since extra decimal places would imply more knowledge than is consistent with the uncertainty.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An example of a measurement following these guidelines would be a height measurement like this:</a:t>
            </a:r>
          </a:p>
          <a:p>
            <a:pPr marL="0" indent="0" algn="ctr">
              <a:buNone/>
            </a:pPr>
            <a:r>
              <a:rPr lang="en-US" sz="2400" dirty="0"/>
              <a:t>1.72+/-.01 meters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91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5095-8F79-4495-9761-22720DDB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5989"/>
            <a:ext cx="12113443" cy="134803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[Lab 0] Systematic </a:t>
            </a:r>
            <a:r>
              <a:rPr lang="en-US" dirty="0" smtClean="0"/>
              <a:t>Uncertainty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0A65-8D19-4C8F-AD8C-9B2E7BBA2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414021"/>
            <a:ext cx="11472420" cy="53072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There are two kinds of measuring devices we will encounter in lab this semester, </a:t>
            </a:r>
            <a:r>
              <a:rPr lang="en-US" sz="2400" b="1" i="1" dirty="0"/>
              <a:t>analog</a:t>
            </a:r>
            <a:r>
              <a:rPr lang="en-US" sz="2400" dirty="0"/>
              <a:t> and </a:t>
            </a:r>
            <a:r>
              <a:rPr lang="en-US" sz="2400" b="1" i="1" dirty="0"/>
              <a:t>digital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uncertainty in an </a:t>
            </a:r>
            <a:r>
              <a:rPr lang="en-US" sz="2400" b="1" i="1" dirty="0"/>
              <a:t>analog</a:t>
            </a:r>
            <a:r>
              <a:rPr lang="en-US" sz="2400" dirty="0"/>
              <a:t> device is </a:t>
            </a:r>
            <a:r>
              <a:rPr lang="en-US" sz="2400" dirty="0" smtClean="0"/>
              <a:t>generally given </a:t>
            </a:r>
            <a:r>
              <a:rPr lang="en-US" sz="2400" dirty="0"/>
              <a:t>by ½ the increment of the markings. For example if a meterstick includes marking to the centimeter, the uncertainty is ½ cm</a:t>
            </a:r>
            <a:r>
              <a:rPr lang="en-US" sz="2400" dirty="0" smtClean="0"/>
              <a:t>. Of course it could be more or less than this depending on how you use the device.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uncertainty in a </a:t>
            </a:r>
            <a:r>
              <a:rPr lang="en-US" sz="2400" b="1" i="1" dirty="0"/>
              <a:t>digital</a:t>
            </a:r>
            <a:r>
              <a:rPr lang="en-US" sz="2400" dirty="0"/>
              <a:t> device is </a:t>
            </a:r>
            <a:r>
              <a:rPr lang="en-US" sz="2400" dirty="0" smtClean="0"/>
              <a:t>generally larger</a:t>
            </a:r>
            <a:r>
              <a:rPr lang="en-US" sz="2400" dirty="0"/>
              <a:t>, since we cannot see any indication of the next digit at all. For example, if a digital stopwatch reports to the millisecond, the uncertainty is 1 </a:t>
            </a:r>
            <a:r>
              <a:rPr lang="en-US" sz="2400" dirty="0" err="1"/>
              <a:t>ms</a:t>
            </a:r>
            <a:r>
              <a:rPr lang="en-US" sz="2400" dirty="0" err="1" smtClean="0"/>
              <a:t>.</a:t>
            </a:r>
            <a:r>
              <a:rPr lang="en-US" sz="2400" dirty="0"/>
              <a:t> Of course it could be more or less than this depending on how you use the device.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It’s important to remember that measuring devices have </a:t>
            </a:r>
            <a:r>
              <a:rPr lang="en-US" sz="2400" dirty="0" smtClean="0"/>
              <a:t>uncertainty </a:t>
            </a:r>
            <a:r>
              <a:rPr lang="en-US" sz="2400" dirty="0"/>
              <a:t>due to imperfections. We will always assume it is smaller than the reported precision and so </a:t>
            </a:r>
            <a:r>
              <a:rPr lang="en-US" sz="2400" dirty="0" smtClean="0"/>
              <a:t>this is </a:t>
            </a:r>
            <a:r>
              <a:rPr lang="en-US" sz="2400" dirty="0"/>
              <a:t>covered by the above.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4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5095-8F79-4495-9761-22720DDB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0827"/>
            <a:ext cx="12113443" cy="10463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[Lab 0] Random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90A65-8D19-4C8F-AD8C-9B2E7BBA22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219" y="772998"/>
                <a:ext cx="11472420" cy="59483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Even if we repeat a measurement identically, we may not get the same result. We can control for the random influences that cause this by making multiple measurements, which will fill out a distribution.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may take the mean (average) value as a best estimate.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Standard Deviation gives a measure the uncertainty (variation) in single </a:t>
                </a:r>
                <a:r>
                  <a:rPr lang="en-US" sz="2400" dirty="0" smtClean="0"/>
                  <a:t>measurements:</a:t>
                </a: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uncertainty in the mean value is smaller than this, given by the standard deviation of the mean: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E90A65-8D19-4C8F-AD8C-9B2E7BBA2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219" y="772998"/>
                <a:ext cx="11472420" cy="5948313"/>
              </a:xfrm>
              <a:blipFill>
                <a:blip r:embed="rId2"/>
                <a:stretch>
                  <a:fillRect l="-850" t="-1434" r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6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5095-8F79-4495-9761-22720DDB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0827"/>
            <a:ext cx="12113443" cy="10463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[Lab 0] Combining Uncertainties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0A65-8D19-4C8F-AD8C-9B2E7BBA2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772998"/>
            <a:ext cx="11472420" cy="5948313"/>
          </a:xfrm>
        </p:spPr>
        <p:txBody>
          <a:bodyPr/>
          <a:lstStyle/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r>
              <a:rPr lang="en-US" sz="2400" smtClean="0"/>
              <a:t>If </a:t>
            </a:r>
            <a:r>
              <a:rPr lang="en-US" sz="2400" dirty="0"/>
              <a:t>we have multiple sources of uncertainty (for example both systematic and random uncertainty) </a:t>
            </a:r>
            <a:r>
              <a:rPr lang="en-US" sz="2400" dirty="0" smtClean="0"/>
              <a:t>then us the larger of the two.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5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[Lab 0] How To Report A Measurement</vt:lpstr>
      <vt:lpstr>[Lab 0] Systematic Uncertainty</vt:lpstr>
      <vt:lpstr>[Lab 0] Random Uncertainty</vt:lpstr>
      <vt:lpstr>[Lab 0] Combining Uncertainties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[Lab 0] How To Report A Measurement</dc:title>
  <dc:creator>Loveridge, Andrew J</dc:creator>
  <cp:lastModifiedBy>Loveridge, Andrew J</cp:lastModifiedBy>
  <cp:revision>11</cp:revision>
  <dcterms:created xsi:type="dcterms:W3CDTF">2021-05-30T00:08:15Z</dcterms:created>
  <dcterms:modified xsi:type="dcterms:W3CDTF">2021-09-08T22:01:27Z</dcterms:modified>
</cp:coreProperties>
</file>