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F870-BD34-495D-8DE7-6BBD5701E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9D1C4-03BE-45F7-9307-D125B249E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C796B-DFC7-4BFC-A3C9-C3246E0A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410-B10C-442A-8481-E2E90D5BE4D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3245B-0ECA-41C3-BF50-54912EB3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DE88C-59B7-42FF-A943-1C28C21D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D2F6-4C67-4078-AD53-2315134E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34E4-A05E-4721-9D26-C89C6C8B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BD643-2466-4360-B1A4-3A3815535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FDFD-1592-4A47-92FB-D10229D0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410-B10C-442A-8481-E2E90D5BE4D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3DF3F-19DA-4AAE-A014-0CD55ACD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5735-4BD0-40DF-8EEC-8D8E7E77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D2F6-4C67-4078-AD53-2315134E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6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33EF-EF0F-45B8-A38C-1AA1BF73F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50DFD-FC75-4A04-AE58-F35148575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E7CDB-144E-4DAE-B0F3-C88E1DBD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410-B10C-442A-8481-E2E90D5BE4D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BCAA9-4DD9-479A-A3A7-824F2671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BDBA2-15A4-42CA-918A-FB79FFDC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D2F6-4C67-4078-AD53-2315134E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6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4049-F372-4B4B-B8C4-DE29B37A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5DDD-2C39-4638-B812-619C6EA8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6EF28-D7FC-41F6-8750-6170B398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410-B10C-442A-8481-E2E90D5BE4D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A7472-1F4A-4976-A710-479907E6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AFA8B-5BD8-4CFF-AC22-7CDE87B0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D2F6-4C67-4078-AD53-2315134E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9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3DFE-D12E-4699-B5A4-85DAE26B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F81C7-AC33-4AA1-A490-15354F23F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7033-1442-4A8E-A2F4-95DEA525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410-B10C-442A-8481-E2E90D5BE4D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02FB-BC39-4983-9BB5-D3197A8C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C01CA-C4F2-48DD-8FC1-ADDEA78E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D2F6-4C67-4078-AD53-2315134E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0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7D78-4974-49BA-8FCE-3D8E23A6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C243-B8BC-484C-B3A9-1B6CF0015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90469-28C5-4ADC-AE95-25C1F7587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3D92-F3F8-46EF-8784-CD91C07C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410-B10C-442A-8481-E2E90D5BE4D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83AEE-293E-48AF-9566-5E464A12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BBFF7-5707-4B4B-9F4C-0D788444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D2F6-4C67-4078-AD53-2315134E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0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C571-C429-487C-823D-3248395C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8162F-3D76-4760-A0B5-5E031A27B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C51E4-1F5B-4851-834C-401A68A77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682F2-83FE-4E08-9416-C7A704D44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B289C-73AF-4127-86B4-8A416D3F7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AA456-858E-4C4D-9FC7-913FCAAA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410-B10C-442A-8481-E2E90D5BE4D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F35C5-B1F2-46B4-B0A9-2940D14F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028BA-C191-474D-9ACB-D7B35E44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D2F6-4C67-4078-AD53-2315134E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0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524A-09B5-4E87-81D7-EFB72AF8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92D20-9082-4469-B7CE-4CAADD19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410-B10C-442A-8481-E2E90D5BE4D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ABE45-380E-4CA8-914C-B91FFBCCD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C39C-30D0-4A99-9C0E-E3F09811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D2F6-4C67-4078-AD53-2315134E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8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74513-5BEF-4C6D-8033-890AFC07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410-B10C-442A-8481-E2E90D5BE4D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5D9CA-7E80-40F6-BFCD-E7A9637B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E88CA-4E9F-4C90-A9F5-35F8B7B9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D2F6-4C67-4078-AD53-2315134E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5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07AB-8AC3-4B73-B54C-4EACA4DC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3FFD5-E702-4E9F-96A9-E03E59CA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BE034-9820-419A-84A9-6151747F0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65C62-7BD2-488E-A26C-0644ABB8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410-B10C-442A-8481-E2E90D5BE4D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1582D-0595-423E-9C4F-121CF204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339BC-2524-4175-83EB-456482CD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D2F6-4C67-4078-AD53-2315134E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3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56D7-0EBB-4296-B815-D378A66B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AC609-E713-4B32-8E4B-91DE45402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83C77-8FFC-488E-ADA8-C15D06F5B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58A81-FA50-4A70-B654-D1789DC2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410-B10C-442A-8481-E2E90D5BE4D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F8EB1-7836-469E-A522-B6105E7A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B0816-EDF4-4B08-A100-8F568A50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D2F6-4C67-4078-AD53-2315134E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2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A002B-BC92-4F84-923A-D10923F9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A594E-E7A2-4036-A612-E21238541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6EF25-62A8-4516-9EEB-C73E26821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95410-B10C-442A-8481-E2E90D5BE4D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04436-1360-49A1-91E8-8CC537C75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8DB44-44CD-4E59-BCDD-26FA32657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DD2F6-4C67-4078-AD53-2315134E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E62927-CCC2-47F1-854A-96A02EC2B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480" y="1593131"/>
            <a:ext cx="7033617" cy="42562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05095-8F79-4495-9761-22720DDB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989"/>
            <a:ext cx="10515600" cy="791850"/>
          </a:xfrm>
        </p:spPr>
        <p:txBody>
          <a:bodyPr/>
          <a:lstStyle/>
          <a:p>
            <a:pPr algn="ctr"/>
            <a:r>
              <a:rPr lang="en-US" dirty="0"/>
              <a:t>[Lab 1] Comparing Measurements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90A65-8D19-4C8F-AD8C-9B2E7BBA22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219" y="1008668"/>
                <a:ext cx="5467546" cy="56749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Let’s say we have two measurements which we’d like to compare: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need to: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Take into account the uncertainties 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Recognize that the uncertainties aren’t sharp cutoffs but represent distributions like in the prelab examples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90A65-8D19-4C8F-AD8C-9B2E7BBA22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219" y="1008668"/>
                <a:ext cx="5467546" cy="5674935"/>
              </a:xfrm>
              <a:blipFill>
                <a:blip r:embed="rId3"/>
                <a:stretch>
                  <a:fillRect l="-1784" t="-1504" r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1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5095-8F79-4495-9761-22720DDB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989"/>
            <a:ext cx="10515600" cy="791850"/>
          </a:xfrm>
        </p:spPr>
        <p:txBody>
          <a:bodyPr/>
          <a:lstStyle/>
          <a:p>
            <a:pPr algn="ctr"/>
            <a:r>
              <a:rPr lang="en-US" dirty="0"/>
              <a:t>[Lab 1] Comparing Measurements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90A65-8D19-4C8F-AD8C-9B2E7BBA22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219" y="1008669"/>
                <a:ext cx="11472420" cy="56560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Many methods are reasonable. We will use a t-score: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Intuitively this measures the difference in the mean in units of the uncertainty. Larger/smaller values of t mean a larger/smaller discrepancy between the values.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will use a convention where: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 </m:t>
                    </m:r>
                  </m:oMath>
                </a14:m>
                <a:r>
                  <a:rPr lang="en-US" sz="2400" dirty="0"/>
                  <a:t> is considered </a:t>
                </a:r>
                <a:r>
                  <a:rPr lang="en-US" sz="2400" i="1" dirty="0"/>
                  <a:t>indistinguishable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en-US" sz="2400" dirty="0"/>
                  <a:t> is considered </a:t>
                </a:r>
                <a:r>
                  <a:rPr lang="en-US" sz="2400" i="1" dirty="0"/>
                  <a:t>inconclusive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is considered </a:t>
                </a:r>
                <a:r>
                  <a:rPr lang="en-US" sz="2400" i="1" dirty="0"/>
                  <a:t>distinguishable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Note the language is “indistinguishable” not “the same”. In science we falsify or fail to falsify models, we don’t “confirm” them.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90A65-8D19-4C8F-AD8C-9B2E7BBA22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219" y="1008669"/>
                <a:ext cx="11472420" cy="5656082"/>
              </a:xfrm>
              <a:blipFill>
                <a:blip r:embed="rId2"/>
                <a:stretch>
                  <a:fillRect l="-850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59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5095-8F79-4495-9761-22720DDB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989"/>
            <a:ext cx="10515600" cy="791850"/>
          </a:xfrm>
        </p:spPr>
        <p:txBody>
          <a:bodyPr/>
          <a:lstStyle/>
          <a:p>
            <a:pPr algn="ctr"/>
            <a:r>
              <a:rPr lang="en-US" dirty="0"/>
              <a:t>[Lab 1] Comparing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0A65-8D19-4C8F-AD8C-9B2E7BBA2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008669"/>
            <a:ext cx="6806152" cy="565608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We can apply this to the prelab examples to connect intuition with the mathematical expression: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314AC-75F3-4CF0-8DEC-CA8A8EFEC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35" y="2222775"/>
            <a:ext cx="7132079" cy="43194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F97E65-FD56-4D2C-BABF-F106B0AEFD2A}"/>
                  </a:ext>
                </a:extLst>
              </p:cNvPr>
              <p:cNvSpPr txBox="1"/>
              <p:nvPr/>
            </p:nvSpPr>
            <p:spPr>
              <a:xfrm>
                <a:off x="7249162" y="2838621"/>
                <a:ext cx="1990160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|20−80|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≈8.5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F97E65-FD56-4D2C-BABF-F106B0AEF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162" y="2838621"/>
                <a:ext cx="1990160" cy="577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65C91-6484-477C-AA0E-46C4DAB04A05}"/>
                  </a:ext>
                </a:extLst>
              </p:cNvPr>
              <p:cNvSpPr txBox="1"/>
              <p:nvPr/>
            </p:nvSpPr>
            <p:spPr>
              <a:xfrm>
                <a:off x="9539900" y="2804883"/>
                <a:ext cx="2080698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|20−80|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≈3.8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65C91-6484-477C-AA0E-46C4DAB04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900" y="2804883"/>
                <a:ext cx="2080698" cy="5778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F07340-36BC-41E4-8FEB-5895F1D48E36}"/>
                  </a:ext>
                </a:extLst>
              </p:cNvPr>
              <p:cNvSpPr txBox="1"/>
              <p:nvPr/>
            </p:nvSpPr>
            <p:spPr>
              <a:xfrm>
                <a:off x="7404469" y="4903955"/>
                <a:ext cx="1990160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|35−45|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F07340-36BC-41E4-8FEB-5895F1D48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469" y="4903955"/>
                <a:ext cx="1990160" cy="5778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8970B5-9D11-4C89-AEB9-62C2F069D4BD}"/>
                  </a:ext>
                </a:extLst>
              </p:cNvPr>
              <p:cNvSpPr txBox="1"/>
              <p:nvPr/>
            </p:nvSpPr>
            <p:spPr>
              <a:xfrm>
                <a:off x="9634727" y="4903955"/>
                <a:ext cx="2208938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|35−45|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8970B5-9D11-4C89-AEB9-62C2F069D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727" y="4903955"/>
                <a:ext cx="2208938" cy="5778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6C1BE-FCA3-41B4-93E0-4A7DDD7175A8}"/>
                  </a:ext>
                </a:extLst>
              </p:cNvPr>
              <p:cNvSpPr txBox="1"/>
              <p:nvPr/>
            </p:nvSpPr>
            <p:spPr>
              <a:xfrm>
                <a:off x="7329032" y="3547706"/>
                <a:ext cx="17202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𝐷𝑖𝑠𝑡𝑖𝑛𝑔𝑢𝑖𝑠h𝑎𝑏𝑙𝑒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6C1BE-FCA3-41B4-93E0-4A7DDD717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032" y="3547706"/>
                <a:ext cx="1720279" cy="276999"/>
              </a:xfrm>
              <a:prstGeom prst="rect">
                <a:avLst/>
              </a:prstGeom>
              <a:blipFill>
                <a:blip r:embed="rId7"/>
                <a:stretch>
                  <a:fillRect l="-4255" t="-2222" r="-46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20CCA3-E92C-4540-ABC8-F16CFCA8D0A2}"/>
                  </a:ext>
                </a:extLst>
              </p:cNvPr>
              <p:cNvSpPr txBox="1"/>
              <p:nvPr/>
            </p:nvSpPr>
            <p:spPr>
              <a:xfrm>
                <a:off x="9623127" y="5646005"/>
                <a:ext cx="19142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𝐼𝑛𝑑𝑖𝑠𝑡𝑖𝑛𝑔𝑢𝑖𝑠h𝑎𝑏𝑙𝑒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20CCA3-E92C-4540-ABC8-F16CFCA8D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127" y="5646005"/>
                <a:ext cx="1914242" cy="276999"/>
              </a:xfrm>
              <a:prstGeom prst="rect">
                <a:avLst/>
              </a:prstGeom>
              <a:blipFill>
                <a:blip r:embed="rId8"/>
                <a:stretch>
                  <a:fillRect l="-3822" t="-2174" r="-382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183B55-34A2-4B4C-8BBE-A41A42567ED7}"/>
                  </a:ext>
                </a:extLst>
              </p:cNvPr>
              <p:cNvSpPr txBox="1"/>
              <p:nvPr/>
            </p:nvSpPr>
            <p:spPr>
              <a:xfrm>
                <a:off x="9720109" y="3547706"/>
                <a:ext cx="17202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𝐷𝑖𝑠𝑡𝑖𝑛𝑔𝑢𝑖𝑠h𝑎𝑏𝑙𝑒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183B55-34A2-4B4C-8BBE-A41A42567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109" y="3547706"/>
                <a:ext cx="1720279" cy="276999"/>
              </a:xfrm>
              <a:prstGeom prst="rect">
                <a:avLst/>
              </a:prstGeom>
              <a:blipFill>
                <a:blip r:embed="rId9"/>
                <a:stretch>
                  <a:fillRect l="-4255" t="-2222" r="-46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01F5C7-1000-4A04-A69F-227EE3BB30E7}"/>
                  </a:ext>
                </a:extLst>
              </p:cNvPr>
              <p:cNvSpPr txBox="1"/>
              <p:nvPr/>
            </p:nvSpPr>
            <p:spPr>
              <a:xfrm>
                <a:off x="7676884" y="5646006"/>
                <a:ext cx="1372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𝐼𝑛𝑐𝑜𝑛𝑐𝑙𝑢𝑠𝑖𝑣𝑒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01F5C7-1000-4A04-A69F-227EE3BB3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884" y="5646006"/>
                <a:ext cx="1372427" cy="276999"/>
              </a:xfrm>
              <a:prstGeom prst="rect">
                <a:avLst/>
              </a:prstGeom>
              <a:blipFill>
                <a:blip r:embed="rId10"/>
                <a:stretch>
                  <a:fillRect l="-4000" r="-4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83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209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[Lab 1] Comparing Measurements</vt:lpstr>
      <vt:lpstr>[Lab 1] Comparing Measurements</vt:lpstr>
      <vt:lpstr>[Lab 1] Comparing Measurements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[Lab 0] How To Report A Measurement</dc:title>
  <dc:creator>Loveridge, Andrew J</dc:creator>
  <cp:lastModifiedBy>Loveridge, Andrew J</cp:lastModifiedBy>
  <cp:revision>12</cp:revision>
  <dcterms:created xsi:type="dcterms:W3CDTF">2021-05-30T00:08:15Z</dcterms:created>
  <dcterms:modified xsi:type="dcterms:W3CDTF">2021-09-12T22:31:24Z</dcterms:modified>
</cp:coreProperties>
</file>