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44" normalizeH="0" baseline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-Medium"/>
        <a:ea typeface="Graphik-Medium"/>
        <a:cs typeface="Graphik-Medium"/>
        <a:sym typeface="Graphik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60" d="100"/>
          <a:sy n="60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Topic</a:t>
            </a:r>
          </a:p>
        </p:txBody>
      </p:sp>
      <p:sp>
        <p:nvSpPr>
          <p:cNvPr id="16" name="Loca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Location</a:t>
            </a:r>
          </a:p>
        </p:txBody>
      </p:sp>
      <p:sp>
        <p:nvSpPr>
          <p:cNvPr id="17" name="Author and Dat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Author and Date</a:t>
            </a:r>
          </a:p>
        </p:txBody>
      </p:sp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4" name="Bright turquoise cassette tape on a pink background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5" name="Small retro clock on a green shelf against a yellow background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rs: pink, blue, orange, and green"/>
          <p:cNvSpPr>
            <a:spLocks noGrp="1"/>
          </p:cNvSpPr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Topic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Topic</a:t>
            </a:r>
          </a:p>
        </p:txBody>
      </p:sp>
      <p:sp>
        <p:nvSpPr>
          <p:cNvPr id="29" name="Location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Location</a:t>
            </a:r>
          </a:p>
        </p:txBody>
      </p:sp>
      <p:sp>
        <p:nvSpPr>
          <p:cNvPr id="30" name="Author and Dat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z="4800" spc="48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z="4800" spc="48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z="4800" spc="48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z="4800" spc="48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z="4800" spc="48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Vintage television in front of yellow patterned wallpaper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opic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Loc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Author and Date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PHY 105N Lab 6:…"/>
          <p:cNvSpPr txBox="1">
            <a:spLocks noGrp="1"/>
          </p:cNvSpPr>
          <p:nvPr>
            <p:ph type="ctrTitle"/>
          </p:nvPr>
        </p:nvSpPr>
        <p:spPr>
          <a:xfrm>
            <a:off x="2082800" y="4902200"/>
            <a:ext cx="20205700" cy="5758291"/>
          </a:xfrm>
          <a:prstGeom prst="rect">
            <a:avLst/>
          </a:prstGeom>
        </p:spPr>
        <p:txBody>
          <a:bodyPr/>
          <a:lstStyle/>
          <a:p>
            <a:r>
              <a:t>PHY 105N Lab 6:</a:t>
            </a:r>
          </a:p>
          <a:p>
            <a:r>
              <a:t> Force between two magnets</a:t>
            </a:r>
          </a:p>
        </p:txBody>
      </p:sp>
      <p:sp>
        <p:nvSpPr>
          <p:cNvPr id="184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ecause magnets repel, we can use them to levitate other objects…"/>
          <p:cNvSpPr txBox="1">
            <a:spLocks noGrp="1"/>
          </p:cNvSpPr>
          <p:nvPr>
            <p:ph type="body" sz="half" idx="1"/>
          </p:nvPr>
        </p:nvSpPr>
        <p:spPr>
          <a:xfrm>
            <a:off x="2082800" y="4195233"/>
            <a:ext cx="10963983" cy="650439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Because magnets repel, we can use them to levitate other objects</a:t>
            </a:r>
          </a:p>
          <a:p>
            <a:pPr>
              <a:buBlip>
                <a:blip r:embed="rId2"/>
              </a:buBlip>
            </a:pPr>
            <a:r>
              <a:t>We can use weights with this to determine how the force between magnets depends on distance</a:t>
            </a:r>
          </a:p>
        </p:txBody>
      </p:sp>
      <p:sp>
        <p:nvSpPr>
          <p:cNvPr id="187" name="Magnetic levi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Magnetic levitation</a:t>
            </a:r>
          </a:p>
        </p:txBody>
      </p:sp>
      <p:sp>
        <p:nvSpPr>
          <p:cNvPr id="188" name="Rectangle"/>
          <p:cNvSpPr/>
          <p:nvPr/>
        </p:nvSpPr>
        <p:spPr>
          <a:xfrm>
            <a:off x="13904596" y="4226297"/>
            <a:ext cx="7271529" cy="6282059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Rectangle"/>
          <p:cNvSpPr/>
          <p:nvPr/>
        </p:nvSpPr>
        <p:spPr>
          <a:xfrm>
            <a:off x="17227100" y="4832499"/>
            <a:ext cx="626523" cy="5585496"/>
          </a:xfrm>
          <a:prstGeom prst="rect">
            <a:avLst/>
          </a:prstGeom>
          <a:solidFill>
            <a:schemeClr val="accent1">
              <a:satOff val="74278"/>
              <a:lumOff val="-3324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0" name="Shape"/>
          <p:cNvSpPr/>
          <p:nvPr/>
        </p:nvSpPr>
        <p:spPr>
          <a:xfrm>
            <a:off x="16723404" y="7241069"/>
            <a:ext cx="1633913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Cylinder"/>
          <p:cNvSpPr/>
          <p:nvPr/>
        </p:nvSpPr>
        <p:spPr>
          <a:xfrm>
            <a:off x="16723404" y="5313074"/>
            <a:ext cx="1633913" cy="2156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Shape"/>
          <p:cNvSpPr/>
          <p:nvPr/>
        </p:nvSpPr>
        <p:spPr>
          <a:xfrm rot="10800000" flipH="1">
            <a:off x="16723404" y="9420180"/>
            <a:ext cx="1633913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Shape"/>
          <p:cNvSpPr/>
          <p:nvPr/>
        </p:nvSpPr>
        <p:spPr>
          <a:xfrm>
            <a:off x="16671287" y="8289842"/>
            <a:ext cx="1738149" cy="1097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chemeClr val="accent4">
              <a:lumOff val="-1113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 spc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Many force-distance relationships in physics take the form…"/>
              <p:cNvSpPr txBox="1">
                <a:spLocks noGrp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t>Many force-distance relationships in physics take the form</a:t>
                </a:r>
              </a:p>
              <a:p>
                <a:pPr marL="0" indent="0" algn="ctr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>
                  <a:buBlip>
                    <a:blip r:embed="rId2"/>
                  </a:buBlip>
                </a:pPr>
                <a:r>
                  <a:t>By taking a log on both sides, this takes the form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/>
              </a:p>
              <a:p>
                <a:pPr marL="0" indent="0" algn="ctr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>
                  <a:solidFill>
                    <a:srgbClr val="1A5C71"/>
                  </a:solidFill>
                </a:endParaRPr>
              </a:p>
            </p:txBody>
          </p:sp>
        </mc:Choice>
        <mc:Fallback>
          <p:sp>
            <p:nvSpPr>
              <p:cNvPr id="195" name="Many force-distance relationships in physics take the form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Power La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Power Laws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Your goal is to describe the force between two magnets and will test a prediction as to what exponent   of distance is used…"/>
              <p:cNvSpPr txBox="1">
                <a:spLocks noGrp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t>Your goal is to describe the force between two magnets and will test a prediction as to what exponent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of distance is used</a:t>
                </a:r>
              </a:p>
              <a:p>
                <a:pPr>
                  <a:buBlip>
                    <a:blip r:embed="rId2"/>
                  </a:buBlip>
                </a:pPr>
                <a:r>
                  <a:t>To do this, you will fit to a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 (with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t>); how will you determine B?</a:t>
                </a:r>
                <a:endParaRPr>
                  <a:solidFill>
                    <a:srgbClr val="1A5C71"/>
                  </a:solidFill>
                </a:endParaRPr>
              </a:p>
            </p:txBody>
          </p:sp>
        </mc:Choice>
        <mc:Fallback>
          <p:sp>
            <p:nvSpPr>
              <p:cNvPr id="198" name="Your goal is to describe the force between two magnets and will test a prediction as to what exponent   of distance is used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t="-2218" r="-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Suggested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Suggested analysis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You can determine the y-intercept of each point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82800" y="4195233"/>
                <a:ext cx="20207127" cy="7700687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t>You can determine the y-intercept of each point</a:t>
                </a:r>
              </a:p>
              <a:p>
                <a:pPr marL="0" indent="0" algn="ctr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5850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  <a:p>
                <a:pPr>
                  <a:buBlip>
                    <a:blip r:embed="rId2"/>
                  </a:buBlip>
                </a:pPr>
                <a:r>
                  <a:t>We want to emphasize points with a smaller uncertainty squared</a:t>
                </a:r>
              </a:p>
              <a:p>
                <a:pPr marL="0" indent="0" algn="ctr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sSub>
                        <m:sSub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846666" indent="-846666">
                  <a:buBlip>
                    <a:blip r:embed="rId2"/>
                  </a:buBlip>
                </a:pPr>
                <a:r>
                  <a:t>Note that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>
                  <a:solidFill>
                    <a:srgbClr val="1A5C71"/>
                  </a:solidFill>
                </a:endParaRPr>
              </a:p>
            </p:txBody>
          </p:sp>
        </mc:Choice>
        <mc:Fallback>
          <p:sp>
            <p:nvSpPr>
              <p:cNvPr id="201" name="You can determine the y-intercept of each poin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82800" y="4195233"/>
                <a:ext cx="20207127" cy="7700687"/>
              </a:xfrm>
              <a:prstGeom prst="rect">
                <a:avLst/>
              </a:prstGeom>
              <a:blipFill>
                <a:blip r:embed="rId3"/>
                <a:stretch>
                  <a:fillRect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Uncertainty in intercept"/>
          <p:cNvSpPr txBox="1">
            <a:spLocks noGrp="1"/>
          </p:cNvSpPr>
          <p:nvPr>
            <p:ph type="title"/>
          </p:nvPr>
        </p:nvSpPr>
        <p:spPr>
          <a:xfrm>
            <a:off x="2088436" y="1270000"/>
            <a:ext cx="20207128" cy="2814252"/>
          </a:xfrm>
          <a:prstGeom prst="rect">
            <a:avLst/>
          </a:prstGeom>
        </p:spPr>
        <p:txBody>
          <a:bodyPr/>
          <a:lstStyle/>
          <a:p>
            <a:r>
              <a:t>Uncertainty in intercept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Perform a weighted average to determine B"/>
              <p:cNvSpPr txBox="1">
                <a:spLocks noGrp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t>Perform a weighted average to determine B</a:t>
                </a:r>
              </a:p>
              <a:p>
                <a:pPr marL="0" indent="0" algn="ctr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∑1/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>
                  <a:solidFill>
                    <a:srgbClr val="1A5C71"/>
                  </a:solidFill>
                </a:endParaRPr>
              </a:p>
            </p:txBody>
          </p:sp>
        </mc:Choice>
        <mc:Fallback>
          <p:sp>
            <p:nvSpPr>
              <p:cNvPr id="204" name="Perform a weighted average to determine B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t="-2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Weighting by inverse square uncertainty"/>
          <p:cNvSpPr txBox="1">
            <a:spLocks noGrp="1"/>
          </p:cNvSpPr>
          <p:nvPr>
            <p:ph type="title"/>
          </p:nvPr>
        </p:nvSpPr>
        <p:spPr>
          <a:xfrm>
            <a:off x="2088436" y="1282700"/>
            <a:ext cx="20207128" cy="2620434"/>
          </a:xfrm>
          <a:prstGeom prst="rect">
            <a:avLst/>
          </a:prstGeom>
        </p:spPr>
        <p:txBody>
          <a:bodyPr/>
          <a:lstStyle>
            <a:lvl1pPr defTabSz="508254">
              <a:defRPr sz="7830" spc="234"/>
            </a:lvl1pPr>
          </a:lstStyle>
          <a:p>
            <a:r>
              <a:t>Weighting by inverse square uncertainty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Because x and y have comparable uncertainties, we will modify the   formula to account for thi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82800" y="4195233"/>
                <a:ext cx="20207127" cy="7107673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t>Because x and y have comparable uncertainties, we will modify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5850" i="1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formula to account for this</a:t>
                </a:r>
              </a:p>
              <a:p>
                <a:pPr marL="0" indent="0" algn="ctr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5850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f>
                        <m:f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sz="5850" i="1">
                          <a:solidFill>
                            <a:srgbClr val="1A5C7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f>
                        <m:fPr>
                          <m:ctrlP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sz="5850" i="1">
                              <a:solidFill>
                                <a:srgbClr val="1A5C7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Sup>
                            <m:sSubSupPr>
                              <m:ctrlP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5850" i="1">
                                  <a:solidFill>
                                    <a:srgbClr val="1A5C7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/>
              </a:p>
              <a:p>
                <a:pPr marL="846666" indent="-846666">
                  <a:buBlip>
                    <a:blip r:embed="rId2"/>
                  </a:buBlip>
                </a:pPr>
                <a:r>
                  <a:t>Our weighted average B will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5850" i="1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!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t> is the best line for a given power </a:t>
                </a:r>
                <a14:m>
                  <m:oMath xmlns:m="http://schemas.openxmlformats.org/officeDocument/2006/math"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 to fit your data.</a:t>
                </a:r>
                <a:endParaRPr>
                  <a:solidFill>
                    <a:srgbClr val="1A5C71"/>
                  </a:solidFill>
                </a:endParaRPr>
              </a:p>
            </p:txBody>
          </p:sp>
        </mc:Choice>
        <mc:Fallback>
          <p:sp>
            <p:nvSpPr>
              <p:cNvPr id="207" name="Because x and y have comparable uncertainties, we will modify the   formula to account for thi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82800" y="4195233"/>
                <a:ext cx="20207127" cy="7107673"/>
              </a:xfrm>
              <a:prstGeom prst="rect">
                <a:avLst/>
              </a:prstGeom>
              <a:blipFill>
                <a:blip r:embed="rId3"/>
                <a:stretch>
                  <a:fillRect t="-1964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Modified chi squ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Modified chi squared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Safety Concerns: The magnets are fragile and can break; handle magnets slowly around electronics; and be mindful of your fingers when magnets attract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8209" y="3185475"/>
                <a:ext cx="22167582" cy="912718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buBlip>
                    <a:blip r:embed="rId2"/>
                  </a:buBlip>
                </a:pPr>
                <a:r>
                  <a:rPr dirty="0"/>
                  <a:t>Safety Concerns: The magnets are fragile and can break; handle magnets slowly around electronics; and be mindful of your fingers when magnets attract.</a:t>
                </a:r>
              </a:p>
              <a:p>
                <a:pPr>
                  <a:buBlip>
                    <a:blip r:embed="rId2"/>
                  </a:buBlip>
                </a:pPr>
                <a:r>
                  <a:rPr dirty="0"/>
                  <a:t>Part 1: Propose and test a model of the force between two magnets.</a:t>
                </a:r>
              </a:p>
              <a:p>
                <a:pPr lvl="1">
                  <a:buBlip>
                    <a:blip r:embed="rId2"/>
                  </a:buBlip>
                </a:pPr>
                <a:r>
                  <a:rPr dirty="0"/>
                  <a:t>Perform a loglog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5850" i="1">
                        <a:solidFill>
                          <a:srgbClr val="1A5C7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dirty="0"/>
                  <a:t> and test with the modified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5850" i="1">
                            <a:solidFill>
                              <a:srgbClr val="1A5C7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210" name="Safety Concerns: The magnets are fragile and can break; handle magnets slowly around electronics; and be mindful of your fingers when magnets attract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8209" y="3185475"/>
                <a:ext cx="22167582" cy="9127188"/>
              </a:xfrm>
              <a:prstGeom prst="rect">
                <a:avLst/>
              </a:prstGeom>
              <a:blipFill>
                <a:blip r:embed="rId3"/>
                <a:stretch>
                  <a:fillRect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Expec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Expectations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Modify your predicted exponent as necessary.…"/>
          <p:cNvSpPr txBox="1">
            <a:spLocks noGrp="1"/>
          </p:cNvSpPr>
          <p:nvPr>
            <p:ph type="body" idx="1"/>
          </p:nvPr>
        </p:nvSpPr>
        <p:spPr>
          <a:xfrm>
            <a:off x="820945" y="3224509"/>
            <a:ext cx="20207128" cy="853230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Modify your predicted exponent as necessary.</a:t>
            </a:r>
          </a:p>
          <a:p>
            <a:pPr>
              <a:buBlip>
                <a:blip r:embed="rId2"/>
              </a:buBlip>
            </a:pPr>
            <a:r>
              <a:t>Part 2: Evaluate the results of Part 1  and decide what you should test:</a:t>
            </a:r>
          </a:p>
          <a:p>
            <a:pPr lvl="1">
              <a:buBlip>
                <a:blip r:embed="rId2"/>
              </a:buBlip>
            </a:pPr>
            <a:r>
              <a:t>What happens if you change the number of magnets?</a:t>
            </a:r>
          </a:p>
          <a:p>
            <a:pPr lvl="1">
              <a:buBlip>
                <a:blip r:embed="rId2"/>
              </a:buBlip>
            </a:pPr>
            <a:r>
              <a:t>Focus on far/close distances.</a:t>
            </a:r>
          </a:p>
          <a:p>
            <a:pPr lvl="1">
              <a:buBlip>
                <a:blip r:embed="rId2"/>
              </a:buBlip>
            </a:pPr>
            <a:r>
              <a:t>What changes if you add an object between the magnets?</a:t>
            </a:r>
          </a:p>
          <a:p>
            <a:pPr lvl="1">
              <a:buBlip>
                <a:blip r:embed="rId2"/>
              </a:buBlip>
            </a:pPr>
            <a:r>
              <a:t>Can you better account for your uncertainty? Other ideas?</a:t>
            </a:r>
          </a:p>
        </p:txBody>
      </p:sp>
      <p:sp>
        <p:nvSpPr>
          <p:cNvPr id="214" name="Par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2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44" normalizeH="0" baseline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Macintosh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 Math</vt:lpstr>
      <vt:lpstr>Graphik</vt:lpstr>
      <vt:lpstr>Graphik-Medium</vt:lpstr>
      <vt:lpstr>Helvetica Neue</vt:lpstr>
      <vt:lpstr>24_Briefing</vt:lpstr>
      <vt:lpstr>PHY 105N Lab 6:  Force between two magnets</vt:lpstr>
      <vt:lpstr>Magnetic levitation</vt:lpstr>
      <vt:lpstr>Power Laws</vt:lpstr>
      <vt:lpstr>Suggested analysis</vt:lpstr>
      <vt:lpstr>Uncertainty in intercept</vt:lpstr>
      <vt:lpstr>Weighting by inverse square uncertainty</vt:lpstr>
      <vt:lpstr>Modified chi squared</vt:lpstr>
      <vt:lpstr>Expectations</vt:lpstr>
      <vt:lpstr>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105N Lab 6:  Force between two magnets</dc:title>
  <cp:lastModifiedBy>Erik Hansen</cp:lastModifiedBy>
  <cp:revision>1</cp:revision>
  <dcterms:modified xsi:type="dcterms:W3CDTF">2024-03-22T17:35:23Z</dcterms:modified>
</cp:coreProperties>
</file>