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7" r:id="rId3"/>
    <p:sldId id="267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0ADA-C322-4582-AABA-F4EBEEA8E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843F4-36C5-47FE-A405-D2B515C384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D84AB-7FD6-41F6-B8D2-3B5966D47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8FA1F-A426-43F1-B0A7-63EE0BC0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6E5A4-8835-42E0-8D4D-F69D57238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0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E0C2-C87F-447A-AE3E-A1944B94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AA792-2C99-4747-9061-CF0C964ED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85F15-A8D0-4771-ACC1-EE3751E7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732E5-3E44-4E96-BBA9-D0EC005F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66D94-EDAA-4D65-A851-4BD68ECD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11AB7-2188-49A8-85CA-1C20CBFE1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17A18-A575-445C-98E8-E322C4137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F9326-76FE-4345-858E-8B504509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39D2-C138-489B-A454-0CC429BF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B6670-E81E-4E0D-BD81-D7C7653F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3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DA92-AA72-4F87-9FF7-B6B3D372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A92E1-5E91-4719-BBD3-30F806C6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DDA7C-6BE6-4A29-BF18-7C56205B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39327-FDD9-4CD9-8D50-E1121579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485F8-AA0F-45AC-98D6-521942C78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6CD6-81B0-4428-9A80-7CC588BE6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68F0-1341-4C83-A7D2-D5654307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A2CF1-6B27-43FE-8E97-464E72C2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B3F6B-7A2D-4271-BE3F-15B156755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C0A2F-8103-48DE-94BC-2A5D2110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80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ECCB-5372-4028-BFAA-F2AEFD20B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DFA83-BD02-4C21-B0E9-E7C5109EB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5C6E3-1AE3-4578-A32D-022C4CEC3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98DF1-62CB-4160-8293-F7A796C27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75D829-B06B-479E-AD19-99D63BE32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F8CF8-D859-4CEE-9936-E2EDB5BB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0169-5783-4642-A64E-400D7435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25878-9A7B-43D7-8824-BA4E13885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A29BA-EF55-4308-8A37-BF4E70F1F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ECBF3-1A1C-4E93-84A2-FBB45FE67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105E3B-4BAA-4C65-82FE-395EC60CE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E7FAB-8B72-45BB-A4C1-53D5E6FE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53F4C-61BA-45BE-8D7B-C4A94026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C2F2E9-0601-402D-AF38-10185BB3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F349-598C-4DAA-BD97-6852D1224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69B8B-3611-49DC-8535-454BB5EF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2D7B8-6E53-4DDB-8909-20FC145B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786A0-4D15-4B4D-B637-C5D5C1A3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D285B-D14E-4EC3-9CDF-92499707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18553B-B976-4551-9949-A4DBEDB71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9295B-7BC5-4ABD-B9C0-85DF477B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7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5CA8-CE6A-40D5-8904-1139CB82B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ACBE-40FE-4EF7-BD6B-BC257815B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36A8D-1ED1-4491-8784-471740B64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7FDCE-6DC5-43F8-9BF2-8FC77A0C8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0CE09-E7FD-4B74-B20A-0014F8C4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9CDB8-C45B-4B27-B259-BDF8F7CDE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1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313F-36E9-48DB-9005-3CB2C5A8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0B67E4-D75A-488B-BBC5-EA8B3EA763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70BC2-7448-4D6C-8457-016CB722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B029B-7B89-45B1-8146-E1247A4F7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B6B4D-6EC4-4799-BFE7-2CAD7835237A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D0E8A-9B52-492C-B012-FF534E25A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9243A-953F-4095-A388-96008DCE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CF6E98-B48D-4440-8A18-900B6E02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64460-F86B-4A58-B297-320BFC528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D400E-C7E3-4DA6-8328-A52F7325E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B6B4D-6EC4-4799-BFE7-2CAD7835237A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DB0F6-F37D-47C7-ABD0-4F3CE9BB8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51C58-C73D-429D-8A8E-860DB0F62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471AA-DA93-4C65-A466-96454CC0C0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7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8EF5-FE58-4FA7-ABA7-3D655FDE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Lab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2A62-0F4E-434F-9D04-F9FB0DFECE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851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Testing two things in Part 1:</a:t>
                </a:r>
              </a:p>
              <a:p>
                <a:pPr lvl="1"/>
                <a:r>
                  <a:rPr lang="en-US" dirty="0"/>
                  <a:t>Whether the sources are radioactive (compared to background)</a:t>
                </a:r>
              </a:p>
              <a:p>
                <a:pPr lvl="1"/>
                <a:r>
                  <a:rPr lang="en-US" dirty="0"/>
                  <a:t>Whether radioactivity is a random process and therefore abides by a Poisson distribution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Choose what to test in Part 2:</a:t>
                </a:r>
              </a:p>
              <a:p>
                <a:pPr lvl="1"/>
                <a:r>
                  <a:rPr lang="en-US" dirty="0"/>
                  <a:t>Radioactivity as a function of angle</a:t>
                </a:r>
              </a:p>
              <a:p>
                <a:pPr lvl="1"/>
                <a:r>
                  <a:rPr lang="en-US" dirty="0"/>
                  <a:t>Radioactivity as a function of distance</a:t>
                </a:r>
              </a:p>
              <a:p>
                <a:pPr lvl="1"/>
                <a:r>
                  <a:rPr lang="en-US" dirty="0"/>
                  <a:t>Shielding effects</a:t>
                </a:r>
              </a:p>
              <a:p>
                <a:pPr lvl="2"/>
                <a:r>
                  <a:rPr lang="en-US" dirty="0"/>
                  <a:t>Paper, aluminum foil, wood, lead, water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Safety Concerns!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DF2A62-0F4E-434F-9D04-F9FB0DFECE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851400"/>
              </a:xfrm>
              <a:blipFill>
                <a:blip r:embed="rId2"/>
                <a:stretch>
                  <a:fillRect l="-1043" t="-2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71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24146-E79D-422D-805E-A5D15A3A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Prelab 2 Invention Activity </a:t>
            </a:r>
            <a:r>
              <a:rPr lang="en-US" sz="3600" dirty="0"/>
              <a:t>– </a:t>
            </a:r>
            <a:r>
              <a:rPr lang="en-US" sz="3600" b="1" dirty="0"/>
              <a:t>Poisson Distributions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2D4DE3-F512-4276-87A4-752BE9C4E9AF}"/>
                  </a:ext>
                </a:extLst>
              </p:cNvPr>
              <p:cNvSpPr txBox="1"/>
              <p:nvPr/>
            </p:nvSpPr>
            <p:spPr>
              <a:xfrm>
                <a:off x="1100847" y="1741842"/>
                <a:ext cx="394528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2D4DE3-F512-4276-87A4-752BE9C4E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47" y="1741842"/>
                <a:ext cx="3945286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58F862-50CA-4ECE-B5E6-8613FD9FA84E}"/>
                  </a:ext>
                </a:extLst>
              </p:cNvPr>
              <p:cNvSpPr txBox="1"/>
              <p:nvPr/>
            </p:nvSpPr>
            <p:spPr>
              <a:xfrm>
                <a:off x="1100847" y="2377164"/>
                <a:ext cx="3814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𝑠𝑡𝑑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𝑑𝑒𝑣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58F862-50CA-4ECE-B5E6-8613FD9FA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47" y="2377164"/>
                <a:ext cx="3814378" cy="276999"/>
              </a:xfrm>
              <a:prstGeom prst="rect">
                <a:avLst/>
              </a:prstGeom>
              <a:blipFill>
                <a:blip r:embed="rId3"/>
                <a:stretch>
                  <a:fillRect l="-1120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AD8A9557-7911-4737-8FC7-EB2805B2E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590417"/>
            <a:ext cx="2429214" cy="36771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BFB67A6-26EF-4FF7-B70A-C79868D55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6114" y="2538286"/>
            <a:ext cx="2438740" cy="1781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C4202C-067E-4021-B2F1-6B88FCD57820}"/>
                  </a:ext>
                </a:extLst>
              </p:cNvPr>
              <p:cNvSpPr txBox="1"/>
              <p:nvPr/>
            </p:nvSpPr>
            <p:spPr>
              <a:xfrm>
                <a:off x="651470" y="3276599"/>
                <a:ext cx="4844039" cy="14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𝛿𝜇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sSup>
                                        <m:sSupPr>
                                          <m:ctrlP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sz="4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C4202C-067E-4021-B2F1-6B88FCD57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70" y="3276599"/>
                <a:ext cx="4844039" cy="1493679"/>
              </a:xfrm>
              <a:prstGeom prst="rect">
                <a:avLst/>
              </a:prstGeom>
              <a:blipFill>
                <a:blip r:embed="rId6"/>
                <a:stretch>
                  <a:fillRect l="-524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76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6F2EF-C4B1-4A1E-B931-8688CA2D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Nuclear Decay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B4B2F-351E-4307-916D-E807585E9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5257800" cy="48514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Strong force drops off quickly as a function of distance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Large atoms (&gt;Pb) become unstable because the SF doesn’t reach far enough to hold them stable</a:t>
            </a:r>
            <a:r>
              <a:rPr lang="en-US" sz="2800" baseline="30000" dirty="0"/>
              <a:t>1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Alpha Particles (He nucleus) escape in a random process called “Quantum Tunneling”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Releases large amounts of energy!</a:t>
            </a:r>
          </a:p>
        </p:txBody>
      </p:sp>
      <p:pic>
        <p:nvPicPr>
          <p:cNvPr id="4" name="Content Placeholder 6" descr="A picture containing table, person, ball, plate&#10;&#10;Description automatically generated">
            <a:extLst>
              <a:ext uri="{FF2B5EF4-FFF2-40B4-BE49-F238E27FC236}">
                <a16:creationId xmlns:a16="http://schemas.microsoft.com/office/drawing/2014/main" id="{4201B06D-7832-4E5D-97DB-A9ECAF0C7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44632"/>
            <a:ext cx="5669280" cy="301326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00B6FB-7C6B-495C-9EB7-F39B0A3F0FA2}"/>
              </a:ext>
            </a:extLst>
          </p:cNvPr>
          <p:cNvSpPr txBox="1"/>
          <p:nvPr/>
        </p:nvSpPr>
        <p:spPr>
          <a:xfrm>
            <a:off x="5882640" y="5862931"/>
            <a:ext cx="609600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baseline="30000" dirty="0"/>
              <a:t>1</a:t>
            </a:r>
            <a:r>
              <a:rPr lang="en-US" sz="1200" dirty="0"/>
              <a:t>While theoretically anything slightly larger than Nickel (#28) can experience alpha decay, we typically only consider large atoms as reliable alpha decay candidates due to experimental observations and considerations of half-lives</a:t>
            </a:r>
            <a:endParaRPr lang="en-US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527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9560-A88B-4B47-9C42-6245990B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Ionizing Radiation and the Geiger-Muller Counter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217BDB-2A8D-4A55-8DC5-C26DB554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743" y="2845145"/>
            <a:ext cx="8440097" cy="4026023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2CFDE64-0ED1-497D-9164-BCA82BD54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97654" y="1465883"/>
            <a:ext cx="5149048" cy="2699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9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194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Lab 2</vt:lpstr>
      <vt:lpstr>Prelab 2 Invention Activity – Poisson Distributions</vt:lpstr>
      <vt:lpstr>Nuclear Decay</vt:lpstr>
      <vt:lpstr>Ionizing Radiation and the Geiger-Muller Counter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Ponti, Gregorio</dc:creator>
  <cp:lastModifiedBy>Perera, Viranga</cp:lastModifiedBy>
  <cp:revision>13</cp:revision>
  <dcterms:created xsi:type="dcterms:W3CDTF">2021-09-09T15:53:56Z</dcterms:created>
  <dcterms:modified xsi:type="dcterms:W3CDTF">2025-02-05T22:24:20Z</dcterms:modified>
</cp:coreProperties>
</file>