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Loop and Condition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Hussein Alrubaye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25875" y="1809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Condition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If (true)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// Run block 1 of code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Else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//Run block 2 of code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ond.pn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3150" y="1365725"/>
            <a:ext cx="1842650" cy="205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Task:  Find high school students</a:t>
            </a:r>
          </a:p>
        </p:txBody>
      </p:sp>
      <p:pic>
        <p:nvPicPr>
          <p:cNvPr descr="high.png"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387" y="1585912"/>
            <a:ext cx="370522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84575" y="347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Task(TODO): Enter degree and show level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000">
                <a:solidFill>
                  <a:schemeClr val="dk1"/>
                </a:solidFill>
              </a:rPr>
              <a:t>&gt;90  = A</a:t>
            </a:r>
          </a:p>
          <a:p>
            <a: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000">
                <a:solidFill>
                  <a:schemeClr val="dk1"/>
                </a:solidFill>
              </a:rPr>
              <a:t>80 -90= B</a:t>
            </a:r>
          </a:p>
          <a:p>
            <a: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000">
                <a:solidFill>
                  <a:schemeClr val="dk1"/>
                </a:solidFill>
              </a:rPr>
              <a:t>70-80= C</a:t>
            </a:r>
          </a:p>
          <a:p>
            <a: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000">
                <a:solidFill>
                  <a:schemeClr val="dk1"/>
                </a:solidFill>
              </a:rPr>
              <a:t>&lt;70 = fail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155225" y="1418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Loops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for x in [0...10]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// Run block of code number of times</a:t>
            </a:r>
          </a:p>
        </p:txBody>
      </p:sp>
      <p:pic>
        <p:nvPicPr>
          <p:cNvPr descr="loop.pn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4287" y="1602325"/>
            <a:ext cx="200977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84575" y="347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Task: print hello 10 times</a:t>
            </a:r>
          </a:p>
        </p:txBody>
      </p:sp>
      <p:pic>
        <p:nvPicPr>
          <p:cNvPr descr="loop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22" y="1485000"/>
            <a:ext cx="3477499" cy="161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Task: find x+x^x+x^3..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233475" y="20586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Task(TODO): Find class average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