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Function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Hussein Alrubaye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6550" y="102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/>
              <a:t>Function?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 sz="2600">
                <a:solidFill>
                  <a:srgbClr val="222222"/>
                </a:solidFill>
              </a:rPr>
              <a:t>function</a:t>
            </a: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 is a type of procedure or routine. Some </a:t>
            </a:r>
            <a:r>
              <a:rPr b="1" lang="en" sz="2600">
                <a:solidFill>
                  <a:srgbClr val="222222"/>
                </a:solidFill>
              </a:rPr>
              <a:t>programming </a:t>
            </a: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languages make a distinction between a </a:t>
            </a:r>
            <a:r>
              <a:rPr b="1" lang="en" sz="2600">
                <a:solidFill>
                  <a:srgbClr val="222222"/>
                </a:solidFill>
              </a:rPr>
              <a:t>function</a:t>
            </a:r>
            <a:r>
              <a:rPr lang="en" sz="2600">
                <a:solidFill>
                  <a:srgbClr val="222222"/>
                </a:solidFill>
                <a:highlight>
                  <a:srgbClr val="FFFFFF"/>
                </a:highlight>
              </a:rPr>
              <a:t>, which returns a value, and a procedure, which performs some operation but does not return a value. (Webopedia)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96550" y="12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function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22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Function_name = (input1,input2,...) 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// block of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Function_name(3,4)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6550" y="12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Task: Summation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sum= (x,y) 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sum = x + 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write 'sum:'+ sum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sum(3,4)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sum(8,4)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sum(4,4)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Task(TODO): Find square for x=5,8,10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