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Hussein Alrubaye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59325" y="114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b="1" lang="en" sz="2700"/>
              <a:t>Tortoise moves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925" y="1065437"/>
            <a:ext cx="2806624" cy="3012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ves.png"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75" y="687000"/>
            <a:ext cx="1686475" cy="401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11525" y="140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 1 : Simple moves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2603700" cy="21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speed 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pen red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rt 90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fd 100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ove.png" id="69" name="Shape 69"/>
          <p:cNvPicPr preferRelativeResize="0"/>
          <p:nvPr/>
        </p:nvPicPr>
        <p:blipFill rotWithShape="1">
          <a:blip r:embed="rId3">
            <a:alphaModFix/>
          </a:blip>
          <a:srcRect b="0" l="0" r="0" t="5024"/>
          <a:stretch/>
        </p:blipFill>
        <p:spPr>
          <a:xfrm>
            <a:off x="4852000" y="1213075"/>
            <a:ext cx="30670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11525" y="140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 (TODO) : Simple moves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2603700" cy="21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//TODO</a:t>
            </a:r>
          </a:p>
        </p:txBody>
      </p:sp>
      <p:pic>
        <p:nvPicPr>
          <p:cNvPr descr="moves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100" y="1493500"/>
            <a:ext cx="3233149" cy="25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11525" y="140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 1 : moves need loop control</a:t>
            </a:r>
          </a:p>
        </p:txBody>
      </p:sp>
      <p:pic>
        <p:nvPicPr>
          <p:cNvPr descr="2016-11-08_11-59-26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850" y="884462"/>
            <a:ext cx="273367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vesbrigde.png"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65525"/>
            <a:ext cx="257175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1122700" y="2175750"/>
            <a:ext cx="243600" cy="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11525" y="140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 (TODO) : move </a:t>
            </a:r>
            <a:r>
              <a:rPr lang="en" sz="2700"/>
              <a:t>Tortoise on the route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122700" y="2175750"/>
            <a:ext cx="243600" cy="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olve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575" y="1631900"/>
            <a:ext cx="3366191" cy="26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