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oo.gl/6SD3Zh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Code-Based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Hussein Alrubaye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Code-Based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week Both team will use code-based to do similar task, that they already did in their environment.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CoffeeScript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We will use </a:t>
            </a:r>
            <a:r>
              <a:rPr lang="en"/>
              <a:t>CoffeeScript</a:t>
            </a:r>
            <a:r>
              <a:rPr lang="en"/>
              <a:t> as code-based language. 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Do simple demo app on </a:t>
            </a:r>
            <a:r>
              <a:rPr lang="en"/>
              <a:t>CoffeeScript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Task|| Do simple demo app on Python?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Task(TODO)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1- Build calculator for summation. Then modify to find other operation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2- Find your age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3-  Write app to find class average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4- Do first example using function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0">
                <a:solidFill>
                  <a:srgbClr val="444444"/>
                </a:solidFill>
              </a:rPr>
              <a:t>Post</a:t>
            </a:r>
            <a:r>
              <a:rPr lang="en" sz="8000">
                <a:solidFill>
                  <a:srgbClr val="444444"/>
                </a:solidFill>
              </a:rPr>
              <a:t> Test</a:t>
            </a:r>
          </a:p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u="sng">
                <a:solidFill>
                  <a:schemeClr val="hlink"/>
                </a:solidFill>
                <a:hlinkClick r:id="rId3"/>
              </a:rPr>
              <a:t>https://goo.gl/6SD3Zh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6000">
              <a:solidFill>
                <a:srgbClr val="44444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