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99A58-48DA-4EDB-AC2E-3E5B2B422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3869" y="488107"/>
            <a:ext cx="9792510" cy="2262781"/>
          </a:xfrm>
        </p:spPr>
        <p:txBody>
          <a:bodyPr/>
          <a:lstStyle/>
          <a:p>
            <a:pPr algn="ctr"/>
            <a:r>
              <a:rPr lang="fr-FR" dirty="0"/>
              <a:t>Présentation de l’outil </a:t>
            </a:r>
            <a:r>
              <a:rPr lang="en-US" dirty="0"/>
              <a:t>SVN (Subversion)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F07DFF-1CC2-4617-8E40-D44E06161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980" y="5414282"/>
            <a:ext cx="8915399" cy="1126283"/>
          </a:xfrm>
        </p:spPr>
        <p:txBody>
          <a:bodyPr/>
          <a:lstStyle/>
          <a:p>
            <a:pPr algn="r"/>
            <a:r>
              <a:rPr lang="fr-FR" dirty="0"/>
              <a:t>Réalisé par: HATIMY Abdellah</a:t>
            </a:r>
          </a:p>
          <a:p>
            <a:pPr algn="r"/>
            <a:r>
              <a:rPr lang="fr-FR" dirty="0"/>
              <a:t>			BANI Ayoub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AF4284-1464-4A8C-A2D6-295D2DEE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294" y="3067545"/>
            <a:ext cx="4016985" cy="347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3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25AB9-B834-4971-8FA7-6FE70B41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AFD71D-1B89-47AF-9EE2-6F12D12F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Introduction</a:t>
            </a:r>
          </a:p>
          <a:p>
            <a:r>
              <a:rPr lang="fr-FR" sz="2800" dirty="0"/>
              <a:t>Historique des versions</a:t>
            </a:r>
          </a:p>
          <a:p>
            <a:r>
              <a:rPr lang="fr-FR" sz="2800" dirty="0"/>
              <a:t>Spécificités de Subversion</a:t>
            </a:r>
          </a:p>
          <a:p>
            <a:r>
              <a:rPr lang="fr-FR" sz="2800" dirty="0"/>
              <a:t>Terminologie</a:t>
            </a:r>
          </a:p>
          <a:p>
            <a:r>
              <a:rPr lang="fr-FR" sz="2800" dirty="0"/>
              <a:t>TP</a:t>
            </a:r>
            <a:endParaRPr lang="en-US" sz="2800" dirty="0"/>
          </a:p>
          <a:p>
            <a:r>
              <a:rPr lang="fr-FR" sz="2800" dirty="0"/>
              <a:t>C</a:t>
            </a:r>
            <a:r>
              <a:rPr lang="en-US" sz="2800" dirty="0" err="1"/>
              <a:t>onclusion</a:t>
            </a:r>
            <a:r>
              <a:rPr lang="fr-FR" sz="2800" dirty="0"/>
              <a:t>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979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743C98-9959-4B8B-BC1F-48C12921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BF361D-AF9D-43D7-9B65-E76AC1CD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Subversion (SVN) est un outil performant de </a:t>
            </a:r>
            <a:r>
              <a:rPr lang="fr-FR" sz="2000" dirty="0" err="1"/>
              <a:t>versionnement</a:t>
            </a:r>
            <a:r>
              <a:rPr lang="fr-FR" sz="2000" dirty="0"/>
              <a:t> de fichiers, créé dans le but de remplacer et corriger plusieurs des lacunes de CVS.</a:t>
            </a:r>
          </a:p>
          <a:p>
            <a:endParaRPr lang="fr-FR" sz="2000" dirty="0"/>
          </a:p>
          <a:p>
            <a:r>
              <a:rPr lang="fr-FR" sz="2000" dirty="0"/>
              <a:t>Subversion fonctionne donc sur le mode client-serveur</a:t>
            </a:r>
          </a:p>
          <a:p>
            <a:endParaRPr lang="fr-FR" sz="2000" dirty="0"/>
          </a:p>
          <a:p>
            <a:r>
              <a:rPr lang="fr-FR" sz="2000" dirty="0"/>
              <a:t>Site web officiel : subversion.apache.org</a:t>
            </a:r>
          </a:p>
          <a:p>
            <a:pPr marL="0" indent="0">
              <a:buNone/>
            </a:pPr>
            <a:endParaRPr lang="fr-FR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78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C6A71-0668-47F6-A9A3-4998376E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des versions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30A1FDE-9EEA-47D1-A9C6-457056C9C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150" y="1513112"/>
            <a:ext cx="7539037" cy="4721819"/>
          </a:xfrm>
        </p:spPr>
      </p:pic>
    </p:spTree>
    <p:extLst>
      <p:ext uri="{BB962C8B-B14F-4D97-AF65-F5344CB8AC3E}">
        <p14:creationId xmlns:p14="http://schemas.microsoft.com/office/powerpoint/2010/main" val="226048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276C6-310C-435A-AD2C-B17021FD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Spécificités de Subversion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E0B34-2BFC-4CA9-950B-9401431CA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système optimiste d’archivage (versionnage) et de partage de fichiers entre utilisateurs</a:t>
            </a:r>
          </a:p>
          <a:p>
            <a:endParaRPr lang="en-US" sz="2000" dirty="0"/>
          </a:p>
          <a:p>
            <a:r>
              <a:rPr lang="fr-FR" sz="2000" dirty="0"/>
              <a:t>Subversion est un système à dépôt centralisé. Un dépôt (ou </a:t>
            </a:r>
            <a:r>
              <a:rPr lang="fr-FR" sz="2000" dirty="0" err="1"/>
              <a:t>référenciel</a:t>
            </a:r>
            <a:r>
              <a:rPr lang="fr-FR" sz="2000" dirty="0"/>
              <a:t>) représente un point unique auquel les utilisateurs s’adressent pour obtenir, ajouter ou mettre à jour fichiers et dossiers. On peut appeler cet endroit de référence la copie officielle </a:t>
            </a:r>
            <a:br>
              <a:rPr lang="fr-FR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7073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3E1FA-D9B6-423F-9DD6-D43D0FF2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Terminologie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769610-1133-4891-AD65-890CF350B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88367"/>
            <a:ext cx="9036731" cy="4248539"/>
          </a:xfrm>
        </p:spPr>
        <p:txBody>
          <a:bodyPr>
            <a:normAutofit/>
          </a:bodyPr>
          <a:lstStyle/>
          <a:p>
            <a:r>
              <a:rPr lang="fr-FR" sz="2000" dirty="0"/>
              <a:t>« </a:t>
            </a:r>
            <a:r>
              <a:rPr lang="fr-FR" sz="2000" dirty="0" err="1"/>
              <a:t>Revision</a:t>
            </a:r>
            <a:r>
              <a:rPr lang="fr-FR" sz="2000" dirty="0"/>
              <a:t> » Une révision est un numéro de version pour l’ensemble du dépôt à un moment précis</a:t>
            </a:r>
          </a:p>
          <a:p>
            <a:endParaRPr lang="fr-FR" sz="2000" dirty="0"/>
          </a:p>
          <a:p>
            <a:r>
              <a:rPr lang="fr-FR" sz="2000" dirty="0"/>
              <a:t>« Update » Un « update » ou mise-à-jour est l’action de mettre à jour sa copie locale par rapport au dépôt.</a:t>
            </a:r>
          </a:p>
          <a:p>
            <a:endParaRPr lang="en-US" sz="2000" dirty="0"/>
          </a:p>
          <a:p>
            <a:r>
              <a:rPr lang="fr-FR" sz="2000" dirty="0"/>
              <a:t>« </a:t>
            </a:r>
            <a:r>
              <a:rPr lang="fr-FR" sz="2000" dirty="0" err="1"/>
              <a:t>Checkout</a:t>
            </a:r>
            <a:r>
              <a:rPr lang="fr-FR" sz="2000" dirty="0"/>
              <a:t> » Un « </a:t>
            </a:r>
            <a:r>
              <a:rPr lang="fr-FR" sz="2000" dirty="0" err="1"/>
              <a:t>checkout</a:t>
            </a:r>
            <a:r>
              <a:rPr lang="fr-FR" sz="2000" dirty="0"/>
              <a:t> » est l’action de récupérer les fichiers et les dossiers du dépôt dans le but de construire une copie locale. </a:t>
            </a:r>
          </a:p>
          <a:p>
            <a:endParaRPr lang="fr-FR" sz="2000" dirty="0"/>
          </a:p>
          <a:p>
            <a:r>
              <a:rPr lang="fr-FR" sz="2000" dirty="0"/>
              <a:t>« Commit » Un « commit » est l’action de soumettre ses ajouts, suppressions ou modifications dans le dépôt.</a:t>
            </a:r>
          </a:p>
        </p:txBody>
      </p:sp>
    </p:spTree>
    <p:extLst>
      <p:ext uri="{BB962C8B-B14F-4D97-AF65-F5344CB8AC3E}">
        <p14:creationId xmlns:p14="http://schemas.microsoft.com/office/powerpoint/2010/main" val="104559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2DC02-7417-4F3F-95B6-B11A1C13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en-US" dirty="0" err="1"/>
              <a:t>onclusion</a:t>
            </a:r>
            <a:r>
              <a:rPr lang="fr-FR" dirty="0"/>
              <a:t>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D5655B-B86A-4516-A0B1-DBF0E26B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4060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225</Words>
  <Application>Microsoft Office PowerPoint</Application>
  <PresentationFormat>Grand écran</PresentationFormat>
  <Paragraphs>30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Brin</vt:lpstr>
      <vt:lpstr>Présentation de l’outil SVN (Subversion)</vt:lpstr>
      <vt:lpstr>Sommaire</vt:lpstr>
      <vt:lpstr>Introduction</vt:lpstr>
      <vt:lpstr>Historique des versions</vt:lpstr>
      <vt:lpstr>Spécificités de Subversion</vt:lpstr>
      <vt:lpstr>Terminologie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l’outil SVN (Subversion)</dc:title>
  <dc:creator>m.ayoub.bani@gmail.com</dc:creator>
  <cp:lastModifiedBy>m.ayoub.bani@gmail.com</cp:lastModifiedBy>
  <cp:revision>6</cp:revision>
  <dcterms:created xsi:type="dcterms:W3CDTF">2017-10-04T17:30:31Z</dcterms:created>
  <dcterms:modified xsi:type="dcterms:W3CDTF">2017-10-05T11:08:28Z</dcterms:modified>
</cp:coreProperties>
</file>