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78760" y="848741"/>
            <a:ext cx="663448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0836" y="979042"/>
            <a:ext cx="4405630" cy="2582545"/>
          </a:xfrm>
          <a:custGeom>
            <a:avLst/>
            <a:gdLst/>
            <a:ahLst/>
            <a:cxnLst/>
            <a:rect l="l" t="t" r="r" b="b"/>
            <a:pathLst>
              <a:path w="4405630" h="2582545">
                <a:moveTo>
                  <a:pt x="4405630" y="0"/>
                </a:moveTo>
                <a:lnTo>
                  <a:pt x="2375027" y="254"/>
                </a:lnTo>
              </a:path>
              <a:path w="4405630" h="2582545">
                <a:moveTo>
                  <a:pt x="2186940" y="51308"/>
                </a:moveTo>
                <a:lnTo>
                  <a:pt x="1210437" y="170561"/>
                </a:lnTo>
              </a:path>
              <a:path w="4405630" h="2582545">
                <a:moveTo>
                  <a:pt x="0" y="739267"/>
                </a:moveTo>
                <a:lnTo>
                  <a:pt x="1060323" y="286639"/>
                </a:lnTo>
              </a:path>
              <a:path w="4405630" h="2582545">
                <a:moveTo>
                  <a:pt x="1890902" y="2582545"/>
                </a:moveTo>
                <a:lnTo>
                  <a:pt x="1696592" y="1867662"/>
                </a:lnTo>
              </a:path>
              <a:path w="4405630" h="2582545">
                <a:moveTo>
                  <a:pt x="643127" y="1734185"/>
                </a:moveTo>
                <a:lnTo>
                  <a:pt x="896747" y="1602867"/>
                </a:lnTo>
              </a:path>
              <a:path w="4405630" h="2582545">
                <a:moveTo>
                  <a:pt x="942339" y="1661922"/>
                </a:moveTo>
                <a:lnTo>
                  <a:pt x="717296" y="256705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1111" y="3125331"/>
            <a:ext cx="204841" cy="204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00289" y="1894324"/>
            <a:ext cx="216191" cy="216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92069" y="1756267"/>
            <a:ext cx="205771" cy="205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38420" y="891365"/>
            <a:ext cx="141444" cy="141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318890" y="901884"/>
            <a:ext cx="205861" cy="2058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192115" y="1130653"/>
            <a:ext cx="216189" cy="216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037794" y="1703911"/>
            <a:ext cx="141444" cy="1414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28697" y="2453497"/>
            <a:ext cx="205859" cy="2057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40996" y="4294107"/>
            <a:ext cx="205753" cy="205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978098" y="3553541"/>
            <a:ext cx="141444" cy="141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469256" y="1774555"/>
            <a:ext cx="205753" cy="2057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49752" y="2713307"/>
            <a:ext cx="141444" cy="1414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819092" y="2560147"/>
            <a:ext cx="141444" cy="141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952490" y="994283"/>
            <a:ext cx="1917064" cy="1619885"/>
          </a:xfrm>
          <a:custGeom>
            <a:avLst/>
            <a:gdLst/>
            <a:ahLst/>
            <a:cxnLst/>
            <a:rect l="l" t="t" r="r" b="b"/>
            <a:pathLst>
              <a:path w="1917065" h="1619885">
                <a:moveTo>
                  <a:pt x="0" y="1619630"/>
                </a:moveTo>
                <a:lnTo>
                  <a:pt x="704850" y="1097279"/>
                </a:lnTo>
              </a:path>
              <a:path w="1917065" h="1619885">
                <a:moveTo>
                  <a:pt x="1916938" y="770889"/>
                </a:moveTo>
                <a:lnTo>
                  <a:pt x="171297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509714" y="949914"/>
            <a:ext cx="141444" cy="1414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37861" y="1052956"/>
            <a:ext cx="4480560" cy="3318510"/>
          </a:xfrm>
          <a:custGeom>
            <a:avLst/>
            <a:gdLst/>
            <a:ahLst/>
            <a:cxnLst/>
            <a:rect l="l" t="t" r="r" b="b"/>
            <a:pathLst>
              <a:path w="4480559" h="3318510">
                <a:moveTo>
                  <a:pt x="3898899" y="0"/>
                </a:moveTo>
                <a:lnTo>
                  <a:pt x="4480560" y="640968"/>
                </a:lnTo>
              </a:path>
              <a:path w="4480559" h="3318510">
                <a:moveTo>
                  <a:pt x="4467352" y="694181"/>
                </a:moveTo>
                <a:lnTo>
                  <a:pt x="3251072" y="780668"/>
                </a:lnTo>
              </a:path>
              <a:path w="4480559" h="3318510">
                <a:moveTo>
                  <a:pt x="1622171" y="2868167"/>
                </a:moveTo>
                <a:lnTo>
                  <a:pt x="0" y="3318509"/>
                </a:lnTo>
              </a:path>
              <a:path w="4480559" h="3318510">
                <a:moveTo>
                  <a:pt x="3241674" y="854582"/>
                </a:moveTo>
                <a:lnTo>
                  <a:pt x="3840226" y="15869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539573" y="2623333"/>
            <a:ext cx="154009" cy="1539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762747" y="1794128"/>
            <a:ext cx="1471295" cy="944880"/>
          </a:xfrm>
          <a:custGeom>
            <a:avLst/>
            <a:gdLst/>
            <a:ahLst/>
            <a:cxnLst/>
            <a:rect l="l" t="t" r="r" b="b"/>
            <a:pathLst>
              <a:path w="1471295" h="944880">
                <a:moveTo>
                  <a:pt x="793369" y="944626"/>
                </a:moveTo>
                <a:lnTo>
                  <a:pt x="0" y="858901"/>
                </a:lnTo>
              </a:path>
              <a:path w="1471295" h="944880">
                <a:moveTo>
                  <a:pt x="1470913" y="0"/>
                </a:moveTo>
                <a:lnTo>
                  <a:pt x="914273" y="8677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198927" y="1659286"/>
            <a:ext cx="154304" cy="1542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755088" y="3531697"/>
            <a:ext cx="141444" cy="141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72103" y="2667515"/>
            <a:ext cx="119600" cy="1195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125470" y="1837309"/>
            <a:ext cx="683260" cy="1702435"/>
          </a:xfrm>
          <a:custGeom>
            <a:avLst/>
            <a:gdLst/>
            <a:ahLst/>
            <a:cxnLst/>
            <a:rect l="l" t="t" r="r" b="b"/>
            <a:pathLst>
              <a:path w="683260" h="1702435">
                <a:moveTo>
                  <a:pt x="633221" y="843152"/>
                </a:moveTo>
                <a:lnTo>
                  <a:pt x="0" y="0"/>
                </a:lnTo>
              </a:path>
              <a:path w="683260" h="1702435">
                <a:moveTo>
                  <a:pt x="683259" y="1702435"/>
                </a:moveTo>
                <a:lnTo>
                  <a:pt x="620521" y="94195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565233" y="2529500"/>
            <a:ext cx="204910" cy="2048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6474714" y="2101468"/>
            <a:ext cx="1111250" cy="1147445"/>
          </a:xfrm>
          <a:custGeom>
            <a:avLst/>
            <a:gdLst/>
            <a:ahLst/>
            <a:cxnLst/>
            <a:rect l="l" t="t" r="r" b="b"/>
            <a:pathLst>
              <a:path w="1111250" h="1147445">
                <a:moveTo>
                  <a:pt x="0" y="1031239"/>
                </a:moveTo>
                <a:lnTo>
                  <a:pt x="260604" y="0"/>
                </a:lnTo>
              </a:path>
              <a:path w="1111250" h="1147445">
                <a:moveTo>
                  <a:pt x="73913" y="1147444"/>
                </a:moveTo>
                <a:lnTo>
                  <a:pt x="1110741" y="58267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339754" y="3766407"/>
            <a:ext cx="204841" cy="2048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105146" y="3322828"/>
            <a:ext cx="3426460" cy="718185"/>
          </a:xfrm>
          <a:custGeom>
            <a:avLst/>
            <a:gdLst/>
            <a:ahLst/>
            <a:cxnLst/>
            <a:rect l="l" t="t" r="r" b="b"/>
            <a:pathLst>
              <a:path w="3426459" h="718185">
                <a:moveTo>
                  <a:pt x="1241932" y="524891"/>
                </a:moveTo>
                <a:lnTo>
                  <a:pt x="0" y="333756"/>
                </a:lnTo>
              </a:path>
              <a:path w="3426459" h="718185">
                <a:moveTo>
                  <a:pt x="1358138" y="450850"/>
                </a:moveTo>
                <a:lnTo>
                  <a:pt x="1327277" y="0"/>
                </a:lnTo>
              </a:path>
              <a:path w="3426459" h="718185">
                <a:moveTo>
                  <a:pt x="1432178" y="567182"/>
                </a:moveTo>
                <a:lnTo>
                  <a:pt x="3426205" y="71780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336035" y="4511040"/>
            <a:ext cx="5561075" cy="16642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7958" y="1898141"/>
            <a:ext cx="30480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2687" y="2310460"/>
            <a:ext cx="9326625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4" y="0"/>
            <a:ext cx="12195175" cy="6864350"/>
            <a:chOff x="-3174" y="0"/>
            <a:chExt cx="12195175" cy="6864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730"/>
              <a:ext cx="8708390" cy="5829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39057" y="1694052"/>
              <a:ext cx="1336675" cy="2291080"/>
            </a:xfrm>
            <a:custGeom>
              <a:avLst/>
              <a:gdLst/>
              <a:ahLst/>
              <a:cxnLst/>
              <a:rect l="l" t="t" r="r" b="b"/>
              <a:pathLst>
                <a:path w="1336675" h="2291079">
                  <a:moveTo>
                    <a:pt x="1336293" y="0"/>
                  </a:moveTo>
                  <a:lnTo>
                    <a:pt x="0" y="229057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0027" y="2717673"/>
              <a:ext cx="953135" cy="1228090"/>
            </a:xfrm>
            <a:custGeom>
              <a:avLst/>
              <a:gdLst/>
              <a:ahLst/>
              <a:cxnLst/>
              <a:rect l="l" t="t" r="r" b="b"/>
              <a:pathLst>
                <a:path w="953135" h="1228089">
                  <a:moveTo>
                    <a:pt x="953008" y="1227835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102" y="1254633"/>
              <a:ext cx="3235325" cy="2867025"/>
            </a:xfrm>
            <a:custGeom>
              <a:avLst/>
              <a:gdLst/>
              <a:ahLst/>
              <a:cxnLst/>
              <a:rect l="l" t="t" r="r" b="b"/>
              <a:pathLst>
                <a:path w="3235325" h="2867025">
                  <a:moveTo>
                    <a:pt x="495160" y="0"/>
                  </a:moveTo>
                  <a:lnTo>
                    <a:pt x="1982216" y="620776"/>
                  </a:lnTo>
                </a:path>
                <a:path w="3235325" h="2867025">
                  <a:moveTo>
                    <a:pt x="2173478" y="1378584"/>
                  </a:moveTo>
                  <a:lnTo>
                    <a:pt x="482066" y="101980"/>
                  </a:lnTo>
                </a:path>
                <a:path w="3235325" h="2867025">
                  <a:moveTo>
                    <a:pt x="3217926" y="2770759"/>
                  </a:moveTo>
                  <a:lnTo>
                    <a:pt x="1180846" y="1821688"/>
                  </a:lnTo>
                </a:path>
                <a:path w="3235325" h="2867025">
                  <a:moveTo>
                    <a:pt x="400672" y="164845"/>
                  </a:moveTo>
                  <a:lnTo>
                    <a:pt x="1084707" y="1697481"/>
                  </a:lnTo>
                </a:path>
                <a:path w="3235325" h="2867025">
                  <a:moveTo>
                    <a:pt x="2289429" y="1347089"/>
                  </a:moveTo>
                  <a:lnTo>
                    <a:pt x="2138680" y="710438"/>
                  </a:lnTo>
                </a:path>
                <a:path w="3235325" h="2867025">
                  <a:moveTo>
                    <a:pt x="3234817" y="2866897"/>
                  </a:moveTo>
                  <a:lnTo>
                    <a:pt x="1558290" y="2665475"/>
                  </a:lnTo>
                </a:path>
                <a:path w="3235325" h="2867025">
                  <a:moveTo>
                    <a:pt x="298665" y="151764"/>
                  </a:moveTo>
                  <a:lnTo>
                    <a:pt x="0" y="239890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8203" y="2697733"/>
              <a:ext cx="976630" cy="314325"/>
            </a:xfrm>
            <a:custGeom>
              <a:avLst/>
              <a:gdLst/>
              <a:ahLst/>
              <a:cxnLst/>
              <a:rect l="l" t="t" r="r" b="b"/>
              <a:pathLst>
                <a:path w="976630" h="314325">
                  <a:moveTo>
                    <a:pt x="976122" y="0"/>
                  </a:moveTo>
                  <a:lnTo>
                    <a:pt x="0" y="31407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6928" y="375665"/>
              <a:ext cx="154305" cy="1343660"/>
            </a:xfrm>
            <a:custGeom>
              <a:avLst/>
              <a:gdLst/>
              <a:ahLst/>
              <a:cxnLst/>
              <a:rect l="l" t="t" r="r" b="b"/>
              <a:pathLst>
                <a:path w="154305" h="1343660">
                  <a:moveTo>
                    <a:pt x="0" y="0"/>
                  </a:moveTo>
                  <a:lnTo>
                    <a:pt x="154050" y="1343279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8766" y="3056382"/>
              <a:ext cx="965835" cy="674370"/>
            </a:xfrm>
            <a:custGeom>
              <a:avLst/>
              <a:gdLst/>
              <a:ahLst/>
              <a:cxnLst/>
              <a:rect l="l" t="t" r="r" b="b"/>
              <a:pathLst>
                <a:path w="965835" h="674370">
                  <a:moveTo>
                    <a:pt x="965352" y="0"/>
                  </a:moveTo>
                  <a:lnTo>
                    <a:pt x="0" y="674369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39" y="2408808"/>
              <a:ext cx="2118360" cy="2433320"/>
            </a:xfrm>
            <a:custGeom>
              <a:avLst/>
              <a:gdLst/>
              <a:ahLst/>
              <a:cxnLst/>
              <a:rect l="l" t="t" r="r" b="b"/>
              <a:pathLst>
                <a:path w="2118360" h="2433320">
                  <a:moveTo>
                    <a:pt x="0" y="0"/>
                  </a:moveTo>
                  <a:lnTo>
                    <a:pt x="470962" y="1232280"/>
                  </a:lnTo>
                </a:path>
                <a:path w="2118360" h="2433320">
                  <a:moveTo>
                    <a:pt x="2117797" y="1575942"/>
                  </a:moveTo>
                  <a:lnTo>
                    <a:pt x="393734" y="1291970"/>
                  </a:lnTo>
                </a:path>
                <a:path w="2118360" h="2433320">
                  <a:moveTo>
                    <a:pt x="2001719" y="1607439"/>
                  </a:moveTo>
                  <a:lnTo>
                    <a:pt x="1224860" y="2386076"/>
                  </a:lnTo>
                </a:path>
                <a:path w="2118360" h="2433320">
                  <a:moveTo>
                    <a:pt x="1050883" y="2433320"/>
                  </a:moveTo>
                  <a:lnTo>
                    <a:pt x="615006" y="141884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770430"/>
              <a:ext cx="1160145" cy="168910"/>
            </a:xfrm>
            <a:custGeom>
              <a:avLst/>
              <a:gdLst/>
              <a:ahLst/>
              <a:cxnLst/>
              <a:rect l="l" t="t" r="r" b="b"/>
              <a:pathLst>
                <a:path w="1160145" h="168910">
                  <a:moveTo>
                    <a:pt x="1159802" y="16859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0565" y="1900682"/>
              <a:ext cx="38735" cy="2028189"/>
            </a:xfrm>
            <a:custGeom>
              <a:avLst/>
              <a:gdLst/>
              <a:ahLst/>
              <a:cxnLst/>
              <a:rect l="l" t="t" r="r" b="b"/>
              <a:pathLst>
                <a:path w="38735" h="2028189">
                  <a:moveTo>
                    <a:pt x="0" y="0"/>
                  </a:moveTo>
                  <a:lnTo>
                    <a:pt x="38608" y="2027935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17443" y="1806194"/>
              <a:ext cx="938530" cy="2540"/>
            </a:xfrm>
            <a:custGeom>
              <a:avLst/>
              <a:gdLst/>
              <a:ahLst/>
              <a:cxnLst/>
              <a:rect l="l" t="t" r="r" b="b"/>
              <a:pathLst>
                <a:path w="938529" h="2539">
                  <a:moveTo>
                    <a:pt x="0" y="2412"/>
                  </a:moveTo>
                  <a:lnTo>
                    <a:pt x="938276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4144" y="32257"/>
              <a:ext cx="4171950" cy="1703705"/>
            </a:xfrm>
            <a:custGeom>
              <a:avLst/>
              <a:gdLst/>
              <a:ahLst/>
              <a:cxnLst/>
              <a:rect l="l" t="t" r="r" b="b"/>
              <a:pathLst>
                <a:path w="4171950" h="1703705">
                  <a:moveTo>
                    <a:pt x="0" y="283718"/>
                  </a:moveTo>
                  <a:lnTo>
                    <a:pt x="1184656" y="1671955"/>
                  </a:lnTo>
                </a:path>
                <a:path w="4171950" h="1703705">
                  <a:moveTo>
                    <a:pt x="2234438" y="0"/>
                  </a:moveTo>
                  <a:lnTo>
                    <a:pt x="1368044" y="1622171"/>
                  </a:lnTo>
                </a:path>
                <a:path w="4171950" h="1703705">
                  <a:moveTo>
                    <a:pt x="2731516" y="1584579"/>
                  </a:moveTo>
                  <a:lnTo>
                    <a:pt x="1430908" y="1703578"/>
                  </a:lnTo>
                </a:path>
                <a:path w="4171950" h="1703705">
                  <a:moveTo>
                    <a:pt x="4171569" y="353441"/>
                  </a:moveTo>
                  <a:lnTo>
                    <a:pt x="2917952" y="1440434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6900" y="0"/>
              <a:ext cx="1489075" cy="334645"/>
            </a:xfrm>
            <a:custGeom>
              <a:avLst/>
              <a:gdLst/>
              <a:ahLst/>
              <a:cxnLst/>
              <a:rect l="l" t="t" r="r" b="b"/>
              <a:pathLst>
                <a:path w="1489075" h="334645">
                  <a:moveTo>
                    <a:pt x="1488936" y="3342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36333" y="73914"/>
              <a:ext cx="139700" cy="156210"/>
            </a:xfrm>
            <a:custGeom>
              <a:avLst/>
              <a:gdLst/>
              <a:ahLst/>
              <a:cxnLst/>
              <a:rect l="l" t="t" r="r" b="b"/>
              <a:pathLst>
                <a:path w="139700" h="156210">
                  <a:moveTo>
                    <a:pt x="139319" y="155955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6590" y="0"/>
              <a:ext cx="2007235" cy="219710"/>
            </a:xfrm>
            <a:custGeom>
              <a:avLst/>
              <a:gdLst/>
              <a:ahLst/>
              <a:cxnLst/>
              <a:rect l="l" t="t" r="r" b="b"/>
              <a:pathLst>
                <a:path w="2007235" h="219710">
                  <a:moveTo>
                    <a:pt x="2006685" y="0"/>
                  </a:moveTo>
                  <a:lnTo>
                    <a:pt x="0" y="21920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0" y="29209"/>
              <a:ext cx="2442845" cy="3831590"/>
            </a:xfrm>
            <a:custGeom>
              <a:avLst/>
              <a:gdLst/>
              <a:ahLst/>
              <a:cxnLst/>
              <a:rect l="l" t="t" r="r" b="b"/>
              <a:pathLst>
                <a:path w="2442845" h="3831590">
                  <a:moveTo>
                    <a:pt x="2442414" y="256794"/>
                  </a:moveTo>
                  <a:lnTo>
                    <a:pt x="1113334" y="1144016"/>
                  </a:lnTo>
                </a:path>
                <a:path w="2442845" h="3831590">
                  <a:moveTo>
                    <a:pt x="173051" y="2275332"/>
                  </a:moveTo>
                  <a:lnTo>
                    <a:pt x="916840" y="1295781"/>
                  </a:lnTo>
                </a:path>
                <a:path w="2442845" h="3831590">
                  <a:moveTo>
                    <a:pt x="34130" y="960247"/>
                  </a:moveTo>
                  <a:lnTo>
                    <a:pt x="929933" y="1193800"/>
                  </a:lnTo>
                </a:path>
                <a:path w="2442845" h="3831590">
                  <a:moveTo>
                    <a:pt x="1330148" y="0"/>
                  </a:moveTo>
                  <a:lnTo>
                    <a:pt x="1113334" y="1144016"/>
                  </a:lnTo>
                </a:path>
                <a:path w="2442845" h="3831590">
                  <a:moveTo>
                    <a:pt x="2135074" y="3831209"/>
                  </a:moveTo>
                  <a:lnTo>
                    <a:pt x="1810335" y="3086862"/>
                  </a:lnTo>
                </a:path>
                <a:path w="2442845" h="3831590">
                  <a:moveTo>
                    <a:pt x="0" y="3678809"/>
                  </a:moveTo>
                  <a:lnTo>
                    <a:pt x="494603" y="3768344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874896"/>
              <a:ext cx="562610" cy="634365"/>
            </a:xfrm>
            <a:custGeom>
              <a:avLst/>
              <a:gdLst/>
              <a:ahLst/>
              <a:cxnLst/>
              <a:rect l="l" t="t" r="r" b="b"/>
              <a:pathLst>
                <a:path w="562610" h="634364">
                  <a:moveTo>
                    <a:pt x="562317" y="0"/>
                  </a:moveTo>
                  <a:lnTo>
                    <a:pt x="0" y="63397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5706" y="3927296"/>
              <a:ext cx="251563" cy="251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5706" y="3927296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233350" y="57328"/>
                  </a:moveTo>
                  <a:lnTo>
                    <a:pt x="251563" y="104584"/>
                  </a:lnTo>
                  <a:lnTo>
                    <a:pt x="250273" y="153435"/>
                  </a:lnTo>
                  <a:lnTo>
                    <a:pt x="230743" y="198239"/>
                  </a:lnTo>
                  <a:lnTo>
                    <a:pt x="194234" y="233350"/>
                  </a:lnTo>
                  <a:lnTo>
                    <a:pt x="146978" y="251491"/>
                  </a:lnTo>
                  <a:lnTo>
                    <a:pt x="98127" y="250178"/>
                  </a:lnTo>
                  <a:lnTo>
                    <a:pt x="53324" y="230671"/>
                  </a:lnTo>
                  <a:lnTo>
                    <a:pt x="18212" y="194234"/>
                  </a:lnTo>
                  <a:lnTo>
                    <a:pt x="0" y="146960"/>
                  </a:lnTo>
                  <a:lnTo>
                    <a:pt x="1289" y="98079"/>
                  </a:lnTo>
                  <a:lnTo>
                    <a:pt x="20820" y="53270"/>
                  </a:lnTo>
                  <a:lnTo>
                    <a:pt x="57328" y="18212"/>
                  </a:lnTo>
                  <a:lnTo>
                    <a:pt x="104602" y="0"/>
                  </a:lnTo>
                  <a:lnTo>
                    <a:pt x="153483" y="1289"/>
                  </a:lnTo>
                  <a:lnTo>
                    <a:pt x="198292" y="20820"/>
                  </a:lnTo>
                  <a:lnTo>
                    <a:pt x="233350" y="573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1208" y="163683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41782" y="0"/>
                  </a:moveTo>
                  <a:lnTo>
                    <a:pt x="98999" y="4511"/>
                  </a:lnTo>
                  <a:lnTo>
                    <a:pt x="59801" y="22240"/>
                  </a:lnTo>
                  <a:lnTo>
                    <a:pt x="29199" y="50302"/>
                  </a:lnTo>
                  <a:lnTo>
                    <a:pt x="8747" y="85984"/>
                  </a:lnTo>
                  <a:lnTo>
                    <a:pt x="0" y="126573"/>
                  </a:lnTo>
                  <a:lnTo>
                    <a:pt x="4511" y="169357"/>
                  </a:lnTo>
                  <a:lnTo>
                    <a:pt x="22240" y="208554"/>
                  </a:lnTo>
                  <a:lnTo>
                    <a:pt x="50302" y="239156"/>
                  </a:lnTo>
                  <a:lnTo>
                    <a:pt x="85984" y="259608"/>
                  </a:lnTo>
                  <a:lnTo>
                    <a:pt x="126573" y="268356"/>
                  </a:lnTo>
                  <a:lnTo>
                    <a:pt x="169357" y="263845"/>
                  </a:lnTo>
                  <a:lnTo>
                    <a:pt x="208554" y="246115"/>
                  </a:lnTo>
                  <a:lnTo>
                    <a:pt x="239156" y="218053"/>
                  </a:lnTo>
                  <a:lnTo>
                    <a:pt x="259608" y="182372"/>
                  </a:lnTo>
                  <a:lnTo>
                    <a:pt x="268356" y="141782"/>
                  </a:lnTo>
                  <a:lnTo>
                    <a:pt x="263845" y="98999"/>
                  </a:lnTo>
                  <a:lnTo>
                    <a:pt x="246115" y="59801"/>
                  </a:lnTo>
                  <a:lnTo>
                    <a:pt x="218053" y="29199"/>
                  </a:lnTo>
                  <a:lnTo>
                    <a:pt x="182372" y="8747"/>
                  </a:lnTo>
                  <a:lnTo>
                    <a:pt x="141782" y="0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1208" y="163683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263845" y="98999"/>
                  </a:moveTo>
                  <a:lnTo>
                    <a:pt x="268356" y="141782"/>
                  </a:lnTo>
                  <a:lnTo>
                    <a:pt x="259608" y="182372"/>
                  </a:lnTo>
                  <a:lnTo>
                    <a:pt x="239156" y="218053"/>
                  </a:lnTo>
                  <a:lnTo>
                    <a:pt x="208554" y="246115"/>
                  </a:lnTo>
                  <a:lnTo>
                    <a:pt x="169357" y="263845"/>
                  </a:lnTo>
                  <a:lnTo>
                    <a:pt x="126573" y="268356"/>
                  </a:lnTo>
                  <a:lnTo>
                    <a:pt x="85984" y="259608"/>
                  </a:lnTo>
                  <a:lnTo>
                    <a:pt x="50302" y="239156"/>
                  </a:lnTo>
                  <a:lnTo>
                    <a:pt x="22240" y="208554"/>
                  </a:lnTo>
                  <a:lnTo>
                    <a:pt x="4511" y="169357"/>
                  </a:lnTo>
                  <a:lnTo>
                    <a:pt x="0" y="126573"/>
                  </a:lnTo>
                  <a:lnTo>
                    <a:pt x="8747" y="85984"/>
                  </a:lnTo>
                  <a:lnTo>
                    <a:pt x="29199" y="50302"/>
                  </a:lnTo>
                  <a:lnTo>
                    <a:pt x="59801" y="22240"/>
                  </a:lnTo>
                  <a:lnTo>
                    <a:pt x="98999" y="4511"/>
                  </a:lnTo>
                  <a:lnTo>
                    <a:pt x="141782" y="0"/>
                  </a:lnTo>
                  <a:lnTo>
                    <a:pt x="182372" y="8747"/>
                  </a:lnTo>
                  <a:lnTo>
                    <a:pt x="218053" y="29199"/>
                  </a:lnTo>
                  <a:lnTo>
                    <a:pt x="246115" y="59801"/>
                  </a:lnTo>
                  <a:lnTo>
                    <a:pt x="263845" y="989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12347" y="1456987"/>
              <a:ext cx="252753" cy="2528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12347" y="145698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49439" y="93047"/>
                  </a:moveTo>
                  <a:lnTo>
                    <a:pt x="252753" y="143551"/>
                  </a:lnTo>
                  <a:lnTo>
                    <a:pt x="236993" y="189805"/>
                  </a:lnTo>
                  <a:lnTo>
                    <a:pt x="205041" y="226796"/>
                  </a:lnTo>
                  <a:lnTo>
                    <a:pt x="159777" y="249511"/>
                  </a:lnTo>
                  <a:lnTo>
                    <a:pt x="109255" y="252825"/>
                  </a:lnTo>
                  <a:lnTo>
                    <a:pt x="62972" y="237065"/>
                  </a:lnTo>
                  <a:lnTo>
                    <a:pt x="25975" y="205112"/>
                  </a:lnTo>
                  <a:lnTo>
                    <a:pt x="3313" y="159849"/>
                  </a:lnTo>
                  <a:lnTo>
                    <a:pt x="0" y="109273"/>
                  </a:lnTo>
                  <a:lnTo>
                    <a:pt x="15759" y="62995"/>
                  </a:lnTo>
                  <a:lnTo>
                    <a:pt x="47712" y="26029"/>
                  </a:lnTo>
                  <a:lnTo>
                    <a:pt x="92975" y="3385"/>
                  </a:lnTo>
                  <a:lnTo>
                    <a:pt x="143498" y="0"/>
                  </a:lnTo>
                  <a:lnTo>
                    <a:pt x="189781" y="15736"/>
                  </a:lnTo>
                  <a:lnTo>
                    <a:pt x="226778" y="47712"/>
                  </a:lnTo>
                  <a:lnTo>
                    <a:pt x="249439" y="930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88432" y="0"/>
              <a:ext cx="146685" cy="43180"/>
            </a:xfrm>
            <a:custGeom>
              <a:avLst/>
              <a:gdLst/>
              <a:ahLst/>
              <a:cxnLst/>
              <a:rect l="l" t="t" r="r" b="b"/>
              <a:pathLst>
                <a:path w="146685" h="43180">
                  <a:moveTo>
                    <a:pt x="146430" y="0"/>
                  </a:moveTo>
                  <a:lnTo>
                    <a:pt x="0" y="0"/>
                  </a:lnTo>
                  <a:lnTo>
                    <a:pt x="5512" y="11011"/>
                  </a:lnTo>
                  <a:lnTo>
                    <a:pt x="30150" y="32305"/>
                  </a:lnTo>
                  <a:lnTo>
                    <a:pt x="60979" y="42812"/>
                  </a:lnTo>
                  <a:lnTo>
                    <a:pt x="94666" y="40640"/>
                  </a:lnTo>
                  <a:lnTo>
                    <a:pt x="124854" y="25507"/>
                  </a:lnTo>
                  <a:lnTo>
                    <a:pt x="146149" y="825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88432" y="0"/>
              <a:ext cx="146685" cy="43180"/>
            </a:xfrm>
            <a:custGeom>
              <a:avLst/>
              <a:gdLst/>
              <a:ahLst/>
              <a:cxnLst/>
              <a:rect l="l" t="t" r="r" b="b"/>
              <a:pathLst>
                <a:path w="146685" h="43180">
                  <a:moveTo>
                    <a:pt x="146430" y="0"/>
                  </a:moveTo>
                  <a:lnTo>
                    <a:pt x="146149" y="825"/>
                  </a:lnTo>
                  <a:lnTo>
                    <a:pt x="124854" y="25507"/>
                  </a:lnTo>
                  <a:lnTo>
                    <a:pt x="94666" y="40640"/>
                  </a:lnTo>
                  <a:lnTo>
                    <a:pt x="60979" y="42812"/>
                  </a:lnTo>
                  <a:lnTo>
                    <a:pt x="30150" y="32305"/>
                  </a:lnTo>
                  <a:lnTo>
                    <a:pt x="5512" y="1101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47151" y="126226"/>
              <a:ext cx="252753" cy="2527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47151" y="126226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49439" y="92975"/>
                  </a:moveTo>
                  <a:lnTo>
                    <a:pt x="252753" y="143498"/>
                  </a:lnTo>
                  <a:lnTo>
                    <a:pt x="236993" y="189781"/>
                  </a:lnTo>
                  <a:lnTo>
                    <a:pt x="205041" y="226778"/>
                  </a:lnTo>
                  <a:lnTo>
                    <a:pt x="159777" y="249439"/>
                  </a:lnTo>
                  <a:lnTo>
                    <a:pt x="109273" y="252753"/>
                  </a:lnTo>
                  <a:lnTo>
                    <a:pt x="63019" y="236993"/>
                  </a:lnTo>
                  <a:lnTo>
                    <a:pt x="26029" y="205041"/>
                  </a:lnTo>
                  <a:lnTo>
                    <a:pt x="3313" y="159777"/>
                  </a:lnTo>
                  <a:lnTo>
                    <a:pt x="0" y="109255"/>
                  </a:lnTo>
                  <a:lnTo>
                    <a:pt x="15759" y="62972"/>
                  </a:lnTo>
                  <a:lnTo>
                    <a:pt x="47712" y="25975"/>
                  </a:lnTo>
                  <a:lnTo>
                    <a:pt x="92975" y="3313"/>
                  </a:lnTo>
                  <a:lnTo>
                    <a:pt x="143498" y="0"/>
                  </a:lnTo>
                  <a:lnTo>
                    <a:pt x="189781" y="15759"/>
                  </a:lnTo>
                  <a:lnTo>
                    <a:pt x="226778" y="47712"/>
                  </a:lnTo>
                  <a:lnTo>
                    <a:pt x="249439" y="929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0374" y="115563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41785" y="0"/>
                  </a:moveTo>
                  <a:lnTo>
                    <a:pt x="99003" y="4511"/>
                  </a:lnTo>
                  <a:lnTo>
                    <a:pt x="59805" y="22240"/>
                  </a:lnTo>
                  <a:lnTo>
                    <a:pt x="29201" y="50302"/>
                  </a:lnTo>
                  <a:lnTo>
                    <a:pt x="8747" y="85984"/>
                  </a:lnTo>
                  <a:lnTo>
                    <a:pt x="0" y="126573"/>
                  </a:lnTo>
                  <a:lnTo>
                    <a:pt x="4515" y="169357"/>
                  </a:lnTo>
                  <a:lnTo>
                    <a:pt x="22255" y="208554"/>
                  </a:lnTo>
                  <a:lnTo>
                    <a:pt x="50329" y="239156"/>
                  </a:lnTo>
                  <a:lnTo>
                    <a:pt x="86022" y="259608"/>
                  </a:lnTo>
                  <a:lnTo>
                    <a:pt x="126618" y="268356"/>
                  </a:lnTo>
                  <a:lnTo>
                    <a:pt x="169400" y="263845"/>
                  </a:lnTo>
                  <a:lnTo>
                    <a:pt x="208598" y="246115"/>
                  </a:lnTo>
                  <a:lnTo>
                    <a:pt x="239202" y="218053"/>
                  </a:lnTo>
                  <a:lnTo>
                    <a:pt x="259656" y="182372"/>
                  </a:lnTo>
                  <a:lnTo>
                    <a:pt x="268403" y="141782"/>
                  </a:lnTo>
                  <a:lnTo>
                    <a:pt x="263888" y="98999"/>
                  </a:lnTo>
                  <a:lnTo>
                    <a:pt x="246148" y="59801"/>
                  </a:lnTo>
                  <a:lnTo>
                    <a:pt x="218074" y="29199"/>
                  </a:lnTo>
                  <a:lnTo>
                    <a:pt x="182381" y="8747"/>
                  </a:lnTo>
                  <a:lnTo>
                    <a:pt x="141785" y="0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0374" y="1155633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263888" y="98999"/>
                  </a:moveTo>
                  <a:lnTo>
                    <a:pt x="268403" y="141782"/>
                  </a:lnTo>
                  <a:lnTo>
                    <a:pt x="259656" y="182372"/>
                  </a:lnTo>
                  <a:lnTo>
                    <a:pt x="239202" y="218053"/>
                  </a:lnTo>
                  <a:lnTo>
                    <a:pt x="208598" y="246115"/>
                  </a:lnTo>
                  <a:lnTo>
                    <a:pt x="169400" y="263845"/>
                  </a:lnTo>
                  <a:lnTo>
                    <a:pt x="126618" y="268356"/>
                  </a:lnTo>
                  <a:lnTo>
                    <a:pt x="86022" y="259608"/>
                  </a:lnTo>
                  <a:lnTo>
                    <a:pt x="50329" y="239156"/>
                  </a:lnTo>
                  <a:lnTo>
                    <a:pt x="22255" y="208554"/>
                  </a:lnTo>
                  <a:lnTo>
                    <a:pt x="4515" y="169357"/>
                  </a:lnTo>
                  <a:lnTo>
                    <a:pt x="0" y="126573"/>
                  </a:lnTo>
                  <a:lnTo>
                    <a:pt x="8747" y="85984"/>
                  </a:lnTo>
                  <a:lnTo>
                    <a:pt x="29201" y="50302"/>
                  </a:lnTo>
                  <a:lnTo>
                    <a:pt x="59805" y="22240"/>
                  </a:lnTo>
                  <a:lnTo>
                    <a:pt x="99003" y="4511"/>
                  </a:lnTo>
                  <a:lnTo>
                    <a:pt x="141785" y="0"/>
                  </a:lnTo>
                  <a:lnTo>
                    <a:pt x="182381" y="8747"/>
                  </a:lnTo>
                  <a:lnTo>
                    <a:pt x="218074" y="29199"/>
                  </a:lnTo>
                  <a:lnTo>
                    <a:pt x="246148" y="59801"/>
                  </a:lnTo>
                  <a:lnTo>
                    <a:pt x="263888" y="989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8" y="2236202"/>
              <a:ext cx="181219" cy="1812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319" y="3637776"/>
              <a:ext cx="252780" cy="2528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319" y="3637776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49447" y="92975"/>
                  </a:moveTo>
                  <a:lnTo>
                    <a:pt x="252780" y="143551"/>
                  </a:lnTo>
                  <a:lnTo>
                    <a:pt x="237026" y="189829"/>
                  </a:lnTo>
                  <a:lnTo>
                    <a:pt x="205070" y="226796"/>
                  </a:lnTo>
                  <a:lnTo>
                    <a:pt x="159797" y="249439"/>
                  </a:lnTo>
                  <a:lnTo>
                    <a:pt x="109275" y="252825"/>
                  </a:lnTo>
                  <a:lnTo>
                    <a:pt x="63001" y="237089"/>
                  </a:lnTo>
                  <a:lnTo>
                    <a:pt x="26009" y="205112"/>
                  </a:lnTo>
                  <a:lnTo>
                    <a:pt x="3333" y="159777"/>
                  </a:lnTo>
                  <a:lnTo>
                    <a:pt x="0" y="109273"/>
                  </a:lnTo>
                  <a:lnTo>
                    <a:pt x="15754" y="63019"/>
                  </a:lnTo>
                  <a:lnTo>
                    <a:pt x="47710" y="26029"/>
                  </a:lnTo>
                  <a:lnTo>
                    <a:pt x="92983" y="3313"/>
                  </a:lnTo>
                  <a:lnTo>
                    <a:pt x="143512" y="0"/>
                  </a:lnTo>
                  <a:lnTo>
                    <a:pt x="189788" y="15759"/>
                  </a:lnTo>
                  <a:lnTo>
                    <a:pt x="226778" y="47712"/>
                  </a:lnTo>
                  <a:lnTo>
                    <a:pt x="249447" y="929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6461" y="4779180"/>
              <a:ext cx="252742" cy="2528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6461" y="477918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49428" y="93047"/>
                  </a:moveTo>
                  <a:lnTo>
                    <a:pt x="252742" y="143551"/>
                  </a:lnTo>
                  <a:lnTo>
                    <a:pt x="236982" y="189805"/>
                  </a:lnTo>
                  <a:lnTo>
                    <a:pt x="205030" y="226796"/>
                  </a:lnTo>
                  <a:lnTo>
                    <a:pt x="159766" y="249511"/>
                  </a:lnTo>
                  <a:lnTo>
                    <a:pt x="109259" y="252825"/>
                  </a:lnTo>
                  <a:lnTo>
                    <a:pt x="62992" y="237065"/>
                  </a:lnTo>
                  <a:lnTo>
                    <a:pt x="26003" y="205112"/>
                  </a:lnTo>
                  <a:lnTo>
                    <a:pt x="3328" y="159849"/>
                  </a:lnTo>
                  <a:lnTo>
                    <a:pt x="0" y="109273"/>
                  </a:lnTo>
                  <a:lnTo>
                    <a:pt x="15755" y="62995"/>
                  </a:lnTo>
                  <a:lnTo>
                    <a:pt x="47712" y="26029"/>
                  </a:lnTo>
                  <a:lnTo>
                    <a:pt x="92990" y="3385"/>
                  </a:lnTo>
                  <a:lnTo>
                    <a:pt x="143497" y="0"/>
                  </a:lnTo>
                  <a:lnTo>
                    <a:pt x="189773" y="15736"/>
                  </a:lnTo>
                  <a:lnTo>
                    <a:pt x="226767" y="47712"/>
                  </a:lnTo>
                  <a:lnTo>
                    <a:pt x="249428" y="930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74731" y="3851840"/>
              <a:ext cx="181238" cy="1812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67932" y="1715631"/>
              <a:ext cx="252825" cy="25275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67932" y="1715631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49511" y="92975"/>
                  </a:moveTo>
                  <a:lnTo>
                    <a:pt x="252825" y="143498"/>
                  </a:lnTo>
                  <a:lnTo>
                    <a:pt x="237065" y="189781"/>
                  </a:lnTo>
                  <a:lnTo>
                    <a:pt x="205112" y="226778"/>
                  </a:lnTo>
                  <a:lnTo>
                    <a:pt x="159849" y="249439"/>
                  </a:lnTo>
                  <a:lnTo>
                    <a:pt x="109273" y="252753"/>
                  </a:lnTo>
                  <a:lnTo>
                    <a:pt x="62995" y="236993"/>
                  </a:lnTo>
                  <a:lnTo>
                    <a:pt x="26029" y="205041"/>
                  </a:lnTo>
                  <a:lnTo>
                    <a:pt x="3385" y="159777"/>
                  </a:lnTo>
                  <a:lnTo>
                    <a:pt x="0" y="109255"/>
                  </a:lnTo>
                  <a:lnTo>
                    <a:pt x="15736" y="62972"/>
                  </a:lnTo>
                  <a:lnTo>
                    <a:pt x="47712" y="25975"/>
                  </a:lnTo>
                  <a:lnTo>
                    <a:pt x="93047" y="3313"/>
                  </a:lnTo>
                  <a:lnTo>
                    <a:pt x="143551" y="0"/>
                  </a:lnTo>
                  <a:lnTo>
                    <a:pt x="189805" y="15759"/>
                  </a:lnTo>
                  <a:lnTo>
                    <a:pt x="226796" y="47712"/>
                  </a:lnTo>
                  <a:lnTo>
                    <a:pt x="249511" y="929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05540" y="2943518"/>
              <a:ext cx="181238" cy="1811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45728" y="2584888"/>
              <a:ext cx="181203" cy="1812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18409" y="1887601"/>
              <a:ext cx="900430" cy="765810"/>
            </a:xfrm>
            <a:custGeom>
              <a:avLst/>
              <a:gdLst/>
              <a:ahLst/>
              <a:cxnLst/>
              <a:rect l="l" t="t" r="r" b="b"/>
              <a:pathLst>
                <a:path w="900429" h="765810">
                  <a:moveTo>
                    <a:pt x="0" y="765556"/>
                  </a:moveTo>
                  <a:lnTo>
                    <a:pt x="900176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34533" y="762"/>
              <a:ext cx="471170" cy="1459865"/>
            </a:xfrm>
            <a:custGeom>
              <a:avLst/>
              <a:gdLst/>
              <a:ahLst/>
              <a:cxnLst/>
              <a:rect l="l" t="t" r="r" b="b"/>
              <a:pathLst>
                <a:path w="471170" h="1459865">
                  <a:moveTo>
                    <a:pt x="470788" y="14596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07313" y="0"/>
              <a:ext cx="224379" cy="4057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05889" y="354202"/>
              <a:ext cx="6089015" cy="4518025"/>
            </a:xfrm>
            <a:custGeom>
              <a:avLst/>
              <a:gdLst/>
              <a:ahLst/>
              <a:cxnLst/>
              <a:rect l="l" t="t" r="r" b="b"/>
              <a:pathLst>
                <a:path w="6089015" h="4518025">
                  <a:moveTo>
                    <a:pt x="5565775" y="0"/>
                  </a:moveTo>
                  <a:lnTo>
                    <a:pt x="6088507" y="622300"/>
                  </a:lnTo>
                </a:path>
                <a:path w="6089015" h="4518025">
                  <a:moveTo>
                    <a:pt x="6071362" y="691896"/>
                  </a:moveTo>
                  <a:lnTo>
                    <a:pt x="4255897" y="1195832"/>
                  </a:lnTo>
                </a:path>
                <a:path w="6089015" h="4518025">
                  <a:moveTo>
                    <a:pt x="2597912" y="3823335"/>
                  </a:moveTo>
                  <a:lnTo>
                    <a:pt x="0" y="4518025"/>
                  </a:lnTo>
                </a:path>
                <a:path w="6089015" h="4518025">
                  <a:moveTo>
                    <a:pt x="4243451" y="1292606"/>
                  </a:moveTo>
                  <a:lnTo>
                    <a:pt x="5629910" y="2179447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87248" y="2513927"/>
              <a:ext cx="197687" cy="1976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55947" y="1107566"/>
              <a:ext cx="3358515" cy="2973705"/>
            </a:xfrm>
            <a:custGeom>
              <a:avLst/>
              <a:gdLst/>
              <a:ahLst/>
              <a:cxnLst/>
              <a:rect l="l" t="t" r="r" b="b"/>
              <a:pathLst>
                <a:path w="3358515" h="2973704">
                  <a:moveTo>
                    <a:pt x="2851023" y="1555496"/>
                  </a:moveTo>
                  <a:lnTo>
                    <a:pt x="0" y="2973197"/>
                  </a:lnTo>
                </a:path>
                <a:path w="3358515" h="2973704">
                  <a:moveTo>
                    <a:pt x="3358387" y="0"/>
                  </a:moveTo>
                  <a:lnTo>
                    <a:pt x="3009265" y="145491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70870" y="932989"/>
              <a:ext cx="198056" cy="1980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4279" y="75184"/>
              <a:ext cx="765175" cy="1085215"/>
            </a:xfrm>
            <a:custGeom>
              <a:avLst/>
              <a:gdLst/>
              <a:ahLst/>
              <a:cxnLst/>
              <a:rect l="l" t="t" r="r" b="b"/>
              <a:pathLst>
                <a:path w="765175" h="1085215">
                  <a:moveTo>
                    <a:pt x="0" y="0"/>
                  </a:moveTo>
                  <a:lnTo>
                    <a:pt x="765098" y="108496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64843" y="94450"/>
              <a:ext cx="197687" cy="1976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71665" y="172973"/>
              <a:ext cx="1172210" cy="783590"/>
            </a:xfrm>
            <a:custGeom>
              <a:avLst/>
              <a:gdLst/>
              <a:ahLst/>
              <a:cxnLst/>
              <a:rect l="l" t="t" r="r" b="b"/>
              <a:pathLst>
                <a:path w="1172209" h="783590">
                  <a:moveTo>
                    <a:pt x="1171702" y="111886"/>
                  </a:moveTo>
                  <a:lnTo>
                    <a:pt x="653795" y="783589"/>
                  </a:lnTo>
                </a:path>
                <a:path w="1172209" h="783590">
                  <a:moveTo>
                    <a:pt x="1100454" y="0"/>
                  </a:moveTo>
                  <a:lnTo>
                    <a:pt x="0" y="18122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5691" y="512063"/>
              <a:ext cx="2951988" cy="15072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89347" y="1335024"/>
              <a:ext cx="3436620" cy="15072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35952" y="1335024"/>
              <a:ext cx="1176527" cy="15072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5003" y="2157983"/>
              <a:ext cx="10751820" cy="150723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5100320" y="675888"/>
            <a:ext cx="2901315" cy="17164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indent="466090">
              <a:lnSpc>
                <a:spcPts val="6480"/>
              </a:lnSpc>
              <a:spcBef>
                <a:spcPts val="605"/>
              </a:spcBef>
            </a:pPr>
            <a:r>
              <a:rPr sz="5700" i="1" spc="-915" dirty="0">
                <a:latin typeface="Verdana"/>
                <a:cs typeface="Verdana"/>
              </a:rPr>
              <a:t>Corona  </a:t>
            </a:r>
            <a:r>
              <a:rPr sz="5700" i="1" spc="-775" dirty="0">
                <a:latin typeface="Verdana"/>
                <a:cs typeface="Verdana"/>
              </a:rPr>
              <a:t>Avec</a:t>
            </a:r>
            <a:r>
              <a:rPr sz="5700" i="1" spc="-1170" dirty="0">
                <a:latin typeface="Verdana"/>
                <a:cs typeface="Verdana"/>
              </a:rPr>
              <a:t> </a:t>
            </a:r>
            <a:r>
              <a:rPr sz="5700" i="1" spc="-680" dirty="0">
                <a:latin typeface="Verdana"/>
                <a:cs typeface="Verdana"/>
              </a:rPr>
              <a:t>ACP-</a:t>
            </a:r>
            <a:endParaRPr sz="57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85341" y="2322189"/>
            <a:ext cx="9908540" cy="893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00" i="1" spc="-740" dirty="0">
                <a:solidFill>
                  <a:srgbClr val="FFFFFF"/>
                </a:solidFill>
                <a:latin typeface="Verdana"/>
                <a:cs typeface="Verdana"/>
              </a:rPr>
              <a:t>Analyse</a:t>
            </a:r>
            <a:r>
              <a:rPr sz="5700" i="1" spc="-1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700" i="1" spc="-74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5700" i="1" spc="-1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700" i="1" spc="-900" dirty="0">
                <a:solidFill>
                  <a:srgbClr val="FFFFFF"/>
                </a:solidFill>
                <a:latin typeface="Verdana"/>
                <a:cs typeface="Verdana"/>
              </a:rPr>
              <a:t>Composantes</a:t>
            </a:r>
            <a:r>
              <a:rPr sz="5700" i="1" spc="-1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700" i="1" spc="-635" dirty="0">
                <a:solidFill>
                  <a:srgbClr val="FFFFFF"/>
                </a:solidFill>
                <a:latin typeface="Verdana"/>
                <a:cs typeface="Verdana"/>
              </a:rPr>
              <a:t>Principales</a:t>
            </a:r>
            <a:endParaRPr sz="5700" dirty="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" y="2833721"/>
            <a:ext cx="3866515" cy="3898900"/>
            <a:chOff x="1" y="2833721"/>
            <a:chExt cx="3866515" cy="3898900"/>
          </a:xfrm>
        </p:grpSpPr>
        <p:sp>
          <p:nvSpPr>
            <p:cNvPr id="60" name="object 60"/>
            <p:cNvSpPr/>
            <p:nvPr/>
          </p:nvSpPr>
          <p:spPr>
            <a:xfrm>
              <a:off x="515111" y="3349751"/>
              <a:ext cx="2846832" cy="28468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" y="2833721"/>
              <a:ext cx="3866084" cy="38989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30309" y="5401230"/>
              <a:ext cx="1126054" cy="11391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299890" y="3902948"/>
            <a:ext cx="6250305" cy="2623185"/>
            <a:chOff x="5299890" y="3902948"/>
            <a:chExt cx="6250305" cy="2623185"/>
          </a:xfrm>
        </p:grpSpPr>
        <p:sp>
          <p:nvSpPr>
            <p:cNvPr id="64" name="object 64"/>
            <p:cNvSpPr/>
            <p:nvPr/>
          </p:nvSpPr>
          <p:spPr>
            <a:xfrm>
              <a:off x="10087218" y="5548153"/>
              <a:ext cx="966668" cy="9779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99890" y="4468090"/>
              <a:ext cx="1947084" cy="1968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71030" y="3959479"/>
              <a:ext cx="4589145" cy="2120900"/>
            </a:xfrm>
            <a:custGeom>
              <a:avLst/>
              <a:gdLst/>
              <a:ahLst/>
              <a:cxnLst/>
              <a:rect l="l" t="t" r="r" b="b"/>
              <a:pathLst>
                <a:path w="4589145" h="2120900">
                  <a:moveTo>
                    <a:pt x="45085" y="2108200"/>
                  </a:moveTo>
                  <a:lnTo>
                    <a:pt x="34290" y="2108200"/>
                  </a:lnTo>
                  <a:lnTo>
                    <a:pt x="28448" y="2120900"/>
                  </a:lnTo>
                  <a:lnTo>
                    <a:pt x="45720" y="2120900"/>
                  </a:lnTo>
                  <a:lnTo>
                    <a:pt x="45085" y="2108200"/>
                  </a:lnTo>
                  <a:close/>
                </a:path>
                <a:path w="4589145" h="2120900">
                  <a:moveTo>
                    <a:pt x="55245" y="2108200"/>
                  </a:moveTo>
                  <a:lnTo>
                    <a:pt x="50800" y="2108200"/>
                  </a:lnTo>
                  <a:lnTo>
                    <a:pt x="52704" y="2120900"/>
                  </a:lnTo>
                  <a:lnTo>
                    <a:pt x="55245" y="2108200"/>
                  </a:lnTo>
                  <a:close/>
                </a:path>
                <a:path w="4589145" h="2120900">
                  <a:moveTo>
                    <a:pt x="96900" y="2108200"/>
                  </a:moveTo>
                  <a:lnTo>
                    <a:pt x="89916" y="2108200"/>
                  </a:lnTo>
                  <a:lnTo>
                    <a:pt x="94488" y="2120900"/>
                  </a:lnTo>
                  <a:lnTo>
                    <a:pt x="96900" y="2108200"/>
                  </a:lnTo>
                  <a:close/>
                </a:path>
                <a:path w="4589145" h="2120900">
                  <a:moveTo>
                    <a:pt x="50546" y="2095500"/>
                  </a:moveTo>
                  <a:lnTo>
                    <a:pt x="20066" y="2095500"/>
                  </a:lnTo>
                  <a:lnTo>
                    <a:pt x="25273" y="2108200"/>
                  </a:lnTo>
                  <a:lnTo>
                    <a:pt x="49657" y="2108200"/>
                  </a:lnTo>
                  <a:lnTo>
                    <a:pt x="50546" y="2095500"/>
                  </a:lnTo>
                  <a:close/>
                </a:path>
                <a:path w="4589145" h="2120900">
                  <a:moveTo>
                    <a:pt x="73880" y="2095500"/>
                  </a:moveTo>
                  <a:lnTo>
                    <a:pt x="52704" y="2095500"/>
                  </a:lnTo>
                  <a:lnTo>
                    <a:pt x="54483" y="2108200"/>
                  </a:lnTo>
                  <a:lnTo>
                    <a:pt x="64770" y="2108200"/>
                  </a:lnTo>
                  <a:lnTo>
                    <a:pt x="73880" y="2095500"/>
                  </a:lnTo>
                  <a:close/>
                </a:path>
                <a:path w="4589145" h="2120900">
                  <a:moveTo>
                    <a:pt x="138049" y="2095500"/>
                  </a:moveTo>
                  <a:lnTo>
                    <a:pt x="90804" y="2095500"/>
                  </a:lnTo>
                  <a:lnTo>
                    <a:pt x="85671" y="2108200"/>
                  </a:lnTo>
                  <a:lnTo>
                    <a:pt x="131064" y="2108200"/>
                  </a:lnTo>
                  <a:lnTo>
                    <a:pt x="138049" y="2095500"/>
                  </a:lnTo>
                  <a:close/>
                </a:path>
                <a:path w="4589145" h="2120900">
                  <a:moveTo>
                    <a:pt x="141986" y="2095500"/>
                  </a:moveTo>
                  <a:lnTo>
                    <a:pt x="138049" y="2095500"/>
                  </a:lnTo>
                  <a:lnTo>
                    <a:pt x="131064" y="2108200"/>
                  </a:lnTo>
                  <a:lnTo>
                    <a:pt x="138938" y="2108200"/>
                  </a:lnTo>
                  <a:lnTo>
                    <a:pt x="141986" y="2095500"/>
                  </a:lnTo>
                  <a:close/>
                </a:path>
                <a:path w="4589145" h="2120900">
                  <a:moveTo>
                    <a:pt x="149605" y="2095500"/>
                  </a:moveTo>
                  <a:lnTo>
                    <a:pt x="141986" y="2095500"/>
                  </a:lnTo>
                  <a:lnTo>
                    <a:pt x="146558" y="2108200"/>
                  </a:lnTo>
                  <a:lnTo>
                    <a:pt x="149605" y="2095500"/>
                  </a:lnTo>
                  <a:close/>
                </a:path>
                <a:path w="4589145" h="2120900">
                  <a:moveTo>
                    <a:pt x="160778" y="2095500"/>
                  </a:moveTo>
                  <a:lnTo>
                    <a:pt x="152908" y="2095500"/>
                  </a:lnTo>
                  <a:lnTo>
                    <a:pt x="153543" y="2108200"/>
                  </a:lnTo>
                  <a:lnTo>
                    <a:pt x="154813" y="2108200"/>
                  </a:lnTo>
                  <a:lnTo>
                    <a:pt x="160778" y="2095500"/>
                  </a:lnTo>
                  <a:close/>
                </a:path>
                <a:path w="4589145" h="2120900">
                  <a:moveTo>
                    <a:pt x="94615" y="2082800"/>
                  </a:moveTo>
                  <a:lnTo>
                    <a:pt x="30988" y="2082800"/>
                  </a:lnTo>
                  <a:lnTo>
                    <a:pt x="29464" y="2095500"/>
                  </a:lnTo>
                  <a:lnTo>
                    <a:pt x="86862" y="2095500"/>
                  </a:lnTo>
                  <a:lnTo>
                    <a:pt x="94615" y="2082800"/>
                  </a:lnTo>
                  <a:close/>
                </a:path>
                <a:path w="4589145" h="2120900">
                  <a:moveTo>
                    <a:pt x="198247" y="2082800"/>
                  </a:moveTo>
                  <a:lnTo>
                    <a:pt x="94615" y="2082800"/>
                  </a:lnTo>
                  <a:lnTo>
                    <a:pt x="93472" y="2095500"/>
                  </a:lnTo>
                  <a:lnTo>
                    <a:pt x="191643" y="2095500"/>
                  </a:lnTo>
                  <a:lnTo>
                    <a:pt x="198247" y="2082800"/>
                  </a:lnTo>
                  <a:close/>
                </a:path>
                <a:path w="4589145" h="2120900">
                  <a:moveTo>
                    <a:pt x="211717" y="2093138"/>
                  </a:moveTo>
                  <a:lnTo>
                    <a:pt x="206121" y="2095500"/>
                  </a:lnTo>
                  <a:lnTo>
                    <a:pt x="211836" y="2095500"/>
                  </a:lnTo>
                  <a:lnTo>
                    <a:pt x="211717" y="2093138"/>
                  </a:lnTo>
                  <a:close/>
                </a:path>
                <a:path w="4589145" h="2120900">
                  <a:moveTo>
                    <a:pt x="236220" y="2082800"/>
                  </a:moveTo>
                  <a:lnTo>
                    <a:pt x="211200" y="2082800"/>
                  </a:lnTo>
                  <a:lnTo>
                    <a:pt x="211717" y="2093138"/>
                  </a:lnTo>
                  <a:lnTo>
                    <a:pt x="236220" y="2082800"/>
                  </a:lnTo>
                  <a:close/>
                </a:path>
                <a:path w="4589145" h="2120900">
                  <a:moveTo>
                    <a:pt x="248030" y="2070100"/>
                  </a:moveTo>
                  <a:lnTo>
                    <a:pt x="29591" y="2070100"/>
                  </a:lnTo>
                  <a:lnTo>
                    <a:pt x="28702" y="2082800"/>
                  </a:lnTo>
                  <a:lnTo>
                    <a:pt x="246761" y="2082800"/>
                  </a:lnTo>
                  <a:lnTo>
                    <a:pt x="248030" y="2070100"/>
                  </a:lnTo>
                  <a:close/>
                </a:path>
                <a:path w="4589145" h="2120900">
                  <a:moveTo>
                    <a:pt x="301244" y="2057400"/>
                  </a:moveTo>
                  <a:lnTo>
                    <a:pt x="20828" y="2057400"/>
                  </a:lnTo>
                  <a:lnTo>
                    <a:pt x="15748" y="2070100"/>
                  </a:lnTo>
                  <a:lnTo>
                    <a:pt x="271779" y="2070100"/>
                  </a:lnTo>
                  <a:lnTo>
                    <a:pt x="301244" y="2057400"/>
                  </a:lnTo>
                  <a:close/>
                </a:path>
                <a:path w="4589145" h="2120900">
                  <a:moveTo>
                    <a:pt x="327914" y="2044700"/>
                  </a:moveTo>
                  <a:lnTo>
                    <a:pt x="20320" y="2044700"/>
                  </a:lnTo>
                  <a:lnTo>
                    <a:pt x="20320" y="2057400"/>
                  </a:lnTo>
                  <a:lnTo>
                    <a:pt x="327914" y="2057400"/>
                  </a:lnTo>
                  <a:lnTo>
                    <a:pt x="327914" y="2044700"/>
                  </a:lnTo>
                  <a:close/>
                </a:path>
                <a:path w="4589145" h="2120900">
                  <a:moveTo>
                    <a:pt x="13208" y="2032000"/>
                  </a:moveTo>
                  <a:lnTo>
                    <a:pt x="7112" y="2032000"/>
                  </a:lnTo>
                  <a:lnTo>
                    <a:pt x="10795" y="2044700"/>
                  </a:lnTo>
                  <a:lnTo>
                    <a:pt x="13208" y="2032000"/>
                  </a:lnTo>
                  <a:close/>
                </a:path>
                <a:path w="4589145" h="2120900">
                  <a:moveTo>
                    <a:pt x="384901" y="2032000"/>
                  </a:moveTo>
                  <a:lnTo>
                    <a:pt x="25781" y="2032000"/>
                  </a:lnTo>
                  <a:lnTo>
                    <a:pt x="22225" y="2044700"/>
                  </a:lnTo>
                  <a:lnTo>
                    <a:pt x="367538" y="2044700"/>
                  </a:lnTo>
                  <a:lnTo>
                    <a:pt x="384901" y="2032000"/>
                  </a:lnTo>
                  <a:close/>
                </a:path>
                <a:path w="4589145" h="2120900">
                  <a:moveTo>
                    <a:pt x="436372" y="2019300"/>
                  </a:moveTo>
                  <a:lnTo>
                    <a:pt x="2921" y="2019300"/>
                  </a:lnTo>
                  <a:lnTo>
                    <a:pt x="3429" y="2032000"/>
                  </a:lnTo>
                  <a:lnTo>
                    <a:pt x="402145" y="2032000"/>
                  </a:lnTo>
                  <a:lnTo>
                    <a:pt x="436372" y="2019300"/>
                  </a:lnTo>
                  <a:close/>
                </a:path>
                <a:path w="4589145" h="2120900">
                  <a:moveTo>
                    <a:pt x="462788" y="2006600"/>
                  </a:moveTo>
                  <a:lnTo>
                    <a:pt x="11811" y="2006600"/>
                  </a:lnTo>
                  <a:lnTo>
                    <a:pt x="9779" y="2019300"/>
                  </a:lnTo>
                  <a:lnTo>
                    <a:pt x="463550" y="2019300"/>
                  </a:lnTo>
                  <a:lnTo>
                    <a:pt x="462788" y="2006600"/>
                  </a:lnTo>
                  <a:close/>
                </a:path>
                <a:path w="4589145" h="2120900">
                  <a:moveTo>
                    <a:pt x="508728" y="1993900"/>
                  </a:moveTo>
                  <a:lnTo>
                    <a:pt x="2413" y="1993900"/>
                  </a:lnTo>
                  <a:lnTo>
                    <a:pt x="0" y="2006600"/>
                  </a:lnTo>
                  <a:lnTo>
                    <a:pt x="494617" y="2006600"/>
                  </a:lnTo>
                  <a:lnTo>
                    <a:pt x="508728" y="1993900"/>
                  </a:lnTo>
                  <a:close/>
                </a:path>
                <a:path w="4589145" h="2120900">
                  <a:moveTo>
                    <a:pt x="555226" y="1981200"/>
                  </a:moveTo>
                  <a:lnTo>
                    <a:pt x="12668" y="1981200"/>
                  </a:lnTo>
                  <a:lnTo>
                    <a:pt x="7588" y="1993900"/>
                  </a:lnTo>
                  <a:lnTo>
                    <a:pt x="546306" y="1993900"/>
                  </a:lnTo>
                  <a:lnTo>
                    <a:pt x="555226" y="1981200"/>
                  </a:lnTo>
                  <a:close/>
                </a:path>
                <a:path w="4589145" h="2120900">
                  <a:moveTo>
                    <a:pt x="598551" y="1968500"/>
                  </a:moveTo>
                  <a:lnTo>
                    <a:pt x="25273" y="1968500"/>
                  </a:lnTo>
                  <a:lnTo>
                    <a:pt x="22733" y="1981200"/>
                  </a:lnTo>
                  <a:lnTo>
                    <a:pt x="596138" y="1981200"/>
                  </a:lnTo>
                  <a:lnTo>
                    <a:pt x="598551" y="1968500"/>
                  </a:lnTo>
                  <a:close/>
                </a:path>
                <a:path w="4589145" h="2120900">
                  <a:moveTo>
                    <a:pt x="624339" y="1968500"/>
                  </a:moveTo>
                  <a:lnTo>
                    <a:pt x="601599" y="1968500"/>
                  </a:lnTo>
                  <a:lnTo>
                    <a:pt x="601852" y="1981200"/>
                  </a:lnTo>
                  <a:lnTo>
                    <a:pt x="624339" y="1968500"/>
                  </a:lnTo>
                  <a:close/>
                </a:path>
                <a:path w="4589145" h="2120900">
                  <a:moveTo>
                    <a:pt x="669790" y="1955800"/>
                  </a:moveTo>
                  <a:lnTo>
                    <a:pt x="19939" y="1955800"/>
                  </a:lnTo>
                  <a:lnTo>
                    <a:pt x="22225" y="1968500"/>
                  </a:lnTo>
                  <a:lnTo>
                    <a:pt x="647065" y="1968500"/>
                  </a:lnTo>
                  <a:lnTo>
                    <a:pt x="669790" y="1955800"/>
                  </a:lnTo>
                  <a:close/>
                </a:path>
                <a:path w="4589145" h="2120900">
                  <a:moveTo>
                    <a:pt x="730894" y="1955800"/>
                  </a:moveTo>
                  <a:lnTo>
                    <a:pt x="714055" y="1955800"/>
                  </a:lnTo>
                  <a:lnTo>
                    <a:pt x="708660" y="1968500"/>
                  </a:lnTo>
                  <a:lnTo>
                    <a:pt x="715944" y="1968500"/>
                  </a:lnTo>
                  <a:lnTo>
                    <a:pt x="730894" y="1955800"/>
                  </a:lnTo>
                  <a:close/>
                </a:path>
                <a:path w="4589145" h="2120900">
                  <a:moveTo>
                    <a:pt x="744727" y="1943100"/>
                  </a:moveTo>
                  <a:lnTo>
                    <a:pt x="33512" y="1943100"/>
                  </a:lnTo>
                  <a:lnTo>
                    <a:pt x="29088" y="1955800"/>
                  </a:lnTo>
                  <a:lnTo>
                    <a:pt x="733488" y="1955800"/>
                  </a:lnTo>
                  <a:lnTo>
                    <a:pt x="744727" y="1943100"/>
                  </a:lnTo>
                  <a:close/>
                </a:path>
                <a:path w="4589145" h="2120900">
                  <a:moveTo>
                    <a:pt x="808478" y="1943100"/>
                  </a:moveTo>
                  <a:lnTo>
                    <a:pt x="766445" y="1943100"/>
                  </a:lnTo>
                  <a:lnTo>
                    <a:pt x="761873" y="1955800"/>
                  </a:lnTo>
                  <a:lnTo>
                    <a:pt x="801370" y="1955800"/>
                  </a:lnTo>
                  <a:lnTo>
                    <a:pt x="808478" y="1943100"/>
                  </a:lnTo>
                  <a:close/>
                </a:path>
                <a:path w="4589145" h="2120900">
                  <a:moveTo>
                    <a:pt x="842137" y="1943100"/>
                  </a:moveTo>
                  <a:lnTo>
                    <a:pt x="827786" y="1943100"/>
                  </a:lnTo>
                  <a:lnTo>
                    <a:pt x="828928" y="1955800"/>
                  </a:lnTo>
                  <a:lnTo>
                    <a:pt x="839724" y="1955800"/>
                  </a:lnTo>
                  <a:lnTo>
                    <a:pt x="842137" y="1943100"/>
                  </a:lnTo>
                  <a:close/>
                </a:path>
                <a:path w="4589145" h="2120900">
                  <a:moveTo>
                    <a:pt x="860049" y="1930400"/>
                  </a:moveTo>
                  <a:lnTo>
                    <a:pt x="40894" y="1930400"/>
                  </a:lnTo>
                  <a:lnTo>
                    <a:pt x="37244" y="1943100"/>
                  </a:lnTo>
                  <a:lnTo>
                    <a:pt x="853519" y="1943100"/>
                  </a:lnTo>
                  <a:lnTo>
                    <a:pt x="860049" y="1930400"/>
                  </a:lnTo>
                  <a:close/>
                </a:path>
                <a:path w="4589145" h="2120900">
                  <a:moveTo>
                    <a:pt x="921003" y="1917700"/>
                  </a:moveTo>
                  <a:lnTo>
                    <a:pt x="55879" y="1917700"/>
                  </a:lnTo>
                  <a:lnTo>
                    <a:pt x="52197" y="1930400"/>
                  </a:lnTo>
                  <a:lnTo>
                    <a:pt x="907615" y="1930400"/>
                  </a:lnTo>
                  <a:lnTo>
                    <a:pt x="921003" y="1917700"/>
                  </a:lnTo>
                  <a:close/>
                </a:path>
                <a:path w="4589145" h="2120900">
                  <a:moveTo>
                    <a:pt x="957834" y="1917700"/>
                  </a:moveTo>
                  <a:lnTo>
                    <a:pt x="921003" y="1917700"/>
                  </a:lnTo>
                  <a:lnTo>
                    <a:pt x="948690" y="1930400"/>
                  </a:lnTo>
                  <a:lnTo>
                    <a:pt x="957452" y="1930400"/>
                  </a:lnTo>
                  <a:lnTo>
                    <a:pt x="957834" y="1917700"/>
                  </a:lnTo>
                  <a:close/>
                </a:path>
                <a:path w="4589145" h="2120900">
                  <a:moveTo>
                    <a:pt x="1014857" y="1905000"/>
                  </a:moveTo>
                  <a:lnTo>
                    <a:pt x="49911" y="1905000"/>
                  </a:lnTo>
                  <a:lnTo>
                    <a:pt x="47371" y="1917700"/>
                  </a:lnTo>
                  <a:lnTo>
                    <a:pt x="1001277" y="1917700"/>
                  </a:lnTo>
                  <a:lnTo>
                    <a:pt x="1014857" y="1905000"/>
                  </a:lnTo>
                  <a:close/>
                </a:path>
                <a:path w="4589145" h="2120900">
                  <a:moveTo>
                    <a:pt x="1079119" y="1905000"/>
                  </a:moveTo>
                  <a:lnTo>
                    <a:pt x="1072388" y="1905000"/>
                  </a:lnTo>
                  <a:lnTo>
                    <a:pt x="1074293" y="1917700"/>
                  </a:lnTo>
                  <a:lnTo>
                    <a:pt x="1079119" y="1905000"/>
                  </a:lnTo>
                  <a:close/>
                </a:path>
                <a:path w="4589145" h="2120900">
                  <a:moveTo>
                    <a:pt x="1059880" y="1892300"/>
                  </a:moveTo>
                  <a:lnTo>
                    <a:pt x="52070" y="1892300"/>
                  </a:lnTo>
                  <a:lnTo>
                    <a:pt x="50419" y="1905000"/>
                  </a:lnTo>
                  <a:lnTo>
                    <a:pt x="1045035" y="1905000"/>
                  </a:lnTo>
                  <a:lnTo>
                    <a:pt x="1059880" y="1892300"/>
                  </a:lnTo>
                  <a:close/>
                </a:path>
                <a:path w="4589145" h="2120900">
                  <a:moveTo>
                    <a:pt x="1094486" y="1892300"/>
                  </a:moveTo>
                  <a:lnTo>
                    <a:pt x="1080516" y="1892300"/>
                  </a:lnTo>
                  <a:lnTo>
                    <a:pt x="1076833" y="1905000"/>
                  </a:lnTo>
                  <a:lnTo>
                    <a:pt x="1096645" y="1905000"/>
                  </a:lnTo>
                  <a:lnTo>
                    <a:pt x="1094486" y="1892300"/>
                  </a:lnTo>
                  <a:close/>
                </a:path>
                <a:path w="4589145" h="2120900">
                  <a:moveTo>
                    <a:pt x="56388" y="1879600"/>
                  </a:moveTo>
                  <a:lnTo>
                    <a:pt x="57276" y="1892300"/>
                  </a:lnTo>
                  <a:lnTo>
                    <a:pt x="61849" y="1892300"/>
                  </a:lnTo>
                  <a:lnTo>
                    <a:pt x="56388" y="1879600"/>
                  </a:lnTo>
                  <a:close/>
                </a:path>
                <a:path w="4589145" h="2120900">
                  <a:moveTo>
                    <a:pt x="1103757" y="1879600"/>
                  </a:moveTo>
                  <a:lnTo>
                    <a:pt x="59309" y="1879600"/>
                  </a:lnTo>
                  <a:lnTo>
                    <a:pt x="61849" y="1892300"/>
                  </a:lnTo>
                  <a:lnTo>
                    <a:pt x="1098930" y="1892300"/>
                  </a:lnTo>
                  <a:lnTo>
                    <a:pt x="1103757" y="1879600"/>
                  </a:lnTo>
                  <a:close/>
                </a:path>
                <a:path w="4589145" h="2120900">
                  <a:moveTo>
                    <a:pt x="1149477" y="1879600"/>
                  </a:moveTo>
                  <a:lnTo>
                    <a:pt x="1138682" y="1879600"/>
                  </a:lnTo>
                  <a:lnTo>
                    <a:pt x="1136269" y="1892300"/>
                  </a:lnTo>
                  <a:lnTo>
                    <a:pt x="1146937" y="1892300"/>
                  </a:lnTo>
                  <a:lnTo>
                    <a:pt x="1149477" y="1879600"/>
                  </a:lnTo>
                  <a:close/>
                </a:path>
                <a:path w="4589145" h="2120900">
                  <a:moveTo>
                    <a:pt x="1187259" y="1866900"/>
                  </a:moveTo>
                  <a:lnTo>
                    <a:pt x="43561" y="1866900"/>
                  </a:lnTo>
                  <a:lnTo>
                    <a:pt x="40259" y="1879600"/>
                  </a:lnTo>
                  <a:lnTo>
                    <a:pt x="1169797" y="1879600"/>
                  </a:lnTo>
                  <a:lnTo>
                    <a:pt x="1187259" y="1866900"/>
                  </a:lnTo>
                  <a:close/>
                </a:path>
                <a:path w="4589145" h="2120900">
                  <a:moveTo>
                    <a:pt x="1234186" y="1854200"/>
                  </a:moveTo>
                  <a:lnTo>
                    <a:pt x="54737" y="1854200"/>
                  </a:lnTo>
                  <a:lnTo>
                    <a:pt x="54483" y="1866900"/>
                  </a:lnTo>
                  <a:lnTo>
                    <a:pt x="1227683" y="1866900"/>
                  </a:lnTo>
                  <a:lnTo>
                    <a:pt x="1234186" y="1854200"/>
                  </a:lnTo>
                  <a:close/>
                </a:path>
                <a:path w="4589145" h="2120900">
                  <a:moveTo>
                    <a:pt x="1256284" y="1854200"/>
                  </a:moveTo>
                  <a:lnTo>
                    <a:pt x="1239012" y="1854200"/>
                  </a:lnTo>
                  <a:lnTo>
                    <a:pt x="1232789" y="1866900"/>
                  </a:lnTo>
                  <a:lnTo>
                    <a:pt x="1250934" y="1866900"/>
                  </a:lnTo>
                  <a:lnTo>
                    <a:pt x="1256284" y="1854200"/>
                  </a:lnTo>
                  <a:close/>
                </a:path>
                <a:path w="4589145" h="2120900">
                  <a:moveTo>
                    <a:pt x="1318514" y="1841500"/>
                  </a:moveTo>
                  <a:lnTo>
                    <a:pt x="50673" y="1841500"/>
                  </a:lnTo>
                  <a:lnTo>
                    <a:pt x="45593" y="1854200"/>
                  </a:lnTo>
                  <a:lnTo>
                    <a:pt x="1312418" y="1854200"/>
                  </a:lnTo>
                  <a:lnTo>
                    <a:pt x="1318514" y="1841500"/>
                  </a:lnTo>
                  <a:close/>
                </a:path>
                <a:path w="4589145" h="2120900">
                  <a:moveTo>
                    <a:pt x="1403603" y="1828800"/>
                  </a:moveTo>
                  <a:lnTo>
                    <a:pt x="56007" y="1828800"/>
                  </a:lnTo>
                  <a:lnTo>
                    <a:pt x="55625" y="1841500"/>
                  </a:lnTo>
                  <a:lnTo>
                    <a:pt x="1389538" y="1841500"/>
                  </a:lnTo>
                  <a:lnTo>
                    <a:pt x="1403603" y="1828800"/>
                  </a:lnTo>
                  <a:close/>
                </a:path>
                <a:path w="4589145" h="2120900">
                  <a:moveTo>
                    <a:pt x="1445768" y="1828800"/>
                  </a:moveTo>
                  <a:lnTo>
                    <a:pt x="1403603" y="1828800"/>
                  </a:lnTo>
                  <a:lnTo>
                    <a:pt x="1404874" y="1841500"/>
                  </a:lnTo>
                  <a:lnTo>
                    <a:pt x="1445260" y="1841500"/>
                  </a:lnTo>
                  <a:lnTo>
                    <a:pt x="1445768" y="1828800"/>
                  </a:lnTo>
                  <a:close/>
                </a:path>
                <a:path w="4589145" h="2120900">
                  <a:moveTo>
                    <a:pt x="1446911" y="1816100"/>
                  </a:moveTo>
                  <a:lnTo>
                    <a:pt x="56769" y="1816100"/>
                  </a:lnTo>
                  <a:lnTo>
                    <a:pt x="56515" y="1828800"/>
                  </a:lnTo>
                  <a:lnTo>
                    <a:pt x="1446402" y="1828800"/>
                  </a:lnTo>
                  <a:lnTo>
                    <a:pt x="1446911" y="1816100"/>
                  </a:lnTo>
                  <a:close/>
                </a:path>
                <a:path w="4589145" h="2120900">
                  <a:moveTo>
                    <a:pt x="1527611" y="1803400"/>
                  </a:moveTo>
                  <a:lnTo>
                    <a:pt x="40513" y="1803400"/>
                  </a:lnTo>
                  <a:lnTo>
                    <a:pt x="37973" y="1816100"/>
                  </a:lnTo>
                  <a:lnTo>
                    <a:pt x="1514475" y="1816100"/>
                  </a:lnTo>
                  <a:lnTo>
                    <a:pt x="1527611" y="1803400"/>
                  </a:lnTo>
                  <a:close/>
                </a:path>
                <a:path w="4589145" h="2120900">
                  <a:moveTo>
                    <a:pt x="1590548" y="1790700"/>
                  </a:moveTo>
                  <a:lnTo>
                    <a:pt x="37465" y="1790700"/>
                  </a:lnTo>
                  <a:lnTo>
                    <a:pt x="33909" y="1803400"/>
                  </a:lnTo>
                  <a:lnTo>
                    <a:pt x="1588770" y="1803400"/>
                  </a:lnTo>
                  <a:lnTo>
                    <a:pt x="1590548" y="1790700"/>
                  </a:lnTo>
                  <a:close/>
                </a:path>
                <a:path w="4589145" h="2120900">
                  <a:moveTo>
                    <a:pt x="1631188" y="1778000"/>
                  </a:moveTo>
                  <a:lnTo>
                    <a:pt x="49657" y="1778000"/>
                  </a:lnTo>
                  <a:lnTo>
                    <a:pt x="45847" y="1790700"/>
                  </a:lnTo>
                  <a:lnTo>
                    <a:pt x="1631188" y="1790700"/>
                  </a:lnTo>
                  <a:lnTo>
                    <a:pt x="1631188" y="1778000"/>
                  </a:lnTo>
                  <a:close/>
                </a:path>
                <a:path w="4589145" h="2120900">
                  <a:moveTo>
                    <a:pt x="1687115" y="1765300"/>
                  </a:moveTo>
                  <a:lnTo>
                    <a:pt x="46227" y="1765300"/>
                  </a:lnTo>
                  <a:lnTo>
                    <a:pt x="49275" y="1778000"/>
                  </a:lnTo>
                  <a:lnTo>
                    <a:pt x="1669226" y="1778000"/>
                  </a:lnTo>
                  <a:lnTo>
                    <a:pt x="1687115" y="1765300"/>
                  </a:lnTo>
                  <a:close/>
                </a:path>
                <a:path w="4589145" h="2120900">
                  <a:moveTo>
                    <a:pt x="1728597" y="1752600"/>
                  </a:moveTo>
                  <a:lnTo>
                    <a:pt x="50292" y="1752600"/>
                  </a:lnTo>
                  <a:lnTo>
                    <a:pt x="50546" y="1765300"/>
                  </a:lnTo>
                  <a:lnTo>
                    <a:pt x="1725422" y="1765300"/>
                  </a:lnTo>
                  <a:lnTo>
                    <a:pt x="1728597" y="1752600"/>
                  </a:lnTo>
                  <a:close/>
                </a:path>
                <a:path w="4589145" h="2120900">
                  <a:moveTo>
                    <a:pt x="49784" y="1739900"/>
                  </a:moveTo>
                  <a:lnTo>
                    <a:pt x="45085" y="1739900"/>
                  </a:lnTo>
                  <a:lnTo>
                    <a:pt x="46482" y="1752600"/>
                  </a:lnTo>
                  <a:lnTo>
                    <a:pt x="49784" y="1739900"/>
                  </a:lnTo>
                  <a:close/>
                </a:path>
                <a:path w="4589145" h="2120900">
                  <a:moveTo>
                    <a:pt x="1795529" y="1739900"/>
                  </a:moveTo>
                  <a:lnTo>
                    <a:pt x="55499" y="1739900"/>
                  </a:lnTo>
                  <a:lnTo>
                    <a:pt x="56642" y="1752600"/>
                  </a:lnTo>
                  <a:lnTo>
                    <a:pt x="1774412" y="1752600"/>
                  </a:lnTo>
                  <a:lnTo>
                    <a:pt x="1795529" y="1739900"/>
                  </a:lnTo>
                  <a:close/>
                </a:path>
                <a:path w="4589145" h="2120900">
                  <a:moveTo>
                    <a:pt x="1856613" y="1727200"/>
                  </a:moveTo>
                  <a:lnTo>
                    <a:pt x="48260" y="1727200"/>
                  </a:lnTo>
                  <a:lnTo>
                    <a:pt x="44703" y="1739900"/>
                  </a:lnTo>
                  <a:lnTo>
                    <a:pt x="1851787" y="1739900"/>
                  </a:lnTo>
                  <a:lnTo>
                    <a:pt x="1856613" y="1727200"/>
                  </a:lnTo>
                  <a:close/>
                </a:path>
                <a:path w="4589145" h="2120900">
                  <a:moveTo>
                    <a:pt x="46100" y="1714500"/>
                  </a:moveTo>
                  <a:lnTo>
                    <a:pt x="46227" y="1727200"/>
                  </a:lnTo>
                  <a:lnTo>
                    <a:pt x="48895" y="1727200"/>
                  </a:lnTo>
                  <a:lnTo>
                    <a:pt x="46100" y="1714500"/>
                  </a:lnTo>
                  <a:close/>
                </a:path>
                <a:path w="4589145" h="2120900">
                  <a:moveTo>
                    <a:pt x="1908958" y="1714500"/>
                  </a:moveTo>
                  <a:lnTo>
                    <a:pt x="51308" y="1714500"/>
                  </a:lnTo>
                  <a:lnTo>
                    <a:pt x="50419" y="1727200"/>
                  </a:lnTo>
                  <a:lnTo>
                    <a:pt x="1896570" y="1727200"/>
                  </a:lnTo>
                  <a:lnTo>
                    <a:pt x="1908958" y="1714500"/>
                  </a:lnTo>
                  <a:close/>
                </a:path>
                <a:path w="4589145" h="2120900">
                  <a:moveTo>
                    <a:pt x="1954276" y="1701800"/>
                  </a:moveTo>
                  <a:lnTo>
                    <a:pt x="62357" y="1701800"/>
                  </a:lnTo>
                  <a:lnTo>
                    <a:pt x="61975" y="1714500"/>
                  </a:lnTo>
                  <a:lnTo>
                    <a:pt x="1951354" y="1714500"/>
                  </a:lnTo>
                  <a:lnTo>
                    <a:pt x="1954276" y="1701800"/>
                  </a:lnTo>
                  <a:close/>
                </a:path>
                <a:path w="4589145" h="2120900">
                  <a:moveTo>
                    <a:pt x="1995932" y="1689100"/>
                  </a:moveTo>
                  <a:lnTo>
                    <a:pt x="74929" y="1689100"/>
                  </a:lnTo>
                  <a:lnTo>
                    <a:pt x="73787" y="1701800"/>
                  </a:lnTo>
                  <a:lnTo>
                    <a:pt x="1986065" y="1701800"/>
                  </a:lnTo>
                  <a:lnTo>
                    <a:pt x="1995932" y="1689100"/>
                  </a:lnTo>
                  <a:close/>
                </a:path>
                <a:path w="4589145" h="2120900">
                  <a:moveTo>
                    <a:pt x="2007743" y="1689100"/>
                  </a:moveTo>
                  <a:lnTo>
                    <a:pt x="1995932" y="1689100"/>
                  </a:lnTo>
                  <a:lnTo>
                    <a:pt x="2001901" y="1701800"/>
                  </a:lnTo>
                  <a:lnTo>
                    <a:pt x="2007743" y="1689100"/>
                  </a:lnTo>
                  <a:close/>
                </a:path>
                <a:path w="4589145" h="2120900">
                  <a:moveTo>
                    <a:pt x="2030678" y="1676400"/>
                  </a:moveTo>
                  <a:lnTo>
                    <a:pt x="77089" y="1676400"/>
                  </a:lnTo>
                  <a:lnTo>
                    <a:pt x="75692" y="1689100"/>
                  </a:lnTo>
                  <a:lnTo>
                    <a:pt x="2009648" y="1689100"/>
                  </a:lnTo>
                  <a:lnTo>
                    <a:pt x="2030678" y="1676400"/>
                  </a:lnTo>
                  <a:close/>
                </a:path>
                <a:path w="4589145" h="2120900">
                  <a:moveTo>
                    <a:pt x="2124983" y="1663700"/>
                  </a:moveTo>
                  <a:lnTo>
                    <a:pt x="88011" y="1663700"/>
                  </a:lnTo>
                  <a:lnTo>
                    <a:pt x="87884" y="1676400"/>
                  </a:lnTo>
                  <a:lnTo>
                    <a:pt x="2077783" y="1676400"/>
                  </a:lnTo>
                  <a:lnTo>
                    <a:pt x="2124983" y="1663700"/>
                  </a:lnTo>
                  <a:close/>
                </a:path>
                <a:path w="4589145" h="2120900">
                  <a:moveTo>
                    <a:pt x="2208529" y="1638300"/>
                  </a:moveTo>
                  <a:lnTo>
                    <a:pt x="85725" y="1638300"/>
                  </a:lnTo>
                  <a:lnTo>
                    <a:pt x="87171" y="1651000"/>
                  </a:lnTo>
                  <a:lnTo>
                    <a:pt x="86492" y="1663700"/>
                  </a:lnTo>
                  <a:lnTo>
                    <a:pt x="2163345" y="1663700"/>
                  </a:lnTo>
                  <a:lnTo>
                    <a:pt x="2170937" y="1651000"/>
                  </a:lnTo>
                  <a:lnTo>
                    <a:pt x="2204847" y="1651000"/>
                  </a:lnTo>
                  <a:lnTo>
                    <a:pt x="2208529" y="1638300"/>
                  </a:lnTo>
                  <a:close/>
                </a:path>
                <a:path w="4589145" h="2120900">
                  <a:moveTo>
                    <a:pt x="2290826" y="1638300"/>
                  </a:moveTo>
                  <a:lnTo>
                    <a:pt x="2279650" y="1638300"/>
                  </a:lnTo>
                  <a:lnTo>
                    <a:pt x="2280793" y="1651000"/>
                  </a:lnTo>
                  <a:lnTo>
                    <a:pt x="2288667" y="1651000"/>
                  </a:lnTo>
                  <a:lnTo>
                    <a:pt x="2290826" y="1638300"/>
                  </a:lnTo>
                  <a:close/>
                </a:path>
                <a:path w="4589145" h="2120900">
                  <a:moveTo>
                    <a:pt x="2227326" y="1625600"/>
                  </a:moveTo>
                  <a:lnTo>
                    <a:pt x="102743" y="1625600"/>
                  </a:lnTo>
                  <a:lnTo>
                    <a:pt x="110998" y="1638300"/>
                  </a:lnTo>
                  <a:lnTo>
                    <a:pt x="2220849" y="1638300"/>
                  </a:lnTo>
                  <a:lnTo>
                    <a:pt x="2227326" y="1625600"/>
                  </a:lnTo>
                  <a:close/>
                </a:path>
                <a:path w="4589145" h="2120900">
                  <a:moveTo>
                    <a:pt x="2326513" y="1625600"/>
                  </a:moveTo>
                  <a:lnTo>
                    <a:pt x="2297557" y="1625600"/>
                  </a:lnTo>
                  <a:lnTo>
                    <a:pt x="2296160" y="1638300"/>
                  </a:lnTo>
                  <a:lnTo>
                    <a:pt x="2322195" y="1638300"/>
                  </a:lnTo>
                  <a:lnTo>
                    <a:pt x="2326513" y="1625600"/>
                  </a:lnTo>
                  <a:close/>
                </a:path>
                <a:path w="4589145" h="2120900">
                  <a:moveTo>
                    <a:pt x="2273554" y="1612900"/>
                  </a:moveTo>
                  <a:lnTo>
                    <a:pt x="121539" y="1612900"/>
                  </a:lnTo>
                  <a:lnTo>
                    <a:pt x="118110" y="1625600"/>
                  </a:lnTo>
                  <a:lnTo>
                    <a:pt x="2267211" y="1625600"/>
                  </a:lnTo>
                  <a:lnTo>
                    <a:pt x="2273554" y="1612900"/>
                  </a:lnTo>
                  <a:close/>
                </a:path>
                <a:path w="4589145" h="2120900">
                  <a:moveTo>
                    <a:pt x="2286762" y="1612900"/>
                  </a:moveTo>
                  <a:lnTo>
                    <a:pt x="2273554" y="1612900"/>
                  </a:lnTo>
                  <a:lnTo>
                    <a:pt x="2278253" y="1625600"/>
                  </a:lnTo>
                  <a:lnTo>
                    <a:pt x="2284222" y="1625600"/>
                  </a:lnTo>
                  <a:lnTo>
                    <a:pt x="2286762" y="1612900"/>
                  </a:lnTo>
                  <a:close/>
                </a:path>
                <a:path w="4589145" h="2120900">
                  <a:moveTo>
                    <a:pt x="2352167" y="1612900"/>
                  </a:moveTo>
                  <a:lnTo>
                    <a:pt x="2298319" y="1612900"/>
                  </a:lnTo>
                  <a:lnTo>
                    <a:pt x="2299843" y="1625600"/>
                  </a:lnTo>
                  <a:lnTo>
                    <a:pt x="2349246" y="1625600"/>
                  </a:lnTo>
                  <a:lnTo>
                    <a:pt x="2352167" y="1612900"/>
                  </a:lnTo>
                  <a:close/>
                </a:path>
                <a:path w="4589145" h="2120900">
                  <a:moveTo>
                    <a:pt x="2338578" y="1600200"/>
                  </a:moveTo>
                  <a:lnTo>
                    <a:pt x="127889" y="1600200"/>
                  </a:lnTo>
                  <a:lnTo>
                    <a:pt x="116332" y="1612900"/>
                  </a:lnTo>
                  <a:lnTo>
                    <a:pt x="2341753" y="1612900"/>
                  </a:lnTo>
                  <a:lnTo>
                    <a:pt x="2338578" y="1600200"/>
                  </a:lnTo>
                  <a:close/>
                </a:path>
                <a:path w="4589145" h="2120900">
                  <a:moveTo>
                    <a:pt x="2368677" y="1587500"/>
                  </a:moveTo>
                  <a:lnTo>
                    <a:pt x="129032" y="1587500"/>
                  </a:lnTo>
                  <a:lnTo>
                    <a:pt x="129286" y="1600200"/>
                  </a:lnTo>
                  <a:lnTo>
                    <a:pt x="2362485" y="1600200"/>
                  </a:lnTo>
                  <a:lnTo>
                    <a:pt x="2368677" y="1587500"/>
                  </a:lnTo>
                  <a:close/>
                </a:path>
                <a:path w="4589145" h="2120900">
                  <a:moveTo>
                    <a:pt x="2419350" y="1587500"/>
                  </a:moveTo>
                  <a:lnTo>
                    <a:pt x="2415921" y="1587500"/>
                  </a:lnTo>
                  <a:lnTo>
                    <a:pt x="2415286" y="1600200"/>
                  </a:lnTo>
                  <a:lnTo>
                    <a:pt x="2419985" y="1600200"/>
                  </a:lnTo>
                  <a:lnTo>
                    <a:pt x="2419350" y="1587500"/>
                  </a:lnTo>
                  <a:close/>
                </a:path>
                <a:path w="4589145" h="2120900">
                  <a:moveTo>
                    <a:pt x="2450274" y="1574800"/>
                  </a:moveTo>
                  <a:lnTo>
                    <a:pt x="137922" y="1574800"/>
                  </a:lnTo>
                  <a:lnTo>
                    <a:pt x="131064" y="1587500"/>
                  </a:lnTo>
                  <a:lnTo>
                    <a:pt x="2433951" y="1587500"/>
                  </a:lnTo>
                  <a:lnTo>
                    <a:pt x="2450274" y="1574800"/>
                  </a:lnTo>
                  <a:close/>
                </a:path>
                <a:path w="4589145" h="2120900">
                  <a:moveTo>
                    <a:pt x="2481707" y="1562100"/>
                  </a:moveTo>
                  <a:lnTo>
                    <a:pt x="151129" y="1562100"/>
                  </a:lnTo>
                  <a:lnTo>
                    <a:pt x="150368" y="1574800"/>
                  </a:lnTo>
                  <a:lnTo>
                    <a:pt x="2466121" y="1574800"/>
                  </a:lnTo>
                  <a:lnTo>
                    <a:pt x="2481707" y="1562100"/>
                  </a:lnTo>
                  <a:close/>
                </a:path>
                <a:path w="4589145" h="2120900">
                  <a:moveTo>
                    <a:pt x="2522934" y="1549400"/>
                  </a:moveTo>
                  <a:lnTo>
                    <a:pt x="171578" y="1549400"/>
                  </a:lnTo>
                  <a:lnTo>
                    <a:pt x="167020" y="1562100"/>
                  </a:lnTo>
                  <a:lnTo>
                    <a:pt x="2502279" y="1562100"/>
                  </a:lnTo>
                  <a:lnTo>
                    <a:pt x="2522934" y="1549400"/>
                  </a:lnTo>
                  <a:close/>
                </a:path>
                <a:path w="4589145" h="2120900">
                  <a:moveTo>
                    <a:pt x="2573909" y="1536700"/>
                  </a:moveTo>
                  <a:lnTo>
                    <a:pt x="187578" y="1536700"/>
                  </a:lnTo>
                  <a:lnTo>
                    <a:pt x="187198" y="1549400"/>
                  </a:lnTo>
                  <a:lnTo>
                    <a:pt x="2571369" y="1549400"/>
                  </a:lnTo>
                  <a:lnTo>
                    <a:pt x="2573909" y="1536700"/>
                  </a:lnTo>
                  <a:close/>
                </a:path>
                <a:path w="4589145" h="2120900">
                  <a:moveTo>
                    <a:pt x="2576957" y="1524000"/>
                  </a:moveTo>
                  <a:lnTo>
                    <a:pt x="176809" y="1524000"/>
                  </a:lnTo>
                  <a:lnTo>
                    <a:pt x="169545" y="1536700"/>
                  </a:lnTo>
                  <a:lnTo>
                    <a:pt x="2573401" y="1536700"/>
                  </a:lnTo>
                  <a:lnTo>
                    <a:pt x="2576957" y="1524000"/>
                  </a:lnTo>
                  <a:close/>
                </a:path>
                <a:path w="4589145" h="2120900">
                  <a:moveTo>
                    <a:pt x="2584704" y="1524000"/>
                  </a:moveTo>
                  <a:lnTo>
                    <a:pt x="2576957" y="1524000"/>
                  </a:lnTo>
                  <a:lnTo>
                    <a:pt x="2586228" y="1536700"/>
                  </a:lnTo>
                  <a:lnTo>
                    <a:pt x="2584704" y="1524000"/>
                  </a:lnTo>
                  <a:close/>
                </a:path>
                <a:path w="4589145" h="2120900">
                  <a:moveTo>
                    <a:pt x="2602484" y="1524000"/>
                  </a:moveTo>
                  <a:lnTo>
                    <a:pt x="2594737" y="1524000"/>
                  </a:lnTo>
                  <a:lnTo>
                    <a:pt x="2599563" y="1536700"/>
                  </a:lnTo>
                  <a:lnTo>
                    <a:pt x="2604389" y="1536700"/>
                  </a:lnTo>
                  <a:lnTo>
                    <a:pt x="2602484" y="1524000"/>
                  </a:lnTo>
                  <a:close/>
                </a:path>
                <a:path w="4589145" h="2120900">
                  <a:moveTo>
                    <a:pt x="2580481" y="1511300"/>
                  </a:moveTo>
                  <a:lnTo>
                    <a:pt x="194437" y="1511300"/>
                  </a:lnTo>
                  <a:lnTo>
                    <a:pt x="188529" y="1524000"/>
                  </a:lnTo>
                  <a:lnTo>
                    <a:pt x="2575115" y="1524000"/>
                  </a:lnTo>
                  <a:lnTo>
                    <a:pt x="2580481" y="1511300"/>
                  </a:lnTo>
                  <a:close/>
                </a:path>
                <a:path w="4589145" h="2120900">
                  <a:moveTo>
                    <a:pt x="2584830" y="1498600"/>
                  </a:moveTo>
                  <a:lnTo>
                    <a:pt x="188849" y="1498600"/>
                  </a:lnTo>
                  <a:lnTo>
                    <a:pt x="188341" y="1511300"/>
                  </a:lnTo>
                  <a:lnTo>
                    <a:pt x="2584561" y="1511300"/>
                  </a:lnTo>
                  <a:lnTo>
                    <a:pt x="2584830" y="1498600"/>
                  </a:lnTo>
                  <a:close/>
                </a:path>
                <a:path w="4589145" h="2120900">
                  <a:moveTo>
                    <a:pt x="194055" y="1485900"/>
                  </a:moveTo>
                  <a:lnTo>
                    <a:pt x="193675" y="1498600"/>
                  </a:lnTo>
                  <a:lnTo>
                    <a:pt x="199263" y="1498600"/>
                  </a:lnTo>
                  <a:lnTo>
                    <a:pt x="194055" y="1485900"/>
                  </a:lnTo>
                  <a:close/>
                </a:path>
                <a:path w="4589145" h="2120900">
                  <a:moveTo>
                    <a:pt x="2596165" y="1485900"/>
                  </a:moveTo>
                  <a:lnTo>
                    <a:pt x="212851" y="1485900"/>
                  </a:lnTo>
                  <a:lnTo>
                    <a:pt x="207391" y="1498600"/>
                  </a:lnTo>
                  <a:lnTo>
                    <a:pt x="2583434" y="1498600"/>
                  </a:lnTo>
                  <a:lnTo>
                    <a:pt x="2596165" y="1485900"/>
                  </a:lnTo>
                  <a:close/>
                </a:path>
                <a:path w="4589145" h="2120900">
                  <a:moveTo>
                    <a:pt x="2612390" y="1485900"/>
                  </a:moveTo>
                  <a:lnTo>
                    <a:pt x="2611754" y="1485900"/>
                  </a:lnTo>
                  <a:lnTo>
                    <a:pt x="2609469" y="1498600"/>
                  </a:lnTo>
                  <a:lnTo>
                    <a:pt x="2612390" y="1485900"/>
                  </a:lnTo>
                  <a:close/>
                </a:path>
                <a:path w="4589145" h="2120900">
                  <a:moveTo>
                    <a:pt x="2638933" y="1485900"/>
                  </a:moveTo>
                  <a:lnTo>
                    <a:pt x="2631186" y="1485900"/>
                  </a:lnTo>
                  <a:lnTo>
                    <a:pt x="2624836" y="1498600"/>
                  </a:lnTo>
                  <a:lnTo>
                    <a:pt x="2633726" y="1498600"/>
                  </a:lnTo>
                  <a:lnTo>
                    <a:pt x="2638933" y="1485900"/>
                  </a:lnTo>
                  <a:close/>
                </a:path>
                <a:path w="4589145" h="2120900">
                  <a:moveTo>
                    <a:pt x="2657348" y="1485900"/>
                  </a:moveTo>
                  <a:lnTo>
                    <a:pt x="2648077" y="1485900"/>
                  </a:lnTo>
                  <a:lnTo>
                    <a:pt x="2647442" y="1498600"/>
                  </a:lnTo>
                  <a:lnTo>
                    <a:pt x="2654046" y="1498600"/>
                  </a:lnTo>
                  <a:lnTo>
                    <a:pt x="2657348" y="1485900"/>
                  </a:lnTo>
                  <a:close/>
                </a:path>
                <a:path w="4589145" h="2120900">
                  <a:moveTo>
                    <a:pt x="2714371" y="1473200"/>
                  </a:moveTo>
                  <a:lnTo>
                    <a:pt x="2694686" y="1473200"/>
                  </a:lnTo>
                  <a:lnTo>
                    <a:pt x="2689860" y="1485900"/>
                  </a:lnTo>
                  <a:lnTo>
                    <a:pt x="2669032" y="1485900"/>
                  </a:lnTo>
                  <a:lnTo>
                    <a:pt x="2660904" y="1498600"/>
                  </a:lnTo>
                  <a:lnTo>
                    <a:pt x="2707767" y="1498600"/>
                  </a:lnTo>
                  <a:lnTo>
                    <a:pt x="2711577" y="1485900"/>
                  </a:lnTo>
                  <a:lnTo>
                    <a:pt x="2714371" y="1473200"/>
                  </a:lnTo>
                  <a:close/>
                </a:path>
                <a:path w="4589145" h="2120900">
                  <a:moveTo>
                    <a:pt x="244348" y="1473200"/>
                  </a:moveTo>
                  <a:lnTo>
                    <a:pt x="238125" y="1473200"/>
                  </a:lnTo>
                  <a:lnTo>
                    <a:pt x="235712" y="1485900"/>
                  </a:lnTo>
                  <a:lnTo>
                    <a:pt x="249809" y="1485900"/>
                  </a:lnTo>
                  <a:lnTo>
                    <a:pt x="244348" y="1473200"/>
                  </a:lnTo>
                  <a:close/>
                </a:path>
                <a:path w="4589145" h="2120900">
                  <a:moveTo>
                    <a:pt x="2776982" y="1447800"/>
                  </a:moveTo>
                  <a:lnTo>
                    <a:pt x="250753" y="1447800"/>
                  </a:lnTo>
                  <a:lnTo>
                    <a:pt x="248285" y="1460500"/>
                  </a:lnTo>
                  <a:lnTo>
                    <a:pt x="281813" y="1460500"/>
                  </a:lnTo>
                  <a:lnTo>
                    <a:pt x="281813" y="1473200"/>
                  </a:lnTo>
                  <a:lnTo>
                    <a:pt x="255270" y="1473200"/>
                  </a:lnTo>
                  <a:lnTo>
                    <a:pt x="249809" y="1485900"/>
                  </a:lnTo>
                  <a:lnTo>
                    <a:pt x="2614168" y="1485900"/>
                  </a:lnTo>
                  <a:lnTo>
                    <a:pt x="2654288" y="1473200"/>
                  </a:lnTo>
                  <a:lnTo>
                    <a:pt x="2776982" y="1447800"/>
                  </a:lnTo>
                  <a:close/>
                </a:path>
                <a:path w="4589145" h="2120900">
                  <a:moveTo>
                    <a:pt x="2807970" y="1473200"/>
                  </a:moveTo>
                  <a:lnTo>
                    <a:pt x="2762392" y="1473200"/>
                  </a:lnTo>
                  <a:lnTo>
                    <a:pt x="2751516" y="1485900"/>
                  </a:lnTo>
                  <a:lnTo>
                    <a:pt x="2804541" y="1485900"/>
                  </a:lnTo>
                  <a:lnTo>
                    <a:pt x="2807970" y="1473200"/>
                  </a:lnTo>
                  <a:close/>
                </a:path>
                <a:path w="4589145" h="2120900">
                  <a:moveTo>
                    <a:pt x="249554" y="1460500"/>
                  </a:moveTo>
                  <a:lnTo>
                    <a:pt x="245110" y="1460500"/>
                  </a:lnTo>
                  <a:lnTo>
                    <a:pt x="247523" y="1473200"/>
                  </a:lnTo>
                  <a:lnTo>
                    <a:pt x="249554" y="1460500"/>
                  </a:lnTo>
                  <a:close/>
                </a:path>
                <a:path w="4589145" h="2120900">
                  <a:moveTo>
                    <a:pt x="281813" y="1460500"/>
                  </a:moveTo>
                  <a:lnTo>
                    <a:pt x="272288" y="1460500"/>
                  </a:lnTo>
                  <a:lnTo>
                    <a:pt x="274447" y="1473200"/>
                  </a:lnTo>
                  <a:lnTo>
                    <a:pt x="281813" y="1460500"/>
                  </a:lnTo>
                  <a:close/>
                </a:path>
                <a:path w="4589145" h="2120900">
                  <a:moveTo>
                    <a:pt x="2744978" y="1460500"/>
                  </a:moveTo>
                  <a:lnTo>
                    <a:pt x="2744343" y="1460500"/>
                  </a:lnTo>
                  <a:lnTo>
                    <a:pt x="2732151" y="1473200"/>
                  </a:lnTo>
                  <a:lnTo>
                    <a:pt x="2745232" y="1473200"/>
                  </a:lnTo>
                  <a:lnTo>
                    <a:pt x="2744978" y="1460500"/>
                  </a:lnTo>
                  <a:close/>
                </a:path>
                <a:path w="4589145" h="2120900">
                  <a:moveTo>
                    <a:pt x="2762504" y="1460500"/>
                  </a:moveTo>
                  <a:lnTo>
                    <a:pt x="2753614" y="1460500"/>
                  </a:lnTo>
                  <a:lnTo>
                    <a:pt x="2758821" y="1473200"/>
                  </a:lnTo>
                  <a:lnTo>
                    <a:pt x="2762504" y="1460500"/>
                  </a:lnTo>
                  <a:close/>
                </a:path>
                <a:path w="4589145" h="2120900">
                  <a:moveTo>
                    <a:pt x="2788920" y="1460500"/>
                  </a:moveTo>
                  <a:lnTo>
                    <a:pt x="2782824" y="1460500"/>
                  </a:lnTo>
                  <a:lnTo>
                    <a:pt x="2772721" y="1473200"/>
                  </a:lnTo>
                  <a:lnTo>
                    <a:pt x="2786761" y="1473200"/>
                  </a:lnTo>
                  <a:lnTo>
                    <a:pt x="2788920" y="1460500"/>
                  </a:lnTo>
                  <a:close/>
                </a:path>
                <a:path w="4589145" h="2120900">
                  <a:moveTo>
                    <a:pt x="2809367" y="1460500"/>
                  </a:moveTo>
                  <a:lnTo>
                    <a:pt x="2806573" y="1460500"/>
                  </a:lnTo>
                  <a:lnTo>
                    <a:pt x="2804287" y="1473200"/>
                  </a:lnTo>
                  <a:lnTo>
                    <a:pt x="2811018" y="1473200"/>
                  </a:lnTo>
                  <a:lnTo>
                    <a:pt x="2809367" y="1460500"/>
                  </a:lnTo>
                  <a:close/>
                </a:path>
                <a:path w="4589145" h="2120900">
                  <a:moveTo>
                    <a:pt x="2886583" y="1460500"/>
                  </a:moveTo>
                  <a:lnTo>
                    <a:pt x="2876930" y="1460500"/>
                  </a:lnTo>
                  <a:lnTo>
                    <a:pt x="2872486" y="1473200"/>
                  </a:lnTo>
                  <a:lnTo>
                    <a:pt x="2883789" y="1473200"/>
                  </a:lnTo>
                  <a:lnTo>
                    <a:pt x="2886583" y="1460500"/>
                  </a:lnTo>
                  <a:close/>
                </a:path>
                <a:path w="4589145" h="2120900">
                  <a:moveTo>
                    <a:pt x="2809964" y="1447800"/>
                  </a:moveTo>
                  <a:lnTo>
                    <a:pt x="2776982" y="1447800"/>
                  </a:lnTo>
                  <a:lnTo>
                    <a:pt x="2772155" y="1460500"/>
                  </a:lnTo>
                  <a:lnTo>
                    <a:pt x="2799588" y="1460500"/>
                  </a:lnTo>
                  <a:lnTo>
                    <a:pt x="2809964" y="1447800"/>
                  </a:lnTo>
                  <a:close/>
                </a:path>
                <a:path w="4589145" h="2120900">
                  <a:moveTo>
                    <a:pt x="2860675" y="1447800"/>
                  </a:moveTo>
                  <a:lnTo>
                    <a:pt x="2848610" y="1447800"/>
                  </a:lnTo>
                  <a:lnTo>
                    <a:pt x="2856484" y="1460500"/>
                  </a:lnTo>
                  <a:lnTo>
                    <a:pt x="2860675" y="1447800"/>
                  </a:lnTo>
                  <a:close/>
                </a:path>
                <a:path w="4589145" h="2120900">
                  <a:moveTo>
                    <a:pt x="2897759" y="1447800"/>
                  </a:moveTo>
                  <a:lnTo>
                    <a:pt x="2894076" y="1460500"/>
                  </a:lnTo>
                  <a:lnTo>
                    <a:pt x="2897923" y="1460500"/>
                  </a:lnTo>
                  <a:lnTo>
                    <a:pt x="2897759" y="1447800"/>
                  </a:lnTo>
                  <a:close/>
                </a:path>
                <a:path w="4589145" h="2120900">
                  <a:moveTo>
                    <a:pt x="2890510" y="1435100"/>
                  </a:moveTo>
                  <a:lnTo>
                    <a:pt x="271399" y="1435100"/>
                  </a:lnTo>
                  <a:lnTo>
                    <a:pt x="262501" y="1447800"/>
                  </a:lnTo>
                  <a:lnTo>
                    <a:pt x="2882122" y="1447800"/>
                  </a:lnTo>
                  <a:lnTo>
                    <a:pt x="2890510" y="1435100"/>
                  </a:lnTo>
                  <a:close/>
                </a:path>
                <a:path w="4589145" h="2120900">
                  <a:moveTo>
                    <a:pt x="2964688" y="1435100"/>
                  </a:moveTo>
                  <a:lnTo>
                    <a:pt x="2952750" y="1435100"/>
                  </a:lnTo>
                  <a:lnTo>
                    <a:pt x="2950972" y="1447800"/>
                  </a:lnTo>
                  <a:lnTo>
                    <a:pt x="2960624" y="1447800"/>
                  </a:lnTo>
                  <a:lnTo>
                    <a:pt x="2964688" y="1435100"/>
                  </a:lnTo>
                  <a:close/>
                </a:path>
                <a:path w="4589145" h="2120900">
                  <a:moveTo>
                    <a:pt x="2921762" y="1422400"/>
                  </a:moveTo>
                  <a:lnTo>
                    <a:pt x="329195" y="1422400"/>
                  </a:lnTo>
                  <a:lnTo>
                    <a:pt x="317849" y="1435100"/>
                  </a:lnTo>
                  <a:lnTo>
                    <a:pt x="2918460" y="1435100"/>
                  </a:lnTo>
                  <a:lnTo>
                    <a:pt x="2921762" y="1422400"/>
                  </a:lnTo>
                  <a:close/>
                </a:path>
                <a:path w="4589145" h="2120900">
                  <a:moveTo>
                    <a:pt x="2992120" y="1422400"/>
                  </a:moveTo>
                  <a:lnTo>
                    <a:pt x="2982722" y="1422400"/>
                  </a:lnTo>
                  <a:lnTo>
                    <a:pt x="2977007" y="1435100"/>
                  </a:lnTo>
                  <a:lnTo>
                    <a:pt x="2984500" y="1435100"/>
                  </a:lnTo>
                  <a:lnTo>
                    <a:pt x="2992120" y="1422400"/>
                  </a:lnTo>
                  <a:close/>
                </a:path>
                <a:path w="4589145" h="2120900">
                  <a:moveTo>
                    <a:pt x="283337" y="1409700"/>
                  </a:moveTo>
                  <a:lnTo>
                    <a:pt x="273939" y="1409700"/>
                  </a:lnTo>
                  <a:lnTo>
                    <a:pt x="280289" y="1422400"/>
                  </a:lnTo>
                  <a:lnTo>
                    <a:pt x="283337" y="1409700"/>
                  </a:lnTo>
                  <a:close/>
                </a:path>
                <a:path w="4589145" h="2120900">
                  <a:moveTo>
                    <a:pt x="298069" y="1409700"/>
                  </a:moveTo>
                  <a:lnTo>
                    <a:pt x="291211" y="1409700"/>
                  </a:lnTo>
                  <a:lnTo>
                    <a:pt x="288036" y="1422400"/>
                  </a:lnTo>
                  <a:lnTo>
                    <a:pt x="294640" y="1422400"/>
                  </a:lnTo>
                  <a:lnTo>
                    <a:pt x="298069" y="1409700"/>
                  </a:lnTo>
                  <a:close/>
                </a:path>
                <a:path w="4589145" h="2120900">
                  <a:moveTo>
                    <a:pt x="3001264" y="1409700"/>
                  </a:moveTo>
                  <a:lnTo>
                    <a:pt x="366268" y="1409700"/>
                  </a:lnTo>
                  <a:lnTo>
                    <a:pt x="362585" y="1422400"/>
                  </a:lnTo>
                  <a:lnTo>
                    <a:pt x="3003042" y="1422400"/>
                  </a:lnTo>
                  <a:lnTo>
                    <a:pt x="3001264" y="1409700"/>
                  </a:lnTo>
                  <a:close/>
                </a:path>
                <a:path w="4589145" h="2120900">
                  <a:moveTo>
                    <a:pt x="286258" y="1397000"/>
                  </a:moveTo>
                  <a:lnTo>
                    <a:pt x="266192" y="1397000"/>
                  </a:lnTo>
                  <a:lnTo>
                    <a:pt x="269240" y="1409700"/>
                  </a:lnTo>
                  <a:lnTo>
                    <a:pt x="284607" y="1409700"/>
                  </a:lnTo>
                  <a:lnTo>
                    <a:pt x="286258" y="1397000"/>
                  </a:lnTo>
                  <a:close/>
                </a:path>
                <a:path w="4589145" h="2120900">
                  <a:moveTo>
                    <a:pt x="319615" y="1397000"/>
                  </a:moveTo>
                  <a:lnTo>
                    <a:pt x="294259" y="1397000"/>
                  </a:lnTo>
                  <a:lnTo>
                    <a:pt x="291338" y="1409700"/>
                  </a:lnTo>
                  <a:lnTo>
                    <a:pt x="311658" y="1409700"/>
                  </a:lnTo>
                  <a:lnTo>
                    <a:pt x="319615" y="1397000"/>
                  </a:lnTo>
                  <a:close/>
                </a:path>
                <a:path w="4589145" h="2120900">
                  <a:moveTo>
                    <a:pt x="347725" y="1397000"/>
                  </a:moveTo>
                  <a:lnTo>
                    <a:pt x="338327" y="1397000"/>
                  </a:lnTo>
                  <a:lnTo>
                    <a:pt x="337693" y="1409700"/>
                  </a:lnTo>
                  <a:lnTo>
                    <a:pt x="350393" y="1409700"/>
                  </a:lnTo>
                  <a:lnTo>
                    <a:pt x="347725" y="1397000"/>
                  </a:lnTo>
                  <a:close/>
                </a:path>
                <a:path w="4589145" h="2120900">
                  <a:moveTo>
                    <a:pt x="3035046" y="1397000"/>
                  </a:moveTo>
                  <a:lnTo>
                    <a:pt x="420497" y="1397000"/>
                  </a:lnTo>
                  <a:lnTo>
                    <a:pt x="420370" y="1409700"/>
                  </a:lnTo>
                  <a:lnTo>
                    <a:pt x="3029330" y="1409700"/>
                  </a:lnTo>
                  <a:lnTo>
                    <a:pt x="3035046" y="1397000"/>
                  </a:lnTo>
                  <a:close/>
                </a:path>
                <a:path w="4589145" h="2120900">
                  <a:moveTo>
                    <a:pt x="3064525" y="1397000"/>
                  </a:moveTo>
                  <a:lnTo>
                    <a:pt x="3035046" y="1397000"/>
                  </a:lnTo>
                  <a:lnTo>
                    <a:pt x="3042285" y="1409700"/>
                  </a:lnTo>
                  <a:lnTo>
                    <a:pt x="3051460" y="1409700"/>
                  </a:lnTo>
                  <a:lnTo>
                    <a:pt x="3064525" y="1397000"/>
                  </a:lnTo>
                  <a:close/>
                </a:path>
                <a:path w="4589145" h="2120900">
                  <a:moveTo>
                    <a:pt x="398250" y="1384300"/>
                  </a:moveTo>
                  <a:lnTo>
                    <a:pt x="274700" y="1384300"/>
                  </a:lnTo>
                  <a:lnTo>
                    <a:pt x="277875" y="1397000"/>
                  </a:lnTo>
                  <a:lnTo>
                    <a:pt x="381365" y="1397000"/>
                  </a:lnTo>
                  <a:lnTo>
                    <a:pt x="398250" y="1384300"/>
                  </a:lnTo>
                  <a:close/>
                </a:path>
                <a:path w="4589145" h="2120900">
                  <a:moveTo>
                    <a:pt x="3131722" y="1384300"/>
                  </a:moveTo>
                  <a:lnTo>
                    <a:pt x="449707" y="1384300"/>
                  </a:lnTo>
                  <a:lnTo>
                    <a:pt x="444246" y="1397000"/>
                  </a:lnTo>
                  <a:lnTo>
                    <a:pt x="3107054" y="1397000"/>
                  </a:lnTo>
                  <a:lnTo>
                    <a:pt x="3131722" y="1384300"/>
                  </a:lnTo>
                  <a:close/>
                </a:path>
                <a:path w="4589145" h="2120900">
                  <a:moveTo>
                    <a:pt x="451008" y="1371600"/>
                  </a:moveTo>
                  <a:lnTo>
                    <a:pt x="278129" y="1371600"/>
                  </a:lnTo>
                  <a:lnTo>
                    <a:pt x="274447" y="1384300"/>
                  </a:lnTo>
                  <a:lnTo>
                    <a:pt x="439166" y="1384300"/>
                  </a:lnTo>
                  <a:lnTo>
                    <a:pt x="451008" y="1371600"/>
                  </a:lnTo>
                  <a:close/>
                </a:path>
                <a:path w="4589145" h="2120900">
                  <a:moveTo>
                    <a:pt x="473328" y="1371600"/>
                  </a:moveTo>
                  <a:lnTo>
                    <a:pt x="471043" y="1371600"/>
                  </a:lnTo>
                  <a:lnTo>
                    <a:pt x="467360" y="1384300"/>
                  </a:lnTo>
                  <a:lnTo>
                    <a:pt x="477900" y="1384300"/>
                  </a:lnTo>
                  <a:lnTo>
                    <a:pt x="473328" y="1371600"/>
                  </a:lnTo>
                  <a:close/>
                </a:path>
                <a:path w="4589145" h="2120900">
                  <a:moveTo>
                    <a:pt x="3181439" y="1371600"/>
                  </a:moveTo>
                  <a:lnTo>
                    <a:pt x="496189" y="1371600"/>
                  </a:lnTo>
                  <a:lnTo>
                    <a:pt x="486824" y="1384300"/>
                  </a:lnTo>
                  <a:lnTo>
                    <a:pt x="3156473" y="1384300"/>
                  </a:lnTo>
                  <a:lnTo>
                    <a:pt x="3181439" y="1371600"/>
                  </a:lnTo>
                  <a:close/>
                </a:path>
                <a:path w="4589145" h="2120900">
                  <a:moveTo>
                    <a:pt x="505336" y="1358900"/>
                  </a:moveTo>
                  <a:lnTo>
                    <a:pt x="285115" y="1358900"/>
                  </a:lnTo>
                  <a:lnTo>
                    <a:pt x="281686" y="1371600"/>
                  </a:lnTo>
                  <a:lnTo>
                    <a:pt x="498221" y="1371600"/>
                  </a:lnTo>
                  <a:lnTo>
                    <a:pt x="505336" y="1358900"/>
                  </a:lnTo>
                  <a:close/>
                </a:path>
                <a:path w="4589145" h="2120900">
                  <a:moveTo>
                    <a:pt x="3216402" y="1358900"/>
                  </a:moveTo>
                  <a:lnTo>
                    <a:pt x="523621" y="1358900"/>
                  </a:lnTo>
                  <a:lnTo>
                    <a:pt x="526415" y="1371600"/>
                  </a:lnTo>
                  <a:lnTo>
                    <a:pt x="3214370" y="1371600"/>
                  </a:lnTo>
                  <a:lnTo>
                    <a:pt x="3216402" y="1358900"/>
                  </a:lnTo>
                  <a:close/>
                </a:path>
                <a:path w="4589145" h="2120900">
                  <a:moveTo>
                    <a:pt x="3213480" y="1346200"/>
                  </a:moveTo>
                  <a:lnTo>
                    <a:pt x="278765" y="1346200"/>
                  </a:lnTo>
                  <a:lnTo>
                    <a:pt x="283210" y="1358900"/>
                  </a:lnTo>
                  <a:lnTo>
                    <a:pt x="3213480" y="1358900"/>
                  </a:lnTo>
                  <a:lnTo>
                    <a:pt x="3213480" y="1346200"/>
                  </a:lnTo>
                  <a:close/>
                </a:path>
                <a:path w="4589145" h="2120900">
                  <a:moveTo>
                    <a:pt x="3280029" y="1346200"/>
                  </a:moveTo>
                  <a:lnTo>
                    <a:pt x="3269742" y="1346200"/>
                  </a:lnTo>
                  <a:lnTo>
                    <a:pt x="3252077" y="1358900"/>
                  </a:lnTo>
                  <a:lnTo>
                    <a:pt x="3276346" y="1358900"/>
                  </a:lnTo>
                  <a:lnTo>
                    <a:pt x="3280029" y="1346200"/>
                  </a:lnTo>
                  <a:close/>
                </a:path>
                <a:path w="4589145" h="2120900">
                  <a:moveTo>
                    <a:pt x="3223895" y="1333500"/>
                  </a:moveTo>
                  <a:lnTo>
                    <a:pt x="285242" y="1333500"/>
                  </a:lnTo>
                  <a:lnTo>
                    <a:pt x="285369" y="1346200"/>
                  </a:lnTo>
                  <a:lnTo>
                    <a:pt x="3221609" y="1346200"/>
                  </a:lnTo>
                  <a:lnTo>
                    <a:pt x="3223895" y="1333500"/>
                  </a:lnTo>
                  <a:close/>
                </a:path>
                <a:path w="4589145" h="2120900">
                  <a:moveTo>
                    <a:pt x="3352292" y="1333500"/>
                  </a:moveTo>
                  <a:lnTo>
                    <a:pt x="3317359" y="1333500"/>
                  </a:lnTo>
                  <a:lnTo>
                    <a:pt x="3311905" y="1346200"/>
                  </a:lnTo>
                  <a:lnTo>
                    <a:pt x="3343153" y="1346200"/>
                  </a:lnTo>
                  <a:lnTo>
                    <a:pt x="3352292" y="1333500"/>
                  </a:lnTo>
                  <a:close/>
                </a:path>
                <a:path w="4589145" h="2120900">
                  <a:moveTo>
                    <a:pt x="3295015" y="1320800"/>
                  </a:moveTo>
                  <a:lnTo>
                    <a:pt x="287909" y="1320800"/>
                  </a:lnTo>
                  <a:lnTo>
                    <a:pt x="287020" y="1333500"/>
                  </a:lnTo>
                  <a:lnTo>
                    <a:pt x="3293872" y="1333500"/>
                  </a:lnTo>
                  <a:lnTo>
                    <a:pt x="3295015" y="1320800"/>
                  </a:lnTo>
                  <a:close/>
                </a:path>
                <a:path w="4589145" h="2120900">
                  <a:moveTo>
                    <a:pt x="3323971" y="1320800"/>
                  </a:moveTo>
                  <a:lnTo>
                    <a:pt x="3312159" y="1320800"/>
                  </a:lnTo>
                  <a:lnTo>
                    <a:pt x="3318148" y="1333500"/>
                  </a:lnTo>
                  <a:lnTo>
                    <a:pt x="3323971" y="1320800"/>
                  </a:lnTo>
                  <a:close/>
                </a:path>
                <a:path w="4589145" h="2120900">
                  <a:moveTo>
                    <a:pt x="3407155" y="1320800"/>
                  </a:moveTo>
                  <a:lnTo>
                    <a:pt x="3371228" y="1320800"/>
                  </a:lnTo>
                  <a:lnTo>
                    <a:pt x="3365246" y="1333500"/>
                  </a:lnTo>
                  <a:lnTo>
                    <a:pt x="3398702" y="1333500"/>
                  </a:lnTo>
                  <a:lnTo>
                    <a:pt x="3407155" y="1320800"/>
                  </a:lnTo>
                  <a:close/>
                </a:path>
                <a:path w="4589145" h="2120900">
                  <a:moveTo>
                    <a:pt x="284988" y="1308100"/>
                  </a:moveTo>
                  <a:lnTo>
                    <a:pt x="278257" y="1308100"/>
                  </a:lnTo>
                  <a:lnTo>
                    <a:pt x="280035" y="1320800"/>
                  </a:lnTo>
                  <a:lnTo>
                    <a:pt x="284988" y="1308100"/>
                  </a:lnTo>
                  <a:close/>
                </a:path>
                <a:path w="4589145" h="2120900">
                  <a:moveTo>
                    <a:pt x="3381210" y="1308100"/>
                  </a:moveTo>
                  <a:lnTo>
                    <a:pt x="293624" y="1308100"/>
                  </a:lnTo>
                  <a:lnTo>
                    <a:pt x="294767" y="1320800"/>
                  </a:lnTo>
                  <a:lnTo>
                    <a:pt x="3361896" y="1320800"/>
                  </a:lnTo>
                  <a:lnTo>
                    <a:pt x="3381210" y="1308100"/>
                  </a:lnTo>
                  <a:close/>
                </a:path>
                <a:path w="4589145" h="2120900">
                  <a:moveTo>
                    <a:pt x="3459861" y="1308100"/>
                  </a:moveTo>
                  <a:lnTo>
                    <a:pt x="3420364" y="1308100"/>
                  </a:lnTo>
                  <a:lnTo>
                    <a:pt x="3414752" y="1320800"/>
                  </a:lnTo>
                  <a:lnTo>
                    <a:pt x="3446732" y="1320800"/>
                  </a:lnTo>
                  <a:lnTo>
                    <a:pt x="3459861" y="1308100"/>
                  </a:lnTo>
                  <a:close/>
                </a:path>
                <a:path w="4589145" h="2120900">
                  <a:moveTo>
                    <a:pt x="3430904" y="1295400"/>
                  </a:moveTo>
                  <a:lnTo>
                    <a:pt x="277749" y="1295400"/>
                  </a:lnTo>
                  <a:lnTo>
                    <a:pt x="276478" y="1308100"/>
                  </a:lnTo>
                  <a:lnTo>
                    <a:pt x="3425698" y="1308100"/>
                  </a:lnTo>
                  <a:lnTo>
                    <a:pt x="3427663" y="1306576"/>
                  </a:lnTo>
                  <a:lnTo>
                    <a:pt x="3430904" y="1295400"/>
                  </a:lnTo>
                  <a:close/>
                </a:path>
                <a:path w="4589145" h="2120900">
                  <a:moveTo>
                    <a:pt x="3508502" y="1295400"/>
                  </a:moveTo>
                  <a:lnTo>
                    <a:pt x="3442080" y="1295400"/>
                  </a:lnTo>
                  <a:lnTo>
                    <a:pt x="3427663" y="1306576"/>
                  </a:lnTo>
                  <a:lnTo>
                    <a:pt x="3427222" y="1308100"/>
                  </a:lnTo>
                  <a:lnTo>
                    <a:pt x="3506851" y="1308100"/>
                  </a:lnTo>
                  <a:lnTo>
                    <a:pt x="3508502" y="1295400"/>
                  </a:lnTo>
                  <a:close/>
                </a:path>
                <a:path w="4589145" h="2120900">
                  <a:moveTo>
                    <a:pt x="3560651" y="1282700"/>
                  </a:moveTo>
                  <a:lnTo>
                    <a:pt x="292989" y="1282700"/>
                  </a:lnTo>
                  <a:lnTo>
                    <a:pt x="289814" y="1295400"/>
                  </a:lnTo>
                  <a:lnTo>
                    <a:pt x="3543109" y="1295400"/>
                  </a:lnTo>
                  <a:lnTo>
                    <a:pt x="3560651" y="1282700"/>
                  </a:lnTo>
                  <a:close/>
                </a:path>
                <a:path w="4589145" h="2120900">
                  <a:moveTo>
                    <a:pt x="3524504" y="1270000"/>
                  </a:moveTo>
                  <a:lnTo>
                    <a:pt x="284861" y="1270000"/>
                  </a:lnTo>
                  <a:lnTo>
                    <a:pt x="287909" y="1282700"/>
                  </a:lnTo>
                  <a:lnTo>
                    <a:pt x="3521329" y="1282700"/>
                  </a:lnTo>
                  <a:lnTo>
                    <a:pt x="3524504" y="1270000"/>
                  </a:lnTo>
                  <a:close/>
                </a:path>
                <a:path w="4589145" h="2120900">
                  <a:moveTo>
                    <a:pt x="3606546" y="1270000"/>
                  </a:moveTo>
                  <a:lnTo>
                    <a:pt x="3557127" y="1270000"/>
                  </a:lnTo>
                  <a:lnTo>
                    <a:pt x="3541119" y="1282700"/>
                  </a:lnTo>
                  <a:lnTo>
                    <a:pt x="3606419" y="1282700"/>
                  </a:lnTo>
                  <a:lnTo>
                    <a:pt x="3606546" y="1270000"/>
                  </a:lnTo>
                  <a:close/>
                </a:path>
                <a:path w="4589145" h="2120900">
                  <a:moveTo>
                    <a:pt x="3546855" y="1257300"/>
                  </a:moveTo>
                  <a:lnTo>
                    <a:pt x="310259" y="1257300"/>
                  </a:lnTo>
                  <a:lnTo>
                    <a:pt x="303006" y="1270000"/>
                  </a:lnTo>
                  <a:lnTo>
                    <a:pt x="3540579" y="1270000"/>
                  </a:lnTo>
                  <a:lnTo>
                    <a:pt x="3546855" y="1257300"/>
                  </a:lnTo>
                  <a:close/>
                </a:path>
                <a:path w="4589145" h="2120900">
                  <a:moveTo>
                    <a:pt x="3573319" y="1257300"/>
                  </a:moveTo>
                  <a:lnTo>
                    <a:pt x="3555746" y="1257300"/>
                  </a:lnTo>
                  <a:lnTo>
                    <a:pt x="3562365" y="1270000"/>
                  </a:lnTo>
                  <a:lnTo>
                    <a:pt x="3568128" y="1270000"/>
                  </a:lnTo>
                  <a:lnTo>
                    <a:pt x="3573319" y="1257300"/>
                  </a:lnTo>
                  <a:close/>
                </a:path>
                <a:path w="4589145" h="2120900">
                  <a:moveTo>
                    <a:pt x="3678983" y="1257300"/>
                  </a:moveTo>
                  <a:lnTo>
                    <a:pt x="3605305" y="1257300"/>
                  </a:lnTo>
                  <a:lnTo>
                    <a:pt x="3590036" y="1270000"/>
                  </a:lnTo>
                  <a:lnTo>
                    <a:pt x="3664626" y="1270000"/>
                  </a:lnTo>
                  <a:lnTo>
                    <a:pt x="3678983" y="1257300"/>
                  </a:lnTo>
                  <a:close/>
                </a:path>
                <a:path w="4589145" h="2120900">
                  <a:moveTo>
                    <a:pt x="3598997" y="1244600"/>
                  </a:moveTo>
                  <a:lnTo>
                    <a:pt x="321818" y="1244600"/>
                  </a:lnTo>
                  <a:lnTo>
                    <a:pt x="330962" y="1257300"/>
                  </a:lnTo>
                  <a:lnTo>
                    <a:pt x="3594608" y="1257300"/>
                  </a:lnTo>
                  <a:lnTo>
                    <a:pt x="3598997" y="1244600"/>
                  </a:lnTo>
                  <a:close/>
                </a:path>
                <a:path w="4589145" h="2120900">
                  <a:moveTo>
                    <a:pt x="3696589" y="1244600"/>
                  </a:moveTo>
                  <a:lnTo>
                    <a:pt x="3656203" y="1244600"/>
                  </a:lnTo>
                  <a:lnTo>
                    <a:pt x="3635559" y="1257300"/>
                  </a:lnTo>
                  <a:lnTo>
                    <a:pt x="3699002" y="1257300"/>
                  </a:lnTo>
                  <a:lnTo>
                    <a:pt x="3696589" y="1244600"/>
                  </a:lnTo>
                  <a:close/>
                </a:path>
                <a:path w="4589145" h="2120900">
                  <a:moveTo>
                    <a:pt x="3704209" y="1244600"/>
                  </a:moveTo>
                  <a:lnTo>
                    <a:pt x="3699002" y="1257300"/>
                  </a:lnTo>
                  <a:lnTo>
                    <a:pt x="3708400" y="1257300"/>
                  </a:lnTo>
                  <a:lnTo>
                    <a:pt x="3704209" y="1244600"/>
                  </a:lnTo>
                  <a:close/>
                </a:path>
                <a:path w="4589145" h="2120900">
                  <a:moveTo>
                    <a:pt x="3652059" y="1231900"/>
                  </a:moveTo>
                  <a:lnTo>
                    <a:pt x="333577" y="1231900"/>
                  </a:lnTo>
                  <a:lnTo>
                    <a:pt x="325882" y="1244600"/>
                  </a:lnTo>
                  <a:lnTo>
                    <a:pt x="3641794" y="1244600"/>
                  </a:lnTo>
                  <a:lnTo>
                    <a:pt x="3652059" y="1231900"/>
                  </a:lnTo>
                  <a:close/>
                </a:path>
                <a:path w="4589145" h="2120900">
                  <a:moveTo>
                    <a:pt x="3691890" y="1231900"/>
                  </a:moveTo>
                  <a:lnTo>
                    <a:pt x="3687953" y="1244600"/>
                  </a:lnTo>
                  <a:lnTo>
                    <a:pt x="3695192" y="1244600"/>
                  </a:lnTo>
                  <a:lnTo>
                    <a:pt x="3691890" y="1231900"/>
                  </a:lnTo>
                  <a:close/>
                </a:path>
                <a:path w="4589145" h="2120900">
                  <a:moveTo>
                    <a:pt x="3696970" y="1219200"/>
                  </a:moveTo>
                  <a:lnTo>
                    <a:pt x="353187" y="1219200"/>
                  </a:lnTo>
                  <a:lnTo>
                    <a:pt x="346777" y="1231900"/>
                  </a:lnTo>
                  <a:lnTo>
                    <a:pt x="3685297" y="1231900"/>
                  </a:lnTo>
                  <a:lnTo>
                    <a:pt x="3696970" y="1219200"/>
                  </a:lnTo>
                  <a:close/>
                </a:path>
                <a:path w="4589145" h="2120900">
                  <a:moveTo>
                    <a:pt x="3777234" y="1219200"/>
                  </a:moveTo>
                  <a:lnTo>
                    <a:pt x="3760470" y="1219200"/>
                  </a:lnTo>
                  <a:lnTo>
                    <a:pt x="3757676" y="1231900"/>
                  </a:lnTo>
                  <a:lnTo>
                    <a:pt x="3770629" y="1231900"/>
                  </a:lnTo>
                  <a:lnTo>
                    <a:pt x="3777234" y="1219200"/>
                  </a:lnTo>
                  <a:close/>
                </a:path>
                <a:path w="4589145" h="2120900">
                  <a:moveTo>
                    <a:pt x="3787775" y="1219200"/>
                  </a:moveTo>
                  <a:lnTo>
                    <a:pt x="3783584" y="1231900"/>
                  </a:lnTo>
                  <a:lnTo>
                    <a:pt x="3792854" y="1231900"/>
                  </a:lnTo>
                  <a:lnTo>
                    <a:pt x="3787775" y="1219200"/>
                  </a:lnTo>
                  <a:close/>
                </a:path>
                <a:path w="4589145" h="2120900">
                  <a:moveTo>
                    <a:pt x="3796919" y="1219200"/>
                  </a:moveTo>
                  <a:lnTo>
                    <a:pt x="3792854" y="1231900"/>
                  </a:lnTo>
                  <a:lnTo>
                    <a:pt x="3793490" y="1231900"/>
                  </a:lnTo>
                  <a:lnTo>
                    <a:pt x="3796919" y="1219200"/>
                  </a:lnTo>
                  <a:close/>
                </a:path>
                <a:path w="4589145" h="2120900">
                  <a:moveTo>
                    <a:pt x="3744848" y="1206500"/>
                  </a:moveTo>
                  <a:lnTo>
                    <a:pt x="359155" y="1206500"/>
                  </a:lnTo>
                  <a:lnTo>
                    <a:pt x="359664" y="1219200"/>
                  </a:lnTo>
                  <a:lnTo>
                    <a:pt x="3732688" y="1219200"/>
                  </a:lnTo>
                  <a:lnTo>
                    <a:pt x="3744848" y="1206500"/>
                  </a:lnTo>
                  <a:close/>
                </a:path>
                <a:path w="4589145" h="2120900">
                  <a:moveTo>
                    <a:pt x="3782441" y="1193800"/>
                  </a:moveTo>
                  <a:lnTo>
                    <a:pt x="374903" y="1193800"/>
                  </a:lnTo>
                  <a:lnTo>
                    <a:pt x="373252" y="1206500"/>
                  </a:lnTo>
                  <a:lnTo>
                    <a:pt x="3775329" y="1206500"/>
                  </a:lnTo>
                  <a:lnTo>
                    <a:pt x="3782441" y="1193800"/>
                  </a:lnTo>
                  <a:close/>
                </a:path>
                <a:path w="4589145" h="2120900">
                  <a:moveTo>
                    <a:pt x="3824081" y="1181100"/>
                  </a:moveTo>
                  <a:lnTo>
                    <a:pt x="376554" y="1181100"/>
                  </a:lnTo>
                  <a:lnTo>
                    <a:pt x="377444" y="1193800"/>
                  </a:lnTo>
                  <a:lnTo>
                    <a:pt x="3806394" y="1193800"/>
                  </a:lnTo>
                  <a:lnTo>
                    <a:pt x="3824081" y="1181100"/>
                  </a:lnTo>
                  <a:close/>
                </a:path>
                <a:path w="4589145" h="2120900">
                  <a:moveTo>
                    <a:pt x="3867277" y="1181100"/>
                  </a:moveTo>
                  <a:lnTo>
                    <a:pt x="3863594" y="1181100"/>
                  </a:lnTo>
                  <a:lnTo>
                    <a:pt x="3866134" y="1193800"/>
                  </a:lnTo>
                  <a:lnTo>
                    <a:pt x="3867277" y="1181100"/>
                  </a:lnTo>
                  <a:close/>
                </a:path>
                <a:path w="4589145" h="2120900">
                  <a:moveTo>
                    <a:pt x="3861038" y="1168400"/>
                  </a:moveTo>
                  <a:lnTo>
                    <a:pt x="385191" y="1168400"/>
                  </a:lnTo>
                  <a:lnTo>
                    <a:pt x="385572" y="1181100"/>
                  </a:lnTo>
                  <a:lnTo>
                    <a:pt x="3863254" y="1181100"/>
                  </a:lnTo>
                  <a:lnTo>
                    <a:pt x="3861038" y="1168400"/>
                  </a:lnTo>
                  <a:close/>
                </a:path>
                <a:path w="4589145" h="2120900">
                  <a:moveTo>
                    <a:pt x="3837304" y="1155700"/>
                  </a:moveTo>
                  <a:lnTo>
                    <a:pt x="385191" y="1155700"/>
                  </a:lnTo>
                  <a:lnTo>
                    <a:pt x="379729" y="1168400"/>
                  </a:lnTo>
                  <a:lnTo>
                    <a:pt x="3837178" y="1168400"/>
                  </a:lnTo>
                  <a:lnTo>
                    <a:pt x="3837304" y="1155700"/>
                  </a:lnTo>
                  <a:close/>
                </a:path>
                <a:path w="4589145" h="2120900">
                  <a:moveTo>
                    <a:pt x="3876929" y="1155700"/>
                  </a:moveTo>
                  <a:lnTo>
                    <a:pt x="3858144" y="1155700"/>
                  </a:lnTo>
                  <a:lnTo>
                    <a:pt x="3851275" y="1168400"/>
                  </a:lnTo>
                  <a:lnTo>
                    <a:pt x="3873119" y="1168400"/>
                  </a:lnTo>
                  <a:lnTo>
                    <a:pt x="3876929" y="1155700"/>
                  </a:lnTo>
                  <a:close/>
                </a:path>
                <a:path w="4589145" h="2120900">
                  <a:moveTo>
                    <a:pt x="402717" y="1143000"/>
                  </a:moveTo>
                  <a:lnTo>
                    <a:pt x="390651" y="1143000"/>
                  </a:lnTo>
                  <a:lnTo>
                    <a:pt x="397637" y="1155700"/>
                  </a:lnTo>
                  <a:lnTo>
                    <a:pt x="402717" y="1143000"/>
                  </a:lnTo>
                  <a:close/>
                </a:path>
                <a:path w="4589145" h="2120900">
                  <a:moveTo>
                    <a:pt x="3870071" y="1143000"/>
                  </a:moveTo>
                  <a:lnTo>
                    <a:pt x="402717" y="1143000"/>
                  </a:lnTo>
                  <a:lnTo>
                    <a:pt x="400939" y="1155700"/>
                  </a:lnTo>
                  <a:lnTo>
                    <a:pt x="3869182" y="1155700"/>
                  </a:lnTo>
                  <a:lnTo>
                    <a:pt x="3870071" y="1143000"/>
                  </a:lnTo>
                  <a:close/>
                </a:path>
                <a:path w="4589145" h="2120900">
                  <a:moveTo>
                    <a:pt x="3919728" y="1130300"/>
                  </a:moveTo>
                  <a:lnTo>
                    <a:pt x="400303" y="1130300"/>
                  </a:lnTo>
                  <a:lnTo>
                    <a:pt x="396875" y="1143000"/>
                  </a:lnTo>
                  <a:lnTo>
                    <a:pt x="3918077" y="1143000"/>
                  </a:lnTo>
                  <a:lnTo>
                    <a:pt x="3919728" y="1130300"/>
                  </a:lnTo>
                  <a:close/>
                </a:path>
                <a:path w="4589145" h="2120900">
                  <a:moveTo>
                    <a:pt x="3915410" y="1117600"/>
                  </a:moveTo>
                  <a:lnTo>
                    <a:pt x="415036" y="1117600"/>
                  </a:lnTo>
                  <a:lnTo>
                    <a:pt x="408177" y="1130300"/>
                  </a:lnTo>
                  <a:lnTo>
                    <a:pt x="3910203" y="1130300"/>
                  </a:lnTo>
                  <a:lnTo>
                    <a:pt x="3915410" y="1117600"/>
                  </a:lnTo>
                  <a:close/>
                </a:path>
                <a:path w="4589145" h="2120900">
                  <a:moveTo>
                    <a:pt x="416941" y="1104900"/>
                  </a:moveTo>
                  <a:lnTo>
                    <a:pt x="402590" y="1104900"/>
                  </a:lnTo>
                  <a:lnTo>
                    <a:pt x="403478" y="1117600"/>
                  </a:lnTo>
                  <a:lnTo>
                    <a:pt x="412876" y="1117600"/>
                  </a:lnTo>
                  <a:lnTo>
                    <a:pt x="416941" y="1104900"/>
                  </a:lnTo>
                  <a:close/>
                </a:path>
                <a:path w="4589145" h="2120900">
                  <a:moveTo>
                    <a:pt x="3949569" y="1104900"/>
                  </a:moveTo>
                  <a:lnTo>
                    <a:pt x="416941" y="1104900"/>
                  </a:lnTo>
                  <a:lnTo>
                    <a:pt x="418084" y="1117600"/>
                  </a:lnTo>
                  <a:lnTo>
                    <a:pt x="3941413" y="1117600"/>
                  </a:lnTo>
                  <a:lnTo>
                    <a:pt x="3949569" y="1104900"/>
                  </a:lnTo>
                  <a:close/>
                </a:path>
                <a:path w="4589145" h="2120900">
                  <a:moveTo>
                    <a:pt x="3981958" y="1104900"/>
                  </a:moveTo>
                  <a:lnTo>
                    <a:pt x="3976751" y="1104900"/>
                  </a:lnTo>
                  <a:lnTo>
                    <a:pt x="3969639" y="1117600"/>
                  </a:lnTo>
                  <a:lnTo>
                    <a:pt x="3981323" y="1117600"/>
                  </a:lnTo>
                  <a:lnTo>
                    <a:pt x="3981958" y="1104900"/>
                  </a:lnTo>
                  <a:close/>
                </a:path>
                <a:path w="4589145" h="2120900">
                  <a:moveTo>
                    <a:pt x="3991864" y="1104900"/>
                  </a:moveTo>
                  <a:lnTo>
                    <a:pt x="3981958" y="1104900"/>
                  </a:lnTo>
                  <a:lnTo>
                    <a:pt x="3985768" y="1117600"/>
                  </a:lnTo>
                  <a:lnTo>
                    <a:pt x="3991864" y="1104900"/>
                  </a:lnTo>
                  <a:close/>
                </a:path>
                <a:path w="4589145" h="2120900">
                  <a:moveTo>
                    <a:pt x="418338" y="1092200"/>
                  </a:moveTo>
                  <a:lnTo>
                    <a:pt x="403605" y="1092200"/>
                  </a:lnTo>
                  <a:lnTo>
                    <a:pt x="403860" y="1104900"/>
                  </a:lnTo>
                  <a:lnTo>
                    <a:pt x="423545" y="1104900"/>
                  </a:lnTo>
                  <a:lnTo>
                    <a:pt x="418338" y="1092200"/>
                  </a:lnTo>
                  <a:close/>
                </a:path>
                <a:path w="4589145" h="2120900">
                  <a:moveTo>
                    <a:pt x="3988816" y="1092200"/>
                  </a:moveTo>
                  <a:lnTo>
                    <a:pt x="429387" y="1092200"/>
                  </a:lnTo>
                  <a:lnTo>
                    <a:pt x="423545" y="1104900"/>
                  </a:lnTo>
                  <a:lnTo>
                    <a:pt x="3973115" y="1104900"/>
                  </a:lnTo>
                  <a:lnTo>
                    <a:pt x="3988816" y="1092200"/>
                  </a:lnTo>
                  <a:close/>
                </a:path>
                <a:path w="4589145" h="2120900">
                  <a:moveTo>
                    <a:pt x="4028059" y="1092200"/>
                  </a:moveTo>
                  <a:lnTo>
                    <a:pt x="3995293" y="1092200"/>
                  </a:lnTo>
                  <a:lnTo>
                    <a:pt x="3997071" y="1104900"/>
                  </a:lnTo>
                  <a:lnTo>
                    <a:pt x="4025392" y="1104900"/>
                  </a:lnTo>
                  <a:lnTo>
                    <a:pt x="4028059" y="1092200"/>
                  </a:lnTo>
                  <a:close/>
                </a:path>
                <a:path w="4589145" h="2120900">
                  <a:moveTo>
                    <a:pt x="4034154" y="1092200"/>
                  </a:moveTo>
                  <a:lnTo>
                    <a:pt x="4028059" y="1092200"/>
                  </a:lnTo>
                  <a:lnTo>
                    <a:pt x="4031869" y="1104900"/>
                  </a:lnTo>
                  <a:lnTo>
                    <a:pt x="4034154" y="1092200"/>
                  </a:lnTo>
                  <a:close/>
                </a:path>
                <a:path w="4589145" h="2120900">
                  <a:moveTo>
                    <a:pt x="435991" y="1079500"/>
                  </a:moveTo>
                  <a:lnTo>
                    <a:pt x="401320" y="1079500"/>
                  </a:lnTo>
                  <a:lnTo>
                    <a:pt x="398272" y="1092200"/>
                  </a:lnTo>
                  <a:lnTo>
                    <a:pt x="430657" y="1092200"/>
                  </a:lnTo>
                  <a:lnTo>
                    <a:pt x="435991" y="1079500"/>
                  </a:lnTo>
                  <a:close/>
                </a:path>
                <a:path w="4589145" h="2120900">
                  <a:moveTo>
                    <a:pt x="4060356" y="1079500"/>
                  </a:moveTo>
                  <a:lnTo>
                    <a:pt x="437388" y="1079500"/>
                  </a:lnTo>
                  <a:lnTo>
                    <a:pt x="439293" y="1092200"/>
                  </a:lnTo>
                  <a:lnTo>
                    <a:pt x="4045330" y="1092200"/>
                  </a:lnTo>
                  <a:lnTo>
                    <a:pt x="4060356" y="1079500"/>
                  </a:lnTo>
                  <a:close/>
                </a:path>
                <a:path w="4589145" h="2120900">
                  <a:moveTo>
                    <a:pt x="4089550" y="1066800"/>
                  </a:moveTo>
                  <a:lnTo>
                    <a:pt x="437185" y="1066800"/>
                  </a:lnTo>
                  <a:lnTo>
                    <a:pt x="426910" y="1079500"/>
                  </a:lnTo>
                  <a:lnTo>
                    <a:pt x="4075239" y="1079500"/>
                  </a:lnTo>
                  <a:lnTo>
                    <a:pt x="4089550" y="1066800"/>
                  </a:lnTo>
                  <a:close/>
                </a:path>
                <a:path w="4589145" h="2120900">
                  <a:moveTo>
                    <a:pt x="4105021" y="1054100"/>
                  </a:moveTo>
                  <a:lnTo>
                    <a:pt x="463550" y="1054100"/>
                  </a:lnTo>
                  <a:lnTo>
                    <a:pt x="461645" y="1066800"/>
                  </a:lnTo>
                  <a:lnTo>
                    <a:pt x="4104386" y="1066800"/>
                  </a:lnTo>
                  <a:lnTo>
                    <a:pt x="4105021" y="1054100"/>
                  </a:lnTo>
                  <a:close/>
                </a:path>
                <a:path w="4589145" h="2120900">
                  <a:moveTo>
                    <a:pt x="519811" y="1041400"/>
                  </a:moveTo>
                  <a:lnTo>
                    <a:pt x="492871" y="1041400"/>
                  </a:lnTo>
                  <a:lnTo>
                    <a:pt x="484288" y="1054100"/>
                  </a:lnTo>
                  <a:lnTo>
                    <a:pt x="519684" y="1054100"/>
                  </a:lnTo>
                  <a:lnTo>
                    <a:pt x="519811" y="1041400"/>
                  </a:lnTo>
                  <a:close/>
                </a:path>
                <a:path w="4589145" h="2120900">
                  <a:moveTo>
                    <a:pt x="4112641" y="1041400"/>
                  </a:moveTo>
                  <a:lnTo>
                    <a:pt x="530225" y="1041400"/>
                  </a:lnTo>
                  <a:lnTo>
                    <a:pt x="527303" y="1054100"/>
                  </a:lnTo>
                  <a:lnTo>
                    <a:pt x="4104894" y="1054100"/>
                  </a:lnTo>
                  <a:lnTo>
                    <a:pt x="4112641" y="1041400"/>
                  </a:lnTo>
                  <a:close/>
                </a:path>
                <a:path w="4589145" h="2120900">
                  <a:moveTo>
                    <a:pt x="4086352" y="1028700"/>
                  </a:moveTo>
                  <a:lnTo>
                    <a:pt x="554942" y="1028700"/>
                  </a:lnTo>
                  <a:lnTo>
                    <a:pt x="543637" y="1041400"/>
                  </a:lnTo>
                  <a:lnTo>
                    <a:pt x="4082288" y="1041400"/>
                  </a:lnTo>
                  <a:lnTo>
                    <a:pt x="4086352" y="1028700"/>
                  </a:lnTo>
                  <a:close/>
                </a:path>
                <a:path w="4589145" h="2120900">
                  <a:moveTo>
                    <a:pt x="4114927" y="1028700"/>
                  </a:moveTo>
                  <a:lnTo>
                    <a:pt x="4099305" y="1028700"/>
                  </a:lnTo>
                  <a:lnTo>
                    <a:pt x="4100068" y="1041400"/>
                  </a:lnTo>
                  <a:lnTo>
                    <a:pt x="4110482" y="1041400"/>
                  </a:lnTo>
                  <a:lnTo>
                    <a:pt x="4114927" y="1028700"/>
                  </a:lnTo>
                  <a:close/>
                </a:path>
                <a:path w="4589145" h="2120900">
                  <a:moveTo>
                    <a:pt x="619760" y="1016000"/>
                  </a:moveTo>
                  <a:lnTo>
                    <a:pt x="594947" y="1016000"/>
                  </a:lnTo>
                  <a:lnTo>
                    <a:pt x="587214" y="1028700"/>
                  </a:lnTo>
                  <a:lnTo>
                    <a:pt x="620776" y="1028700"/>
                  </a:lnTo>
                  <a:lnTo>
                    <a:pt x="619760" y="1016000"/>
                  </a:lnTo>
                  <a:close/>
                </a:path>
                <a:path w="4589145" h="2120900">
                  <a:moveTo>
                    <a:pt x="4126865" y="1016000"/>
                  </a:moveTo>
                  <a:lnTo>
                    <a:pt x="635126" y="1016000"/>
                  </a:lnTo>
                  <a:lnTo>
                    <a:pt x="623077" y="1028700"/>
                  </a:lnTo>
                  <a:lnTo>
                    <a:pt x="4120134" y="1028700"/>
                  </a:lnTo>
                  <a:lnTo>
                    <a:pt x="4126865" y="1016000"/>
                  </a:lnTo>
                  <a:close/>
                </a:path>
                <a:path w="4589145" h="2120900">
                  <a:moveTo>
                    <a:pt x="4133215" y="1016000"/>
                  </a:moveTo>
                  <a:lnTo>
                    <a:pt x="4130294" y="1016000"/>
                  </a:lnTo>
                  <a:lnTo>
                    <a:pt x="4132834" y="1028700"/>
                  </a:lnTo>
                  <a:lnTo>
                    <a:pt x="4133215" y="1016000"/>
                  </a:lnTo>
                  <a:close/>
                </a:path>
                <a:path w="4589145" h="2120900">
                  <a:moveTo>
                    <a:pt x="630174" y="1003300"/>
                  </a:moveTo>
                  <a:lnTo>
                    <a:pt x="627888" y="1016000"/>
                  </a:lnTo>
                  <a:lnTo>
                    <a:pt x="631317" y="1016000"/>
                  </a:lnTo>
                  <a:lnTo>
                    <a:pt x="631796" y="1014885"/>
                  </a:lnTo>
                  <a:lnTo>
                    <a:pt x="630174" y="1003300"/>
                  </a:lnTo>
                  <a:close/>
                </a:path>
                <a:path w="4589145" h="2120900">
                  <a:moveTo>
                    <a:pt x="649732" y="1003300"/>
                  </a:moveTo>
                  <a:lnTo>
                    <a:pt x="636777" y="1003300"/>
                  </a:lnTo>
                  <a:lnTo>
                    <a:pt x="631796" y="1014885"/>
                  </a:lnTo>
                  <a:lnTo>
                    <a:pt x="631951" y="1016000"/>
                  </a:lnTo>
                  <a:lnTo>
                    <a:pt x="653923" y="1016000"/>
                  </a:lnTo>
                  <a:lnTo>
                    <a:pt x="654541" y="1014231"/>
                  </a:lnTo>
                  <a:lnTo>
                    <a:pt x="649732" y="1003300"/>
                  </a:lnTo>
                  <a:close/>
                </a:path>
                <a:path w="4589145" h="2120900">
                  <a:moveTo>
                    <a:pt x="4148472" y="1003300"/>
                  </a:moveTo>
                  <a:lnTo>
                    <a:pt x="658368" y="1003300"/>
                  </a:lnTo>
                  <a:lnTo>
                    <a:pt x="654541" y="1014231"/>
                  </a:lnTo>
                  <a:lnTo>
                    <a:pt x="655320" y="1016000"/>
                  </a:lnTo>
                  <a:lnTo>
                    <a:pt x="4143248" y="1016000"/>
                  </a:lnTo>
                  <a:lnTo>
                    <a:pt x="4148472" y="1003300"/>
                  </a:lnTo>
                  <a:close/>
                </a:path>
                <a:path w="4589145" h="2120900">
                  <a:moveTo>
                    <a:pt x="611377" y="990600"/>
                  </a:moveTo>
                  <a:lnTo>
                    <a:pt x="605790" y="990600"/>
                  </a:lnTo>
                  <a:lnTo>
                    <a:pt x="604774" y="1003300"/>
                  </a:lnTo>
                  <a:lnTo>
                    <a:pt x="613664" y="1003300"/>
                  </a:lnTo>
                  <a:lnTo>
                    <a:pt x="611377" y="990600"/>
                  </a:lnTo>
                  <a:close/>
                </a:path>
                <a:path w="4589145" h="2120900">
                  <a:moveTo>
                    <a:pt x="688213" y="990600"/>
                  </a:moveTo>
                  <a:lnTo>
                    <a:pt x="684911" y="990600"/>
                  </a:lnTo>
                  <a:lnTo>
                    <a:pt x="684529" y="1003300"/>
                  </a:lnTo>
                  <a:lnTo>
                    <a:pt x="688975" y="1003300"/>
                  </a:lnTo>
                  <a:lnTo>
                    <a:pt x="688213" y="990600"/>
                  </a:lnTo>
                  <a:close/>
                </a:path>
                <a:path w="4589145" h="2120900">
                  <a:moveTo>
                    <a:pt x="710946" y="990600"/>
                  </a:moveTo>
                  <a:lnTo>
                    <a:pt x="702055" y="990600"/>
                  </a:lnTo>
                  <a:lnTo>
                    <a:pt x="694690" y="1003300"/>
                  </a:lnTo>
                  <a:lnTo>
                    <a:pt x="709802" y="1003300"/>
                  </a:lnTo>
                  <a:lnTo>
                    <a:pt x="710946" y="990600"/>
                  </a:lnTo>
                  <a:close/>
                </a:path>
                <a:path w="4589145" h="2120900">
                  <a:moveTo>
                    <a:pt x="4164457" y="990600"/>
                  </a:moveTo>
                  <a:lnTo>
                    <a:pt x="720215" y="990600"/>
                  </a:lnTo>
                  <a:lnTo>
                    <a:pt x="711596" y="1003300"/>
                  </a:lnTo>
                  <a:lnTo>
                    <a:pt x="4159017" y="1003300"/>
                  </a:lnTo>
                  <a:lnTo>
                    <a:pt x="4164457" y="990600"/>
                  </a:lnTo>
                  <a:close/>
                </a:path>
                <a:path w="4589145" h="2120900">
                  <a:moveTo>
                    <a:pt x="4184650" y="990600"/>
                  </a:moveTo>
                  <a:lnTo>
                    <a:pt x="4178808" y="990600"/>
                  </a:lnTo>
                  <a:lnTo>
                    <a:pt x="4180078" y="1003300"/>
                  </a:lnTo>
                  <a:lnTo>
                    <a:pt x="4180332" y="1003300"/>
                  </a:lnTo>
                  <a:lnTo>
                    <a:pt x="4184650" y="990600"/>
                  </a:lnTo>
                  <a:close/>
                </a:path>
                <a:path w="4589145" h="2120900">
                  <a:moveTo>
                    <a:pt x="4190238" y="977900"/>
                  </a:moveTo>
                  <a:lnTo>
                    <a:pt x="753383" y="977900"/>
                  </a:lnTo>
                  <a:lnTo>
                    <a:pt x="745553" y="990600"/>
                  </a:lnTo>
                  <a:lnTo>
                    <a:pt x="4188587" y="990600"/>
                  </a:lnTo>
                  <a:lnTo>
                    <a:pt x="4190238" y="977900"/>
                  </a:lnTo>
                  <a:close/>
                </a:path>
                <a:path w="4589145" h="2120900">
                  <a:moveTo>
                    <a:pt x="4197985" y="977900"/>
                  </a:moveTo>
                  <a:lnTo>
                    <a:pt x="4193794" y="977900"/>
                  </a:lnTo>
                  <a:lnTo>
                    <a:pt x="4194810" y="990600"/>
                  </a:lnTo>
                  <a:lnTo>
                    <a:pt x="4196207" y="990600"/>
                  </a:lnTo>
                  <a:lnTo>
                    <a:pt x="4197985" y="977900"/>
                  </a:lnTo>
                  <a:close/>
                </a:path>
                <a:path w="4589145" h="2120900">
                  <a:moveTo>
                    <a:pt x="4200906" y="977900"/>
                  </a:moveTo>
                  <a:lnTo>
                    <a:pt x="4199636" y="977900"/>
                  </a:lnTo>
                  <a:lnTo>
                    <a:pt x="4197223" y="990600"/>
                  </a:lnTo>
                  <a:lnTo>
                    <a:pt x="4199509" y="990600"/>
                  </a:lnTo>
                  <a:lnTo>
                    <a:pt x="4200609" y="982133"/>
                  </a:lnTo>
                  <a:lnTo>
                    <a:pt x="4200906" y="977900"/>
                  </a:lnTo>
                  <a:close/>
                </a:path>
                <a:path w="4589145" h="2120900">
                  <a:moveTo>
                    <a:pt x="4204335" y="977900"/>
                  </a:moveTo>
                  <a:lnTo>
                    <a:pt x="4201160" y="977900"/>
                  </a:lnTo>
                  <a:lnTo>
                    <a:pt x="4200609" y="982133"/>
                  </a:lnTo>
                  <a:lnTo>
                    <a:pt x="4200017" y="990600"/>
                  </a:lnTo>
                  <a:lnTo>
                    <a:pt x="4203446" y="990600"/>
                  </a:lnTo>
                  <a:lnTo>
                    <a:pt x="4204335" y="977900"/>
                  </a:lnTo>
                  <a:close/>
                </a:path>
                <a:path w="4589145" h="2120900">
                  <a:moveTo>
                    <a:pt x="779907" y="965200"/>
                  </a:moveTo>
                  <a:lnTo>
                    <a:pt x="776859" y="965200"/>
                  </a:lnTo>
                  <a:lnTo>
                    <a:pt x="775843" y="977900"/>
                  </a:lnTo>
                  <a:lnTo>
                    <a:pt x="781939" y="977900"/>
                  </a:lnTo>
                  <a:lnTo>
                    <a:pt x="779907" y="965200"/>
                  </a:lnTo>
                  <a:close/>
                </a:path>
                <a:path w="4589145" h="2120900">
                  <a:moveTo>
                    <a:pt x="826516" y="965200"/>
                  </a:moveTo>
                  <a:lnTo>
                    <a:pt x="794130" y="965200"/>
                  </a:lnTo>
                  <a:lnTo>
                    <a:pt x="784478" y="977900"/>
                  </a:lnTo>
                  <a:lnTo>
                    <a:pt x="828675" y="977900"/>
                  </a:lnTo>
                  <a:lnTo>
                    <a:pt x="826516" y="965200"/>
                  </a:lnTo>
                  <a:close/>
                </a:path>
                <a:path w="4589145" h="2120900">
                  <a:moveTo>
                    <a:pt x="4222156" y="965200"/>
                  </a:moveTo>
                  <a:lnTo>
                    <a:pt x="846151" y="965200"/>
                  </a:lnTo>
                  <a:lnTo>
                    <a:pt x="828675" y="977900"/>
                  </a:lnTo>
                  <a:lnTo>
                    <a:pt x="4213479" y="977900"/>
                  </a:lnTo>
                  <a:lnTo>
                    <a:pt x="4222156" y="965200"/>
                  </a:lnTo>
                  <a:close/>
                </a:path>
                <a:path w="4589145" h="2120900">
                  <a:moveTo>
                    <a:pt x="4241292" y="965200"/>
                  </a:moveTo>
                  <a:lnTo>
                    <a:pt x="4233672" y="965200"/>
                  </a:lnTo>
                  <a:lnTo>
                    <a:pt x="4234561" y="977900"/>
                  </a:lnTo>
                  <a:lnTo>
                    <a:pt x="4237990" y="977900"/>
                  </a:lnTo>
                  <a:lnTo>
                    <a:pt x="4241292" y="965200"/>
                  </a:lnTo>
                  <a:close/>
                </a:path>
                <a:path w="4589145" h="2120900">
                  <a:moveTo>
                    <a:pt x="4247515" y="965200"/>
                  </a:moveTo>
                  <a:lnTo>
                    <a:pt x="4243832" y="965200"/>
                  </a:lnTo>
                  <a:lnTo>
                    <a:pt x="4244594" y="977900"/>
                  </a:lnTo>
                  <a:lnTo>
                    <a:pt x="4246626" y="977900"/>
                  </a:lnTo>
                  <a:lnTo>
                    <a:pt x="4247515" y="965200"/>
                  </a:lnTo>
                  <a:close/>
                </a:path>
                <a:path w="4589145" h="2120900">
                  <a:moveTo>
                    <a:pt x="823849" y="952500"/>
                  </a:moveTo>
                  <a:lnTo>
                    <a:pt x="803021" y="952500"/>
                  </a:lnTo>
                  <a:lnTo>
                    <a:pt x="797814" y="965200"/>
                  </a:lnTo>
                  <a:lnTo>
                    <a:pt x="823976" y="965200"/>
                  </a:lnTo>
                  <a:lnTo>
                    <a:pt x="823849" y="952500"/>
                  </a:lnTo>
                  <a:close/>
                </a:path>
                <a:path w="4589145" h="2120900">
                  <a:moveTo>
                    <a:pt x="842772" y="952500"/>
                  </a:moveTo>
                  <a:lnTo>
                    <a:pt x="835533" y="952500"/>
                  </a:lnTo>
                  <a:lnTo>
                    <a:pt x="835405" y="965200"/>
                  </a:lnTo>
                  <a:lnTo>
                    <a:pt x="841883" y="965200"/>
                  </a:lnTo>
                  <a:lnTo>
                    <a:pt x="842772" y="952500"/>
                  </a:lnTo>
                  <a:close/>
                </a:path>
                <a:path w="4589145" h="2120900">
                  <a:moveTo>
                    <a:pt x="863600" y="952500"/>
                  </a:moveTo>
                  <a:lnTo>
                    <a:pt x="852677" y="952500"/>
                  </a:lnTo>
                  <a:lnTo>
                    <a:pt x="849122" y="965200"/>
                  </a:lnTo>
                  <a:lnTo>
                    <a:pt x="858012" y="965200"/>
                  </a:lnTo>
                  <a:lnTo>
                    <a:pt x="863600" y="952500"/>
                  </a:lnTo>
                  <a:close/>
                </a:path>
                <a:path w="4589145" h="2120900">
                  <a:moveTo>
                    <a:pt x="4253865" y="952500"/>
                  </a:moveTo>
                  <a:lnTo>
                    <a:pt x="881199" y="952500"/>
                  </a:lnTo>
                  <a:lnTo>
                    <a:pt x="863615" y="965200"/>
                  </a:lnTo>
                  <a:lnTo>
                    <a:pt x="4249928" y="965200"/>
                  </a:lnTo>
                  <a:lnTo>
                    <a:pt x="4253865" y="952500"/>
                  </a:lnTo>
                  <a:close/>
                </a:path>
                <a:path w="4589145" h="2120900">
                  <a:moveTo>
                    <a:pt x="4270756" y="952500"/>
                  </a:moveTo>
                  <a:lnTo>
                    <a:pt x="4258183" y="952500"/>
                  </a:lnTo>
                  <a:lnTo>
                    <a:pt x="4255135" y="965200"/>
                  </a:lnTo>
                  <a:lnTo>
                    <a:pt x="4263263" y="965200"/>
                  </a:lnTo>
                  <a:lnTo>
                    <a:pt x="4270756" y="952500"/>
                  </a:lnTo>
                  <a:close/>
                </a:path>
                <a:path w="4589145" h="2120900">
                  <a:moveTo>
                    <a:pt x="892698" y="939800"/>
                  </a:moveTo>
                  <a:lnTo>
                    <a:pt x="868172" y="939800"/>
                  </a:lnTo>
                  <a:lnTo>
                    <a:pt x="860425" y="952500"/>
                  </a:lnTo>
                  <a:lnTo>
                    <a:pt x="879639" y="952500"/>
                  </a:lnTo>
                  <a:lnTo>
                    <a:pt x="892698" y="939800"/>
                  </a:lnTo>
                  <a:close/>
                </a:path>
                <a:path w="4589145" h="2120900">
                  <a:moveTo>
                    <a:pt x="4283075" y="939800"/>
                  </a:moveTo>
                  <a:lnTo>
                    <a:pt x="943288" y="939800"/>
                  </a:lnTo>
                  <a:lnTo>
                    <a:pt x="928592" y="952500"/>
                  </a:lnTo>
                  <a:lnTo>
                    <a:pt x="4274566" y="952500"/>
                  </a:lnTo>
                  <a:lnTo>
                    <a:pt x="4282967" y="940990"/>
                  </a:lnTo>
                  <a:lnTo>
                    <a:pt x="4283075" y="939800"/>
                  </a:lnTo>
                  <a:close/>
                </a:path>
                <a:path w="4589145" h="2120900">
                  <a:moveTo>
                    <a:pt x="4301490" y="939800"/>
                  </a:moveTo>
                  <a:lnTo>
                    <a:pt x="4283837" y="939800"/>
                  </a:lnTo>
                  <a:lnTo>
                    <a:pt x="4282967" y="940990"/>
                  </a:lnTo>
                  <a:lnTo>
                    <a:pt x="4281932" y="952500"/>
                  </a:lnTo>
                  <a:lnTo>
                    <a:pt x="4295919" y="952500"/>
                  </a:lnTo>
                  <a:lnTo>
                    <a:pt x="4301490" y="939800"/>
                  </a:lnTo>
                  <a:close/>
                </a:path>
                <a:path w="4589145" h="2120900">
                  <a:moveTo>
                    <a:pt x="916940" y="927100"/>
                  </a:moveTo>
                  <a:lnTo>
                    <a:pt x="914273" y="927100"/>
                  </a:lnTo>
                  <a:lnTo>
                    <a:pt x="903122" y="939800"/>
                  </a:lnTo>
                  <a:lnTo>
                    <a:pt x="921512" y="939800"/>
                  </a:lnTo>
                  <a:lnTo>
                    <a:pt x="916940" y="927100"/>
                  </a:lnTo>
                  <a:close/>
                </a:path>
                <a:path w="4589145" h="2120900">
                  <a:moveTo>
                    <a:pt x="951579" y="927100"/>
                  </a:moveTo>
                  <a:lnTo>
                    <a:pt x="929513" y="927100"/>
                  </a:lnTo>
                  <a:lnTo>
                    <a:pt x="925449" y="939800"/>
                  </a:lnTo>
                  <a:lnTo>
                    <a:pt x="938668" y="939800"/>
                  </a:lnTo>
                  <a:lnTo>
                    <a:pt x="951579" y="927100"/>
                  </a:lnTo>
                  <a:close/>
                </a:path>
                <a:path w="4589145" h="2120900">
                  <a:moveTo>
                    <a:pt x="4310126" y="927100"/>
                  </a:moveTo>
                  <a:lnTo>
                    <a:pt x="991870" y="927100"/>
                  </a:lnTo>
                  <a:lnTo>
                    <a:pt x="983196" y="939800"/>
                  </a:lnTo>
                  <a:lnTo>
                    <a:pt x="4308221" y="939800"/>
                  </a:lnTo>
                  <a:lnTo>
                    <a:pt x="4310126" y="927100"/>
                  </a:lnTo>
                  <a:close/>
                </a:path>
                <a:path w="4589145" h="2120900">
                  <a:moveTo>
                    <a:pt x="4331858" y="927100"/>
                  </a:moveTo>
                  <a:lnTo>
                    <a:pt x="4311904" y="927100"/>
                  </a:lnTo>
                  <a:lnTo>
                    <a:pt x="4311904" y="939800"/>
                  </a:lnTo>
                  <a:lnTo>
                    <a:pt x="4325629" y="939800"/>
                  </a:lnTo>
                  <a:lnTo>
                    <a:pt x="4331858" y="927100"/>
                  </a:lnTo>
                  <a:close/>
                </a:path>
                <a:path w="4589145" h="2120900">
                  <a:moveTo>
                    <a:pt x="984503" y="914400"/>
                  </a:moveTo>
                  <a:lnTo>
                    <a:pt x="966720" y="914400"/>
                  </a:lnTo>
                  <a:lnTo>
                    <a:pt x="959326" y="927100"/>
                  </a:lnTo>
                  <a:lnTo>
                    <a:pt x="986154" y="927100"/>
                  </a:lnTo>
                  <a:lnTo>
                    <a:pt x="984503" y="914400"/>
                  </a:lnTo>
                  <a:close/>
                </a:path>
                <a:path w="4589145" h="2120900">
                  <a:moveTo>
                    <a:pt x="4351782" y="914400"/>
                  </a:moveTo>
                  <a:lnTo>
                    <a:pt x="1001649" y="914400"/>
                  </a:lnTo>
                  <a:lnTo>
                    <a:pt x="1002411" y="927100"/>
                  </a:lnTo>
                  <a:lnTo>
                    <a:pt x="4350131" y="927100"/>
                  </a:lnTo>
                  <a:lnTo>
                    <a:pt x="4351782" y="914400"/>
                  </a:lnTo>
                  <a:close/>
                </a:path>
                <a:path w="4589145" h="2120900">
                  <a:moveTo>
                    <a:pt x="4359402" y="914400"/>
                  </a:moveTo>
                  <a:lnTo>
                    <a:pt x="4352036" y="914400"/>
                  </a:lnTo>
                  <a:lnTo>
                    <a:pt x="4351147" y="927100"/>
                  </a:lnTo>
                  <a:lnTo>
                    <a:pt x="4358513" y="927100"/>
                  </a:lnTo>
                  <a:lnTo>
                    <a:pt x="4359402" y="914400"/>
                  </a:lnTo>
                  <a:close/>
                </a:path>
                <a:path w="4589145" h="2120900">
                  <a:moveTo>
                    <a:pt x="4369692" y="901700"/>
                  </a:moveTo>
                  <a:lnTo>
                    <a:pt x="1043574" y="901700"/>
                  </a:lnTo>
                  <a:lnTo>
                    <a:pt x="1022403" y="914400"/>
                  </a:lnTo>
                  <a:lnTo>
                    <a:pt x="4362450" y="914400"/>
                  </a:lnTo>
                  <a:lnTo>
                    <a:pt x="4369692" y="901700"/>
                  </a:lnTo>
                  <a:close/>
                </a:path>
                <a:path w="4589145" h="2120900">
                  <a:moveTo>
                    <a:pt x="1004316" y="889000"/>
                  </a:moveTo>
                  <a:lnTo>
                    <a:pt x="994283" y="889000"/>
                  </a:lnTo>
                  <a:lnTo>
                    <a:pt x="992377" y="901700"/>
                  </a:lnTo>
                  <a:lnTo>
                    <a:pt x="997458" y="901700"/>
                  </a:lnTo>
                  <a:lnTo>
                    <a:pt x="1004316" y="889000"/>
                  </a:lnTo>
                  <a:close/>
                </a:path>
                <a:path w="4589145" h="2120900">
                  <a:moveTo>
                    <a:pt x="4366895" y="889000"/>
                  </a:moveTo>
                  <a:lnTo>
                    <a:pt x="1085215" y="889000"/>
                  </a:lnTo>
                  <a:lnTo>
                    <a:pt x="1064674" y="901700"/>
                  </a:lnTo>
                  <a:lnTo>
                    <a:pt x="4366387" y="901700"/>
                  </a:lnTo>
                  <a:lnTo>
                    <a:pt x="4366895" y="889000"/>
                  </a:lnTo>
                  <a:close/>
                </a:path>
                <a:path w="4589145" h="2120900">
                  <a:moveTo>
                    <a:pt x="4392422" y="889000"/>
                  </a:moveTo>
                  <a:lnTo>
                    <a:pt x="4372102" y="889000"/>
                  </a:lnTo>
                  <a:lnTo>
                    <a:pt x="4369181" y="901700"/>
                  </a:lnTo>
                  <a:lnTo>
                    <a:pt x="4390517" y="901700"/>
                  </a:lnTo>
                  <a:lnTo>
                    <a:pt x="4392422" y="889000"/>
                  </a:lnTo>
                  <a:close/>
                </a:path>
                <a:path w="4589145" h="2120900">
                  <a:moveTo>
                    <a:pt x="1000251" y="876300"/>
                  </a:moveTo>
                  <a:lnTo>
                    <a:pt x="995807" y="876300"/>
                  </a:lnTo>
                  <a:lnTo>
                    <a:pt x="994410" y="889000"/>
                  </a:lnTo>
                  <a:lnTo>
                    <a:pt x="1002538" y="889000"/>
                  </a:lnTo>
                  <a:lnTo>
                    <a:pt x="1000251" y="876300"/>
                  </a:lnTo>
                  <a:close/>
                </a:path>
                <a:path w="4589145" h="2120900">
                  <a:moveTo>
                    <a:pt x="1076676" y="876300"/>
                  </a:moveTo>
                  <a:lnTo>
                    <a:pt x="1057910" y="876300"/>
                  </a:lnTo>
                  <a:lnTo>
                    <a:pt x="1057655" y="889000"/>
                  </a:lnTo>
                  <a:lnTo>
                    <a:pt x="1070784" y="889000"/>
                  </a:lnTo>
                  <a:lnTo>
                    <a:pt x="1076676" y="876300"/>
                  </a:lnTo>
                  <a:close/>
                </a:path>
                <a:path w="4589145" h="2120900">
                  <a:moveTo>
                    <a:pt x="4390898" y="876300"/>
                  </a:moveTo>
                  <a:lnTo>
                    <a:pt x="1134169" y="876300"/>
                  </a:lnTo>
                  <a:lnTo>
                    <a:pt x="1120838" y="889000"/>
                  </a:lnTo>
                  <a:lnTo>
                    <a:pt x="4391914" y="889000"/>
                  </a:lnTo>
                  <a:lnTo>
                    <a:pt x="4390898" y="876300"/>
                  </a:lnTo>
                  <a:close/>
                </a:path>
                <a:path w="4589145" h="2120900">
                  <a:moveTo>
                    <a:pt x="1048512" y="863600"/>
                  </a:moveTo>
                  <a:lnTo>
                    <a:pt x="1045083" y="876300"/>
                  </a:lnTo>
                  <a:lnTo>
                    <a:pt x="1051941" y="876300"/>
                  </a:lnTo>
                  <a:lnTo>
                    <a:pt x="1048512" y="863600"/>
                  </a:lnTo>
                  <a:close/>
                </a:path>
                <a:path w="4589145" h="2120900">
                  <a:moveTo>
                    <a:pt x="1133602" y="863600"/>
                  </a:moveTo>
                  <a:lnTo>
                    <a:pt x="1131443" y="863600"/>
                  </a:lnTo>
                  <a:lnTo>
                    <a:pt x="1129411" y="876300"/>
                  </a:lnTo>
                  <a:lnTo>
                    <a:pt x="1135634" y="876300"/>
                  </a:lnTo>
                  <a:lnTo>
                    <a:pt x="1133602" y="863600"/>
                  </a:lnTo>
                  <a:close/>
                </a:path>
                <a:path w="4589145" h="2120900">
                  <a:moveTo>
                    <a:pt x="4380865" y="863600"/>
                  </a:moveTo>
                  <a:lnTo>
                    <a:pt x="1180701" y="863600"/>
                  </a:lnTo>
                  <a:lnTo>
                    <a:pt x="1169590" y="876300"/>
                  </a:lnTo>
                  <a:lnTo>
                    <a:pt x="4378325" y="876300"/>
                  </a:lnTo>
                  <a:lnTo>
                    <a:pt x="4380865" y="863600"/>
                  </a:lnTo>
                  <a:close/>
                </a:path>
                <a:path w="4589145" h="2120900">
                  <a:moveTo>
                    <a:pt x="4392041" y="850900"/>
                  </a:moveTo>
                  <a:lnTo>
                    <a:pt x="1212022" y="850900"/>
                  </a:lnTo>
                  <a:lnTo>
                    <a:pt x="1205658" y="863600"/>
                  </a:lnTo>
                  <a:lnTo>
                    <a:pt x="4390263" y="863600"/>
                  </a:lnTo>
                  <a:lnTo>
                    <a:pt x="4392041" y="850900"/>
                  </a:lnTo>
                  <a:close/>
                </a:path>
                <a:path w="4589145" h="2120900">
                  <a:moveTo>
                    <a:pt x="4387469" y="838200"/>
                  </a:moveTo>
                  <a:lnTo>
                    <a:pt x="1218344" y="838200"/>
                  </a:lnTo>
                  <a:lnTo>
                    <a:pt x="1203785" y="850900"/>
                  </a:lnTo>
                  <a:lnTo>
                    <a:pt x="4387215" y="850900"/>
                  </a:lnTo>
                  <a:lnTo>
                    <a:pt x="4387469" y="838200"/>
                  </a:lnTo>
                  <a:close/>
                </a:path>
                <a:path w="4589145" h="2120900">
                  <a:moveTo>
                    <a:pt x="1286764" y="825500"/>
                  </a:moveTo>
                  <a:lnTo>
                    <a:pt x="1281811" y="825500"/>
                  </a:lnTo>
                  <a:lnTo>
                    <a:pt x="1273018" y="838200"/>
                  </a:lnTo>
                  <a:lnTo>
                    <a:pt x="1288542" y="838200"/>
                  </a:lnTo>
                  <a:lnTo>
                    <a:pt x="1286764" y="825500"/>
                  </a:lnTo>
                  <a:close/>
                </a:path>
                <a:path w="4589145" h="2120900">
                  <a:moveTo>
                    <a:pt x="4405757" y="825500"/>
                  </a:moveTo>
                  <a:lnTo>
                    <a:pt x="1293876" y="825500"/>
                  </a:lnTo>
                  <a:lnTo>
                    <a:pt x="1291971" y="838200"/>
                  </a:lnTo>
                  <a:lnTo>
                    <a:pt x="4402201" y="838200"/>
                  </a:lnTo>
                  <a:lnTo>
                    <a:pt x="4405757" y="825500"/>
                  </a:lnTo>
                  <a:close/>
                </a:path>
                <a:path w="4589145" h="2120900">
                  <a:moveTo>
                    <a:pt x="1229360" y="812800"/>
                  </a:moveTo>
                  <a:lnTo>
                    <a:pt x="1222502" y="825500"/>
                  </a:lnTo>
                  <a:lnTo>
                    <a:pt x="1223391" y="825500"/>
                  </a:lnTo>
                  <a:lnTo>
                    <a:pt x="1229360" y="812800"/>
                  </a:lnTo>
                  <a:close/>
                </a:path>
                <a:path w="4589145" h="2120900">
                  <a:moveTo>
                    <a:pt x="4394708" y="812800"/>
                  </a:moveTo>
                  <a:lnTo>
                    <a:pt x="1327806" y="812800"/>
                  </a:lnTo>
                  <a:lnTo>
                    <a:pt x="1320927" y="825500"/>
                  </a:lnTo>
                  <a:lnTo>
                    <a:pt x="4394835" y="825500"/>
                  </a:lnTo>
                  <a:lnTo>
                    <a:pt x="4394708" y="812800"/>
                  </a:lnTo>
                  <a:close/>
                </a:path>
                <a:path w="4589145" h="2120900">
                  <a:moveTo>
                    <a:pt x="4401439" y="812800"/>
                  </a:moveTo>
                  <a:lnTo>
                    <a:pt x="4396867" y="812800"/>
                  </a:lnTo>
                  <a:lnTo>
                    <a:pt x="4402963" y="825500"/>
                  </a:lnTo>
                  <a:lnTo>
                    <a:pt x="4401439" y="812800"/>
                  </a:lnTo>
                  <a:close/>
                </a:path>
                <a:path w="4589145" h="2120900">
                  <a:moveTo>
                    <a:pt x="4402963" y="800100"/>
                  </a:moveTo>
                  <a:lnTo>
                    <a:pt x="1380617" y="800100"/>
                  </a:lnTo>
                  <a:lnTo>
                    <a:pt x="1376172" y="812800"/>
                  </a:lnTo>
                  <a:lnTo>
                    <a:pt x="4401820" y="812800"/>
                  </a:lnTo>
                  <a:lnTo>
                    <a:pt x="4402963" y="800100"/>
                  </a:lnTo>
                  <a:close/>
                </a:path>
                <a:path w="4589145" h="2120900">
                  <a:moveTo>
                    <a:pt x="1424177" y="787400"/>
                  </a:moveTo>
                  <a:lnTo>
                    <a:pt x="1415288" y="787400"/>
                  </a:lnTo>
                  <a:lnTo>
                    <a:pt x="1415288" y="800100"/>
                  </a:lnTo>
                  <a:lnTo>
                    <a:pt x="1447419" y="800100"/>
                  </a:lnTo>
                  <a:lnTo>
                    <a:pt x="1424177" y="787400"/>
                  </a:lnTo>
                  <a:close/>
                </a:path>
                <a:path w="4589145" h="2120900">
                  <a:moveTo>
                    <a:pt x="4401693" y="787400"/>
                  </a:moveTo>
                  <a:lnTo>
                    <a:pt x="1471041" y="787400"/>
                  </a:lnTo>
                  <a:lnTo>
                    <a:pt x="1462087" y="800100"/>
                  </a:lnTo>
                  <a:lnTo>
                    <a:pt x="4401693" y="800100"/>
                  </a:lnTo>
                  <a:lnTo>
                    <a:pt x="4401693" y="787400"/>
                  </a:lnTo>
                  <a:close/>
                </a:path>
                <a:path w="4589145" h="2120900">
                  <a:moveTo>
                    <a:pt x="4425696" y="774700"/>
                  </a:moveTo>
                  <a:lnTo>
                    <a:pt x="1505269" y="774700"/>
                  </a:lnTo>
                  <a:lnTo>
                    <a:pt x="1477137" y="787400"/>
                  </a:lnTo>
                  <a:lnTo>
                    <a:pt x="4420870" y="787400"/>
                  </a:lnTo>
                  <a:lnTo>
                    <a:pt x="4425696" y="774700"/>
                  </a:lnTo>
                  <a:close/>
                </a:path>
                <a:path w="4589145" h="2120900">
                  <a:moveTo>
                    <a:pt x="4435602" y="762000"/>
                  </a:moveTo>
                  <a:lnTo>
                    <a:pt x="1562201" y="762000"/>
                  </a:lnTo>
                  <a:lnTo>
                    <a:pt x="1533699" y="774700"/>
                  </a:lnTo>
                  <a:lnTo>
                    <a:pt x="4436618" y="774700"/>
                  </a:lnTo>
                  <a:lnTo>
                    <a:pt x="4435602" y="762000"/>
                  </a:lnTo>
                  <a:close/>
                </a:path>
                <a:path w="4589145" h="2120900">
                  <a:moveTo>
                    <a:pt x="1570101" y="749300"/>
                  </a:moveTo>
                  <a:lnTo>
                    <a:pt x="1558512" y="749300"/>
                  </a:lnTo>
                  <a:lnTo>
                    <a:pt x="1546478" y="762000"/>
                  </a:lnTo>
                  <a:lnTo>
                    <a:pt x="1563243" y="762000"/>
                  </a:lnTo>
                  <a:lnTo>
                    <a:pt x="1570101" y="749300"/>
                  </a:lnTo>
                  <a:close/>
                </a:path>
                <a:path w="4589145" h="2120900">
                  <a:moveTo>
                    <a:pt x="1580642" y="749300"/>
                  </a:moveTo>
                  <a:lnTo>
                    <a:pt x="1570101" y="749300"/>
                  </a:lnTo>
                  <a:lnTo>
                    <a:pt x="1572387" y="762000"/>
                  </a:lnTo>
                  <a:lnTo>
                    <a:pt x="1577086" y="762000"/>
                  </a:lnTo>
                  <a:lnTo>
                    <a:pt x="1580642" y="749300"/>
                  </a:lnTo>
                  <a:close/>
                </a:path>
                <a:path w="4589145" h="2120900">
                  <a:moveTo>
                    <a:pt x="4443857" y="749300"/>
                  </a:moveTo>
                  <a:lnTo>
                    <a:pt x="1602585" y="749300"/>
                  </a:lnTo>
                  <a:lnTo>
                    <a:pt x="1590548" y="762000"/>
                  </a:lnTo>
                  <a:lnTo>
                    <a:pt x="4437380" y="762000"/>
                  </a:lnTo>
                  <a:lnTo>
                    <a:pt x="4443857" y="749300"/>
                  </a:lnTo>
                  <a:close/>
                </a:path>
                <a:path w="4589145" h="2120900">
                  <a:moveTo>
                    <a:pt x="1609217" y="736600"/>
                  </a:moveTo>
                  <a:lnTo>
                    <a:pt x="1582547" y="736600"/>
                  </a:lnTo>
                  <a:lnTo>
                    <a:pt x="1579879" y="749300"/>
                  </a:lnTo>
                  <a:lnTo>
                    <a:pt x="1605407" y="749300"/>
                  </a:lnTo>
                  <a:lnTo>
                    <a:pt x="1609217" y="736600"/>
                  </a:lnTo>
                  <a:close/>
                </a:path>
                <a:path w="4589145" h="2120900">
                  <a:moveTo>
                    <a:pt x="1614043" y="736600"/>
                  </a:moveTo>
                  <a:lnTo>
                    <a:pt x="1609725" y="736600"/>
                  </a:lnTo>
                  <a:lnTo>
                    <a:pt x="1611376" y="749300"/>
                  </a:lnTo>
                  <a:lnTo>
                    <a:pt x="1612773" y="749300"/>
                  </a:lnTo>
                  <a:lnTo>
                    <a:pt x="1614043" y="736600"/>
                  </a:lnTo>
                  <a:close/>
                </a:path>
                <a:path w="4589145" h="2120900">
                  <a:moveTo>
                    <a:pt x="4459605" y="736600"/>
                  </a:moveTo>
                  <a:lnTo>
                    <a:pt x="1616455" y="736600"/>
                  </a:lnTo>
                  <a:lnTo>
                    <a:pt x="1618488" y="749300"/>
                  </a:lnTo>
                  <a:lnTo>
                    <a:pt x="4457065" y="749300"/>
                  </a:lnTo>
                  <a:lnTo>
                    <a:pt x="4459605" y="736600"/>
                  </a:lnTo>
                  <a:close/>
                </a:path>
                <a:path w="4589145" h="2120900">
                  <a:moveTo>
                    <a:pt x="1649476" y="723900"/>
                  </a:moveTo>
                  <a:lnTo>
                    <a:pt x="1617852" y="723900"/>
                  </a:lnTo>
                  <a:lnTo>
                    <a:pt x="1617852" y="736600"/>
                  </a:lnTo>
                  <a:lnTo>
                    <a:pt x="1648587" y="736600"/>
                  </a:lnTo>
                  <a:lnTo>
                    <a:pt x="1649476" y="723900"/>
                  </a:lnTo>
                  <a:close/>
                </a:path>
                <a:path w="4589145" h="2120900">
                  <a:moveTo>
                    <a:pt x="4454398" y="723900"/>
                  </a:moveTo>
                  <a:lnTo>
                    <a:pt x="1679575" y="723900"/>
                  </a:lnTo>
                  <a:lnTo>
                    <a:pt x="1675765" y="736600"/>
                  </a:lnTo>
                  <a:lnTo>
                    <a:pt x="4452239" y="736600"/>
                  </a:lnTo>
                  <a:lnTo>
                    <a:pt x="4454398" y="723900"/>
                  </a:lnTo>
                  <a:close/>
                </a:path>
                <a:path w="4589145" h="2120900">
                  <a:moveTo>
                    <a:pt x="1637730" y="711200"/>
                  </a:moveTo>
                  <a:lnTo>
                    <a:pt x="1628854" y="723900"/>
                  </a:lnTo>
                  <a:lnTo>
                    <a:pt x="1644523" y="723900"/>
                  </a:lnTo>
                  <a:lnTo>
                    <a:pt x="1637730" y="711200"/>
                  </a:lnTo>
                  <a:close/>
                </a:path>
                <a:path w="4589145" h="2120900">
                  <a:moveTo>
                    <a:pt x="1667128" y="711200"/>
                  </a:moveTo>
                  <a:lnTo>
                    <a:pt x="1653540" y="711200"/>
                  </a:lnTo>
                  <a:lnTo>
                    <a:pt x="1657603" y="723900"/>
                  </a:lnTo>
                  <a:lnTo>
                    <a:pt x="1668399" y="723900"/>
                  </a:lnTo>
                  <a:lnTo>
                    <a:pt x="1667128" y="711200"/>
                  </a:lnTo>
                  <a:close/>
                </a:path>
                <a:path w="4589145" h="2120900">
                  <a:moveTo>
                    <a:pt x="4460494" y="711200"/>
                  </a:moveTo>
                  <a:lnTo>
                    <a:pt x="1728724" y="711200"/>
                  </a:lnTo>
                  <a:lnTo>
                    <a:pt x="1719633" y="723900"/>
                  </a:lnTo>
                  <a:lnTo>
                    <a:pt x="4462399" y="723900"/>
                  </a:lnTo>
                  <a:lnTo>
                    <a:pt x="4460494" y="711200"/>
                  </a:lnTo>
                  <a:close/>
                </a:path>
                <a:path w="4589145" h="2120900">
                  <a:moveTo>
                    <a:pt x="1672844" y="698500"/>
                  </a:moveTo>
                  <a:lnTo>
                    <a:pt x="1671066" y="711200"/>
                  </a:lnTo>
                  <a:lnTo>
                    <a:pt x="1675765" y="711200"/>
                  </a:lnTo>
                  <a:lnTo>
                    <a:pt x="1672844" y="698500"/>
                  </a:lnTo>
                  <a:close/>
                </a:path>
                <a:path w="4589145" h="2120900">
                  <a:moveTo>
                    <a:pt x="4452112" y="698500"/>
                  </a:moveTo>
                  <a:lnTo>
                    <a:pt x="1786127" y="698500"/>
                  </a:lnTo>
                  <a:lnTo>
                    <a:pt x="1771765" y="711200"/>
                  </a:lnTo>
                  <a:lnTo>
                    <a:pt x="4453382" y="711200"/>
                  </a:lnTo>
                  <a:lnTo>
                    <a:pt x="4452112" y="698500"/>
                  </a:lnTo>
                  <a:close/>
                </a:path>
                <a:path w="4589145" h="2120900">
                  <a:moveTo>
                    <a:pt x="4454652" y="685800"/>
                  </a:moveTo>
                  <a:lnTo>
                    <a:pt x="1798780" y="685800"/>
                  </a:lnTo>
                  <a:lnTo>
                    <a:pt x="1792761" y="698500"/>
                  </a:lnTo>
                  <a:lnTo>
                    <a:pt x="4452493" y="698500"/>
                  </a:lnTo>
                  <a:lnTo>
                    <a:pt x="4454652" y="685800"/>
                  </a:lnTo>
                  <a:close/>
                </a:path>
                <a:path w="4589145" h="2120900">
                  <a:moveTo>
                    <a:pt x="1926590" y="673100"/>
                  </a:moveTo>
                  <a:lnTo>
                    <a:pt x="1848103" y="673100"/>
                  </a:lnTo>
                  <a:lnTo>
                    <a:pt x="1838999" y="685800"/>
                  </a:lnTo>
                  <a:lnTo>
                    <a:pt x="1921002" y="685800"/>
                  </a:lnTo>
                  <a:lnTo>
                    <a:pt x="1926590" y="673100"/>
                  </a:lnTo>
                  <a:close/>
                </a:path>
                <a:path w="4589145" h="2120900">
                  <a:moveTo>
                    <a:pt x="4461779" y="660400"/>
                  </a:moveTo>
                  <a:lnTo>
                    <a:pt x="1934210" y="660400"/>
                  </a:lnTo>
                  <a:lnTo>
                    <a:pt x="1936496" y="673100"/>
                  </a:lnTo>
                  <a:lnTo>
                    <a:pt x="1931416" y="685800"/>
                  </a:lnTo>
                  <a:lnTo>
                    <a:pt x="4452239" y="685800"/>
                  </a:lnTo>
                  <a:lnTo>
                    <a:pt x="4450588" y="673100"/>
                  </a:lnTo>
                  <a:lnTo>
                    <a:pt x="4456047" y="673100"/>
                  </a:lnTo>
                  <a:lnTo>
                    <a:pt x="4461779" y="660400"/>
                  </a:lnTo>
                  <a:close/>
                </a:path>
                <a:path w="4589145" h="2120900">
                  <a:moveTo>
                    <a:pt x="1905000" y="660400"/>
                  </a:moveTo>
                  <a:lnTo>
                    <a:pt x="1899666" y="673100"/>
                  </a:lnTo>
                  <a:lnTo>
                    <a:pt x="1901063" y="673100"/>
                  </a:lnTo>
                  <a:lnTo>
                    <a:pt x="1905000" y="660400"/>
                  </a:lnTo>
                  <a:close/>
                </a:path>
                <a:path w="4589145" h="2120900">
                  <a:moveTo>
                    <a:pt x="4473956" y="647700"/>
                  </a:moveTo>
                  <a:lnTo>
                    <a:pt x="2030904" y="647700"/>
                  </a:lnTo>
                  <a:lnTo>
                    <a:pt x="2021341" y="660400"/>
                  </a:lnTo>
                  <a:lnTo>
                    <a:pt x="4471924" y="660400"/>
                  </a:lnTo>
                  <a:lnTo>
                    <a:pt x="4473956" y="647700"/>
                  </a:lnTo>
                  <a:close/>
                </a:path>
                <a:path w="4589145" h="2120900">
                  <a:moveTo>
                    <a:pt x="2057653" y="635000"/>
                  </a:moveTo>
                  <a:lnTo>
                    <a:pt x="2047113" y="635000"/>
                  </a:lnTo>
                  <a:lnTo>
                    <a:pt x="2039681" y="647700"/>
                  </a:lnTo>
                  <a:lnTo>
                    <a:pt x="2059304" y="647700"/>
                  </a:lnTo>
                  <a:lnTo>
                    <a:pt x="2057653" y="635000"/>
                  </a:lnTo>
                  <a:close/>
                </a:path>
                <a:path w="4589145" h="2120900">
                  <a:moveTo>
                    <a:pt x="4470654" y="635000"/>
                  </a:moveTo>
                  <a:lnTo>
                    <a:pt x="2078767" y="635000"/>
                  </a:lnTo>
                  <a:lnTo>
                    <a:pt x="2072604" y="647700"/>
                  </a:lnTo>
                  <a:lnTo>
                    <a:pt x="4461637" y="647700"/>
                  </a:lnTo>
                  <a:lnTo>
                    <a:pt x="4470654" y="635000"/>
                  </a:lnTo>
                  <a:close/>
                </a:path>
                <a:path w="4589145" h="2120900">
                  <a:moveTo>
                    <a:pt x="4478782" y="635000"/>
                  </a:moveTo>
                  <a:lnTo>
                    <a:pt x="4475861" y="635000"/>
                  </a:lnTo>
                  <a:lnTo>
                    <a:pt x="4472940" y="647700"/>
                  </a:lnTo>
                  <a:lnTo>
                    <a:pt x="4478020" y="647700"/>
                  </a:lnTo>
                  <a:lnTo>
                    <a:pt x="4478782" y="635000"/>
                  </a:lnTo>
                  <a:close/>
                </a:path>
                <a:path w="4589145" h="2120900">
                  <a:moveTo>
                    <a:pt x="2022728" y="622300"/>
                  </a:moveTo>
                  <a:lnTo>
                    <a:pt x="2018538" y="622300"/>
                  </a:lnTo>
                  <a:lnTo>
                    <a:pt x="2013966" y="635000"/>
                  </a:lnTo>
                  <a:lnTo>
                    <a:pt x="2015277" y="635000"/>
                  </a:lnTo>
                  <a:lnTo>
                    <a:pt x="2022728" y="622300"/>
                  </a:lnTo>
                  <a:close/>
                </a:path>
                <a:path w="4589145" h="2120900">
                  <a:moveTo>
                    <a:pt x="2076830" y="622300"/>
                  </a:moveTo>
                  <a:lnTo>
                    <a:pt x="2038792" y="622300"/>
                  </a:lnTo>
                  <a:lnTo>
                    <a:pt x="2044065" y="635000"/>
                  </a:lnTo>
                  <a:lnTo>
                    <a:pt x="2069330" y="635000"/>
                  </a:lnTo>
                  <a:lnTo>
                    <a:pt x="2076830" y="622300"/>
                  </a:lnTo>
                  <a:close/>
                </a:path>
                <a:path w="4589145" h="2120900">
                  <a:moveTo>
                    <a:pt x="2104390" y="622300"/>
                  </a:moveTo>
                  <a:lnTo>
                    <a:pt x="2096008" y="622300"/>
                  </a:lnTo>
                  <a:lnTo>
                    <a:pt x="2087879" y="635000"/>
                  </a:lnTo>
                  <a:lnTo>
                    <a:pt x="2097532" y="635000"/>
                  </a:lnTo>
                  <a:lnTo>
                    <a:pt x="2104390" y="622300"/>
                  </a:lnTo>
                  <a:close/>
                </a:path>
                <a:path w="4589145" h="2120900">
                  <a:moveTo>
                    <a:pt x="4448810" y="622300"/>
                  </a:moveTo>
                  <a:lnTo>
                    <a:pt x="2138807" y="622300"/>
                  </a:lnTo>
                  <a:lnTo>
                    <a:pt x="2118105" y="635000"/>
                  </a:lnTo>
                  <a:lnTo>
                    <a:pt x="4453382" y="635000"/>
                  </a:lnTo>
                  <a:lnTo>
                    <a:pt x="4448810" y="622300"/>
                  </a:lnTo>
                  <a:close/>
                </a:path>
                <a:path w="4589145" h="2120900">
                  <a:moveTo>
                    <a:pt x="4466082" y="622300"/>
                  </a:moveTo>
                  <a:lnTo>
                    <a:pt x="4455795" y="622300"/>
                  </a:lnTo>
                  <a:lnTo>
                    <a:pt x="4453382" y="635000"/>
                  </a:lnTo>
                  <a:lnTo>
                    <a:pt x="4468368" y="635000"/>
                  </a:lnTo>
                  <a:lnTo>
                    <a:pt x="4466082" y="622300"/>
                  </a:lnTo>
                  <a:close/>
                </a:path>
                <a:path w="4589145" h="2120900">
                  <a:moveTo>
                    <a:pt x="2108327" y="609600"/>
                  </a:moveTo>
                  <a:lnTo>
                    <a:pt x="2074003" y="609600"/>
                  </a:lnTo>
                  <a:lnTo>
                    <a:pt x="2066417" y="622300"/>
                  </a:lnTo>
                  <a:lnTo>
                    <a:pt x="2105405" y="622300"/>
                  </a:lnTo>
                  <a:lnTo>
                    <a:pt x="2108327" y="609600"/>
                  </a:lnTo>
                  <a:close/>
                </a:path>
                <a:path w="4589145" h="2120900">
                  <a:moveTo>
                    <a:pt x="2153539" y="609600"/>
                  </a:moveTo>
                  <a:lnTo>
                    <a:pt x="2141347" y="609600"/>
                  </a:lnTo>
                  <a:lnTo>
                    <a:pt x="2136521" y="622300"/>
                  </a:lnTo>
                  <a:lnTo>
                    <a:pt x="2155444" y="622300"/>
                  </a:lnTo>
                  <a:lnTo>
                    <a:pt x="2153539" y="609600"/>
                  </a:lnTo>
                  <a:close/>
                </a:path>
                <a:path w="4589145" h="2120900">
                  <a:moveTo>
                    <a:pt x="4457446" y="609600"/>
                  </a:moveTo>
                  <a:lnTo>
                    <a:pt x="2160016" y="609600"/>
                  </a:lnTo>
                  <a:lnTo>
                    <a:pt x="2159380" y="622300"/>
                  </a:lnTo>
                  <a:lnTo>
                    <a:pt x="4454398" y="622300"/>
                  </a:lnTo>
                  <a:lnTo>
                    <a:pt x="4457446" y="609600"/>
                  </a:lnTo>
                  <a:close/>
                </a:path>
                <a:path w="4589145" h="2120900">
                  <a:moveTo>
                    <a:pt x="2089658" y="596900"/>
                  </a:moveTo>
                  <a:lnTo>
                    <a:pt x="2085451" y="596900"/>
                  </a:lnTo>
                  <a:lnTo>
                    <a:pt x="2078099" y="609600"/>
                  </a:lnTo>
                  <a:lnTo>
                    <a:pt x="2083943" y="609600"/>
                  </a:lnTo>
                  <a:lnTo>
                    <a:pt x="2089658" y="596900"/>
                  </a:lnTo>
                  <a:close/>
                </a:path>
                <a:path w="4589145" h="2120900">
                  <a:moveTo>
                    <a:pt x="2101850" y="596900"/>
                  </a:moveTo>
                  <a:lnTo>
                    <a:pt x="2097404" y="596900"/>
                  </a:lnTo>
                  <a:lnTo>
                    <a:pt x="2097151" y="609600"/>
                  </a:lnTo>
                  <a:lnTo>
                    <a:pt x="2100453" y="609600"/>
                  </a:lnTo>
                  <a:lnTo>
                    <a:pt x="2101850" y="596900"/>
                  </a:lnTo>
                  <a:close/>
                </a:path>
                <a:path w="4589145" h="2120900">
                  <a:moveTo>
                    <a:pt x="2148840" y="596900"/>
                  </a:moveTo>
                  <a:lnTo>
                    <a:pt x="2117471" y="596900"/>
                  </a:lnTo>
                  <a:lnTo>
                    <a:pt x="2120519" y="609600"/>
                  </a:lnTo>
                  <a:lnTo>
                    <a:pt x="2139785" y="609600"/>
                  </a:lnTo>
                  <a:lnTo>
                    <a:pt x="2148840" y="596900"/>
                  </a:lnTo>
                  <a:close/>
                </a:path>
                <a:path w="4589145" h="2120900">
                  <a:moveTo>
                    <a:pt x="2177161" y="596900"/>
                  </a:moveTo>
                  <a:lnTo>
                    <a:pt x="2171573" y="609600"/>
                  </a:lnTo>
                  <a:lnTo>
                    <a:pt x="2177923" y="609600"/>
                  </a:lnTo>
                  <a:lnTo>
                    <a:pt x="2177161" y="596900"/>
                  </a:lnTo>
                  <a:close/>
                </a:path>
                <a:path w="4589145" h="2120900">
                  <a:moveTo>
                    <a:pt x="2204688" y="596900"/>
                  </a:moveTo>
                  <a:lnTo>
                    <a:pt x="2192528" y="596900"/>
                  </a:lnTo>
                  <a:lnTo>
                    <a:pt x="2198858" y="609600"/>
                  </a:lnTo>
                  <a:lnTo>
                    <a:pt x="2204688" y="596900"/>
                  </a:lnTo>
                  <a:close/>
                </a:path>
                <a:path w="4589145" h="2120900">
                  <a:moveTo>
                    <a:pt x="4461383" y="596900"/>
                  </a:moveTo>
                  <a:lnTo>
                    <a:pt x="2219705" y="596900"/>
                  </a:lnTo>
                  <a:lnTo>
                    <a:pt x="2219833" y="609600"/>
                  </a:lnTo>
                  <a:lnTo>
                    <a:pt x="4461764" y="609600"/>
                  </a:lnTo>
                  <a:lnTo>
                    <a:pt x="4461383" y="596900"/>
                  </a:lnTo>
                  <a:close/>
                </a:path>
                <a:path w="4589145" h="2120900">
                  <a:moveTo>
                    <a:pt x="2110104" y="584200"/>
                  </a:moveTo>
                  <a:lnTo>
                    <a:pt x="2101977" y="584200"/>
                  </a:lnTo>
                  <a:lnTo>
                    <a:pt x="2093160" y="596900"/>
                  </a:lnTo>
                  <a:lnTo>
                    <a:pt x="2112010" y="596900"/>
                  </a:lnTo>
                  <a:lnTo>
                    <a:pt x="2110104" y="584200"/>
                  </a:lnTo>
                  <a:close/>
                </a:path>
                <a:path w="4589145" h="2120900">
                  <a:moveTo>
                    <a:pt x="2136775" y="584200"/>
                  </a:moveTo>
                  <a:lnTo>
                    <a:pt x="2132076" y="596900"/>
                  </a:lnTo>
                  <a:lnTo>
                    <a:pt x="2139696" y="596900"/>
                  </a:lnTo>
                  <a:lnTo>
                    <a:pt x="2136775" y="584200"/>
                  </a:lnTo>
                  <a:close/>
                </a:path>
                <a:path w="4589145" h="2120900">
                  <a:moveTo>
                    <a:pt x="2202561" y="584200"/>
                  </a:moveTo>
                  <a:lnTo>
                    <a:pt x="2172716" y="584200"/>
                  </a:lnTo>
                  <a:lnTo>
                    <a:pt x="2166366" y="596900"/>
                  </a:lnTo>
                  <a:lnTo>
                    <a:pt x="2198243" y="596900"/>
                  </a:lnTo>
                  <a:lnTo>
                    <a:pt x="2202561" y="584200"/>
                  </a:lnTo>
                  <a:close/>
                </a:path>
                <a:path w="4589145" h="2120900">
                  <a:moveTo>
                    <a:pt x="4472813" y="584200"/>
                  </a:moveTo>
                  <a:lnTo>
                    <a:pt x="2218563" y="584200"/>
                  </a:lnTo>
                  <a:lnTo>
                    <a:pt x="2220468" y="596900"/>
                  </a:lnTo>
                  <a:lnTo>
                    <a:pt x="4468241" y="596900"/>
                  </a:lnTo>
                  <a:lnTo>
                    <a:pt x="4472813" y="584200"/>
                  </a:lnTo>
                  <a:close/>
                </a:path>
                <a:path w="4589145" h="2120900">
                  <a:moveTo>
                    <a:pt x="2174509" y="571500"/>
                  </a:moveTo>
                  <a:lnTo>
                    <a:pt x="2163627" y="571500"/>
                  </a:lnTo>
                  <a:lnTo>
                    <a:pt x="2154554" y="584200"/>
                  </a:lnTo>
                  <a:lnTo>
                    <a:pt x="2164824" y="584200"/>
                  </a:lnTo>
                  <a:lnTo>
                    <a:pt x="2174509" y="571500"/>
                  </a:lnTo>
                  <a:close/>
                </a:path>
                <a:path w="4589145" h="2120900">
                  <a:moveTo>
                    <a:pt x="4455160" y="571500"/>
                  </a:moveTo>
                  <a:lnTo>
                    <a:pt x="2206345" y="571500"/>
                  </a:lnTo>
                  <a:lnTo>
                    <a:pt x="2194956" y="584200"/>
                  </a:lnTo>
                  <a:lnTo>
                    <a:pt x="4453382" y="584200"/>
                  </a:lnTo>
                  <a:lnTo>
                    <a:pt x="4455160" y="571500"/>
                  </a:lnTo>
                  <a:close/>
                </a:path>
                <a:path w="4589145" h="2120900">
                  <a:moveTo>
                    <a:pt x="2214879" y="558800"/>
                  </a:moveTo>
                  <a:lnTo>
                    <a:pt x="2205354" y="558800"/>
                  </a:lnTo>
                  <a:lnTo>
                    <a:pt x="2202815" y="571500"/>
                  </a:lnTo>
                  <a:lnTo>
                    <a:pt x="2212340" y="571500"/>
                  </a:lnTo>
                  <a:lnTo>
                    <a:pt x="2214879" y="558800"/>
                  </a:lnTo>
                  <a:close/>
                </a:path>
                <a:path w="4589145" h="2120900">
                  <a:moveTo>
                    <a:pt x="4475226" y="558800"/>
                  </a:moveTo>
                  <a:lnTo>
                    <a:pt x="2258752" y="558800"/>
                  </a:lnTo>
                  <a:lnTo>
                    <a:pt x="2253615" y="571500"/>
                  </a:lnTo>
                  <a:lnTo>
                    <a:pt x="4471289" y="571500"/>
                  </a:lnTo>
                  <a:lnTo>
                    <a:pt x="4475226" y="558800"/>
                  </a:lnTo>
                  <a:close/>
                </a:path>
                <a:path w="4589145" h="2120900">
                  <a:moveTo>
                    <a:pt x="2262632" y="546100"/>
                  </a:moveTo>
                  <a:lnTo>
                    <a:pt x="2249100" y="546100"/>
                  </a:lnTo>
                  <a:lnTo>
                    <a:pt x="2240613" y="558800"/>
                  </a:lnTo>
                  <a:lnTo>
                    <a:pt x="2263521" y="558800"/>
                  </a:lnTo>
                  <a:lnTo>
                    <a:pt x="2262632" y="546100"/>
                  </a:lnTo>
                  <a:close/>
                </a:path>
                <a:path w="4589145" h="2120900">
                  <a:moveTo>
                    <a:pt x="2339213" y="546100"/>
                  </a:moveTo>
                  <a:lnTo>
                    <a:pt x="2319109" y="546100"/>
                  </a:lnTo>
                  <a:lnTo>
                    <a:pt x="2307447" y="558800"/>
                  </a:lnTo>
                  <a:lnTo>
                    <a:pt x="2339340" y="558800"/>
                  </a:lnTo>
                  <a:lnTo>
                    <a:pt x="2339213" y="546100"/>
                  </a:lnTo>
                  <a:close/>
                </a:path>
                <a:path w="4589145" h="2120900">
                  <a:moveTo>
                    <a:pt x="4452874" y="546100"/>
                  </a:moveTo>
                  <a:lnTo>
                    <a:pt x="2360753" y="546100"/>
                  </a:lnTo>
                  <a:lnTo>
                    <a:pt x="2352436" y="558800"/>
                  </a:lnTo>
                  <a:lnTo>
                    <a:pt x="4454906" y="558800"/>
                  </a:lnTo>
                  <a:lnTo>
                    <a:pt x="4452874" y="546100"/>
                  </a:lnTo>
                  <a:close/>
                </a:path>
                <a:path w="4589145" h="2120900">
                  <a:moveTo>
                    <a:pt x="4457700" y="546100"/>
                  </a:moveTo>
                  <a:lnTo>
                    <a:pt x="4452874" y="546100"/>
                  </a:lnTo>
                  <a:lnTo>
                    <a:pt x="4458208" y="558800"/>
                  </a:lnTo>
                  <a:lnTo>
                    <a:pt x="4457700" y="546100"/>
                  </a:lnTo>
                  <a:close/>
                </a:path>
                <a:path w="4589145" h="2120900">
                  <a:moveTo>
                    <a:pt x="2318512" y="533400"/>
                  </a:moveTo>
                  <a:lnTo>
                    <a:pt x="2299462" y="533400"/>
                  </a:lnTo>
                  <a:lnTo>
                    <a:pt x="2298319" y="546100"/>
                  </a:lnTo>
                  <a:lnTo>
                    <a:pt x="2314575" y="546100"/>
                  </a:lnTo>
                  <a:lnTo>
                    <a:pt x="2318512" y="533400"/>
                  </a:lnTo>
                  <a:close/>
                </a:path>
                <a:path w="4589145" h="2120900">
                  <a:moveTo>
                    <a:pt x="2337054" y="533400"/>
                  </a:moveTo>
                  <a:lnTo>
                    <a:pt x="2332736" y="546100"/>
                  </a:lnTo>
                  <a:lnTo>
                    <a:pt x="2340483" y="546100"/>
                  </a:lnTo>
                  <a:lnTo>
                    <a:pt x="2337054" y="533400"/>
                  </a:lnTo>
                  <a:close/>
                </a:path>
                <a:path w="4589145" h="2120900">
                  <a:moveTo>
                    <a:pt x="2380869" y="533400"/>
                  </a:moveTo>
                  <a:lnTo>
                    <a:pt x="2376932" y="533400"/>
                  </a:lnTo>
                  <a:lnTo>
                    <a:pt x="2375535" y="546100"/>
                  </a:lnTo>
                  <a:lnTo>
                    <a:pt x="2388870" y="546100"/>
                  </a:lnTo>
                  <a:lnTo>
                    <a:pt x="2380869" y="533400"/>
                  </a:lnTo>
                  <a:close/>
                </a:path>
                <a:path w="4589145" h="2120900">
                  <a:moveTo>
                    <a:pt x="2393696" y="533400"/>
                  </a:moveTo>
                  <a:lnTo>
                    <a:pt x="2391029" y="546100"/>
                  </a:lnTo>
                  <a:lnTo>
                    <a:pt x="2394077" y="546100"/>
                  </a:lnTo>
                  <a:lnTo>
                    <a:pt x="2393696" y="533400"/>
                  </a:lnTo>
                  <a:close/>
                </a:path>
                <a:path w="4589145" h="2120900">
                  <a:moveTo>
                    <a:pt x="4463669" y="533400"/>
                  </a:moveTo>
                  <a:lnTo>
                    <a:pt x="2439670" y="533400"/>
                  </a:lnTo>
                  <a:lnTo>
                    <a:pt x="2424221" y="546100"/>
                  </a:lnTo>
                  <a:lnTo>
                    <a:pt x="4465828" y="546100"/>
                  </a:lnTo>
                  <a:lnTo>
                    <a:pt x="4463669" y="533400"/>
                  </a:lnTo>
                  <a:close/>
                </a:path>
                <a:path w="4589145" h="2120900">
                  <a:moveTo>
                    <a:pt x="4466717" y="520700"/>
                  </a:moveTo>
                  <a:lnTo>
                    <a:pt x="2508885" y="520700"/>
                  </a:lnTo>
                  <a:lnTo>
                    <a:pt x="2480183" y="533400"/>
                  </a:lnTo>
                  <a:lnTo>
                    <a:pt x="4464812" y="533400"/>
                  </a:lnTo>
                  <a:lnTo>
                    <a:pt x="4466717" y="520700"/>
                  </a:lnTo>
                  <a:close/>
                </a:path>
                <a:path w="4589145" h="2120900">
                  <a:moveTo>
                    <a:pt x="4460748" y="508000"/>
                  </a:moveTo>
                  <a:lnTo>
                    <a:pt x="2527680" y="508000"/>
                  </a:lnTo>
                  <a:lnTo>
                    <a:pt x="2518318" y="520700"/>
                  </a:lnTo>
                  <a:lnTo>
                    <a:pt x="4461002" y="520700"/>
                  </a:lnTo>
                  <a:lnTo>
                    <a:pt x="4460748" y="508000"/>
                  </a:lnTo>
                  <a:close/>
                </a:path>
                <a:path w="4589145" h="2120900">
                  <a:moveTo>
                    <a:pt x="4474083" y="508000"/>
                  </a:moveTo>
                  <a:lnTo>
                    <a:pt x="4466717" y="520700"/>
                  </a:lnTo>
                  <a:lnTo>
                    <a:pt x="4478401" y="520700"/>
                  </a:lnTo>
                  <a:lnTo>
                    <a:pt x="4474083" y="508000"/>
                  </a:lnTo>
                  <a:close/>
                </a:path>
                <a:path w="4589145" h="2120900">
                  <a:moveTo>
                    <a:pt x="4490902" y="482600"/>
                  </a:moveTo>
                  <a:lnTo>
                    <a:pt x="2624087" y="482600"/>
                  </a:lnTo>
                  <a:lnTo>
                    <a:pt x="2613517" y="495300"/>
                  </a:lnTo>
                  <a:lnTo>
                    <a:pt x="2567432" y="495300"/>
                  </a:lnTo>
                  <a:lnTo>
                    <a:pt x="2562098" y="508000"/>
                  </a:lnTo>
                  <a:lnTo>
                    <a:pt x="4477258" y="508000"/>
                  </a:lnTo>
                  <a:lnTo>
                    <a:pt x="4485894" y="495300"/>
                  </a:lnTo>
                  <a:lnTo>
                    <a:pt x="4490902" y="482600"/>
                  </a:lnTo>
                  <a:close/>
                </a:path>
                <a:path w="4589145" h="2120900">
                  <a:moveTo>
                    <a:pt x="2576068" y="482600"/>
                  </a:moveTo>
                  <a:lnTo>
                    <a:pt x="2568448" y="482600"/>
                  </a:lnTo>
                  <a:lnTo>
                    <a:pt x="2564638" y="495300"/>
                  </a:lnTo>
                  <a:lnTo>
                    <a:pt x="2570607" y="495300"/>
                  </a:lnTo>
                  <a:lnTo>
                    <a:pt x="2576068" y="482600"/>
                  </a:lnTo>
                  <a:close/>
                </a:path>
                <a:path w="4589145" h="2120900">
                  <a:moveTo>
                    <a:pt x="2586609" y="469900"/>
                  </a:moveTo>
                  <a:lnTo>
                    <a:pt x="2581148" y="469900"/>
                  </a:lnTo>
                  <a:lnTo>
                    <a:pt x="2583053" y="482600"/>
                  </a:lnTo>
                  <a:lnTo>
                    <a:pt x="2586609" y="469900"/>
                  </a:lnTo>
                  <a:close/>
                </a:path>
                <a:path w="4589145" h="2120900">
                  <a:moveTo>
                    <a:pt x="2611120" y="469900"/>
                  </a:moveTo>
                  <a:lnTo>
                    <a:pt x="2600452" y="469900"/>
                  </a:lnTo>
                  <a:lnTo>
                    <a:pt x="2597277" y="482600"/>
                  </a:lnTo>
                  <a:lnTo>
                    <a:pt x="2607945" y="482600"/>
                  </a:lnTo>
                  <a:lnTo>
                    <a:pt x="2611120" y="469900"/>
                  </a:lnTo>
                  <a:close/>
                </a:path>
                <a:path w="4589145" h="2120900">
                  <a:moveTo>
                    <a:pt x="2638805" y="469900"/>
                  </a:moveTo>
                  <a:lnTo>
                    <a:pt x="2614549" y="469900"/>
                  </a:lnTo>
                  <a:lnTo>
                    <a:pt x="2617216" y="482600"/>
                  </a:lnTo>
                  <a:lnTo>
                    <a:pt x="2642489" y="482600"/>
                  </a:lnTo>
                  <a:lnTo>
                    <a:pt x="2638805" y="469900"/>
                  </a:lnTo>
                  <a:close/>
                </a:path>
                <a:path w="4589145" h="2120900">
                  <a:moveTo>
                    <a:pt x="4501007" y="469900"/>
                  </a:moveTo>
                  <a:lnTo>
                    <a:pt x="2675636" y="469900"/>
                  </a:lnTo>
                  <a:lnTo>
                    <a:pt x="2665192" y="482600"/>
                  </a:lnTo>
                  <a:lnTo>
                    <a:pt x="4497197" y="482600"/>
                  </a:lnTo>
                  <a:lnTo>
                    <a:pt x="4501007" y="469900"/>
                  </a:lnTo>
                  <a:close/>
                </a:path>
                <a:path w="4589145" h="2120900">
                  <a:moveTo>
                    <a:pt x="2612507" y="457200"/>
                  </a:moveTo>
                  <a:lnTo>
                    <a:pt x="2596405" y="457200"/>
                  </a:lnTo>
                  <a:lnTo>
                    <a:pt x="2586101" y="469900"/>
                  </a:lnTo>
                  <a:lnTo>
                    <a:pt x="2599436" y="469900"/>
                  </a:lnTo>
                  <a:lnTo>
                    <a:pt x="2612507" y="457200"/>
                  </a:lnTo>
                  <a:close/>
                </a:path>
                <a:path w="4589145" h="2120900">
                  <a:moveTo>
                    <a:pt x="2658872" y="457200"/>
                  </a:moveTo>
                  <a:lnTo>
                    <a:pt x="2647755" y="457200"/>
                  </a:lnTo>
                  <a:lnTo>
                    <a:pt x="2637472" y="469900"/>
                  </a:lnTo>
                  <a:lnTo>
                    <a:pt x="2651760" y="469900"/>
                  </a:lnTo>
                  <a:lnTo>
                    <a:pt x="2658872" y="457200"/>
                  </a:lnTo>
                  <a:close/>
                </a:path>
                <a:path w="4589145" h="2120900">
                  <a:moveTo>
                    <a:pt x="2679319" y="457200"/>
                  </a:moveTo>
                  <a:lnTo>
                    <a:pt x="2674112" y="457200"/>
                  </a:lnTo>
                  <a:lnTo>
                    <a:pt x="2675509" y="469900"/>
                  </a:lnTo>
                  <a:lnTo>
                    <a:pt x="2679319" y="457200"/>
                  </a:lnTo>
                  <a:close/>
                </a:path>
                <a:path w="4589145" h="2120900">
                  <a:moveTo>
                    <a:pt x="4493006" y="457200"/>
                  </a:moveTo>
                  <a:lnTo>
                    <a:pt x="2708878" y="457200"/>
                  </a:lnTo>
                  <a:lnTo>
                    <a:pt x="2702123" y="469900"/>
                  </a:lnTo>
                  <a:lnTo>
                    <a:pt x="4492724" y="469900"/>
                  </a:lnTo>
                  <a:lnTo>
                    <a:pt x="4493006" y="457200"/>
                  </a:lnTo>
                  <a:close/>
                </a:path>
                <a:path w="4589145" h="2120900">
                  <a:moveTo>
                    <a:pt x="2650744" y="444500"/>
                  </a:moveTo>
                  <a:lnTo>
                    <a:pt x="2631059" y="444500"/>
                  </a:lnTo>
                  <a:lnTo>
                    <a:pt x="2633472" y="457200"/>
                  </a:lnTo>
                  <a:lnTo>
                    <a:pt x="2638458" y="457200"/>
                  </a:lnTo>
                  <a:lnTo>
                    <a:pt x="2650744" y="444500"/>
                  </a:lnTo>
                  <a:close/>
                </a:path>
                <a:path w="4589145" h="2120900">
                  <a:moveTo>
                    <a:pt x="2739977" y="444500"/>
                  </a:moveTo>
                  <a:lnTo>
                    <a:pt x="2723683" y="444500"/>
                  </a:lnTo>
                  <a:lnTo>
                    <a:pt x="2710434" y="457200"/>
                  </a:lnTo>
                  <a:lnTo>
                    <a:pt x="2726251" y="457200"/>
                  </a:lnTo>
                  <a:lnTo>
                    <a:pt x="2739977" y="444500"/>
                  </a:lnTo>
                  <a:close/>
                </a:path>
                <a:path w="4589145" h="2120900">
                  <a:moveTo>
                    <a:pt x="4510357" y="444500"/>
                  </a:moveTo>
                  <a:lnTo>
                    <a:pt x="2777597" y="444500"/>
                  </a:lnTo>
                  <a:lnTo>
                    <a:pt x="2759265" y="457200"/>
                  </a:lnTo>
                  <a:lnTo>
                    <a:pt x="4504636" y="457200"/>
                  </a:lnTo>
                  <a:lnTo>
                    <a:pt x="4510357" y="444500"/>
                  </a:lnTo>
                  <a:close/>
                </a:path>
                <a:path w="4589145" h="2120900">
                  <a:moveTo>
                    <a:pt x="2789285" y="431800"/>
                  </a:moveTo>
                  <a:lnTo>
                    <a:pt x="2765805" y="431800"/>
                  </a:lnTo>
                  <a:lnTo>
                    <a:pt x="2749563" y="444500"/>
                  </a:lnTo>
                  <a:lnTo>
                    <a:pt x="2782433" y="444500"/>
                  </a:lnTo>
                  <a:lnTo>
                    <a:pt x="2789285" y="431800"/>
                  </a:lnTo>
                  <a:close/>
                </a:path>
                <a:path w="4589145" h="2120900">
                  <a:moveTo>
                    <a:pt x="4521835" y="431800"/>
                  </a:moveTo>
                  <a:lnTo>
                    <a:pt x="2805684" y="431800"/>
                  </a:lnTo>
                  <a:lnTo>
                    <a:pt x="2803905" y="444500"/>
                  </a:lnTo>
                  <a:lnTo>
                    <a:pt x="4516102" y="444500"/>
                  </a:lnTo>
                  <a:lnTo>
                    <a:pt x="4521835" y="431800"/>
                  </a:lnTo>
                  <a:close/>
                </a:path>
                <a:path w="4589145" h="2120900">
                  <a:moveTo>
                    <a:pt x="2720594" y="419100"/>
                  </a:moveTo>
                  <a:lnTo>
                    <a:pt x="2705608" y="431800"/>
                  </a:lnTo>
                  <a:lnTo>
                    <a:pt x="2713990" y="431800"/>
                  </a:lnTo>
                  <a:lnTo>
                    <a:pt x="2720594" y="419100"/>
                  </a:lnTo>
                  <a:close/>
                </a:path>
                <a:path w="4589145" h="2120900">
                  <a:moveTo>
                    <a:pt x="2843276" y="419100"/>
                  </a:moveTo>
                  <a:lnTo>
                    <a:pt x="2820527" y="419100"/>
                  </a:lnTo>
                  <a:lnTo>
                    <a:pt x="2811277" y="431800"/>
                  </a:lnTo>
                  <a:lnTo>
                    <a:pt x="2850261" y="431800"/>
                  </a:lnTo>
                  <a:lnTo>
                    <a:pt x="2843276" y="419100"/>
                  </a:lnTo>
                  <a:close/>
                </a:path>
                <a:path w="4589145" h="2120900">
                  <a:moveTo>
                    <a:pt x="4519168" y="406400"/>
                  </a:moveTo>
                  <a:lnTo>
                    <a:pt x="2951099" y="406400"/>
                  </a:lnTo>
                  <a:lnTo>
                    <a:pt x="2863977" y="431800"/>
                  </a:lnTo>
                  <a:lnTo>
                    <a:pt x="4527550" y="431800"/>
                  </a:lnTo>
                  <a:lnTo>
                    <a:pt x="4526280" y="419100"/>
                  </a:lnTo>
                  <a:lnTo>
                    <a:pt x="4516628" y="419100"/>
                  </a:lnTo>
                  <a:lnTo>
                    <a:pt x="4519168" y="406400"/>
                  </a:lnTo>
                  <a:close/>
                </a:path>
                <a:path w="4589145" h="2120900">
                  <a:moveTo>
                    <a:pt x="2837243" y="406400"/>
                  </a:moveTo>
                  <a:lnTo>
                    <a:pt x="2814405" y="406400"/>
                  </a:lnTo>
                  <a:lnTo>
                    <a:pt x="2804414" y="419100"/>
                  </a:lnTo>
                  <a:lnTo>
                    <a:pt x="2820852" y="419100"/>
                  </a:lnTo>
                  <a:lnTo>
                    <a:pt x="2837243" y="406400"/>
                  </a:lnTo>
                  <a:close/>
                </a:path>
                <a:path w="4589145" h="2120900">
                  <a:moveTo>
                    <a:pt x="2918987" y="406400"/>
                  </a:moveTo>
                  <a:lnTo>
                    <a:pt x="2897820" y="406400"/>
                  </a:lnTo>
                  <a:lnTo>
                    <a:pt x="2889630" y="419100"/>
                  </a:lnTo>
                  <a:lnTo>
                    <a:pt x="2899279" y="419100"/>
                  </a:lnTo>
                  <a:lnTo>
                    <a:pt x="2918987" y="406400"/>
                  </a:lnTo>
                  <a:close/>
                </a:path>
                <a:path w="4589145" h="2120900">
                  <a:moveTo>
                    <a:pt x="2904744" y="393700"/>
                  </a:moveTo>
                  <a:lnTo>
                    <a:pt x="2857627" y="393700"/>
                  </a:lnTo>
                  <a:lnTo>
                    <a:pt x="2851912" y="406400"/>
                  </a:lnTo>
                  <a:lnTo>
                    <a:pt x="2902330" y="406400"/>
                  </a:lnTo>
                  <a:lnTo>
                    <a:pt x="2904744" y="393700"/>
                  </a:lnTo>
                  <a:close/>
                </a:path>
                <a:path w="4589145" h="2120900">
                  <a:moveTo>
                    <a:pt x="2917825" y="393700"/>
                  </a:moveTo>
                  <a:lnTo>
                    <a:pt x="2913126" y="393700"/>
                  </a:lnTo>
                  <a:lnTo>
                    <a:pt x="2913126" y="406400"/>
                  </a:lnTo>
                  <a:lnTo>
                    <a:pt x="2917825" y="393700"/>
                  </a:lnTo>
                  <a:close/>
                </a:path>
                <a:path w="4589145" h="2120900">
                  <a:moveTo>
                    <a:pt x="2977134" y="393700"/>
                  </a:moveTo>
                  <a:lnTo>
                    <a:pt x="2950148" y="393700"/>
                  </a:lnTo>
                  <a:lnTo>
                    <a:pt x="2922270" y="406400"/>
                  </a:lnTo>
                  <a:lnTo>
                    <a:pt x="2965162" y="406400"/>
                  </a:lnTo>
                  <a:lnTo>
                    <a:pt x="2977134" y="393700"/>
                  </a:lnTo>
                  <a:close/>
                </a:path>
                <a:path w="4589145" h="2120900">
                  <a:moveTo>
                    <a:pt x="4519041" y="393700"/>
                  </a:moveTo>
                  <a:lnTo>
                    <a:pt x="2989960" y="393700"/>
                  </a:lnTo>
                  <a:lnTo>
                    <a:pt x="2977006" y="406400"/>
                  </a:lnTo>
                  <a:lnTo>
                    <a:pt x="4522343" y="406400"/>
                  </a:lnTo>
                  <a:lnTo>
                    <a:pt x="4519041" y="393700"/>
                  </a:lnTo>
                  <a:close/>
                </a:path>
                <a:path w="4589145" h="2120900">
                  <a:moveTo>
                    <a:pt x="2977134" y="381000"/>
                  </a:moveTo>
                  <a:lnTo>
                    <a:pt x="2954210" y="381000"/>
                  </a:lnTo>
                  <a:lnTo>
                    <a:pt x="2943796" y="393700"/>
                  </a:lnTo>
                  <a:lnTo>
                    <a:pt x="2978785" y="393700"/>
                  </a:lnTo>
                  <a:lnTo>
                    <a:pt x="2977134" y="381000"/>
                  </a:lnTo>
                  <a:close/>
                </a:path>
                <a:path w="4589145" h="2120900">
                  <a:moveTo>
                    <a:pt x="4529411" y="381000"/>
                  </a:moveTo>
                  <a:lnTo>
                    <a:pt x="3006467" y="381000"/>
                  </a:lnTo>
                  <a:lnTo>
                    <a:pt x="2988059" y="393700"/>
                  </a:lnTo>
                  <a:lnTo>
                    <a:pt x="4522311" y="393700"/>
                  </a:lnTo>
                  <a:lnTo>
                    <a:pt x="4529411" y="381000"/>
                  </a:lnTo>
                  <a:close/>
                </a:path>
                <a:path w="4589145" h="2120900">
                  <a:moveTo>
                    <a:pt x="4505833" y="368300"/>
                  </a:moveTo>
                  <a:lnTo>
                    <a:pt x="3052282" y="368300"/>
                  </a:lnTo>
                  <a:lnTo>
                    <a:pt x="3040062" y="381000"/>
                  </a:lnTo>
                  <a:lnTo>
                    <a:pt x="4504563" y="381000"/>
                  </a:lnTo>
                  <a:lnTo>
                    <a:pt x="4505833" y="368300"/>
                  </a:lnTo>
                  <a:close/>
                </a:path>
                <a:path w="4589145" h="2120900">
                  <a:moveTo>
                    <a:pt x="4509516" y="368300"/>
                  </a:moveTo>
                  <a:lnTo>
                    <a:pt x="4506849" y="381000"/>
                  </a:lnTo>
                  <a:lnTo>
                    <a:pt x="4517644" y="381000"/>
                  </a:lnTo>
                  <a:lnTo>
                    <a:pt x="4509516" y="368300"/>
                  </a:lnTo>
                  <a:close/>
                </a:path>
                <a:path w="4589145" h="2120900">
                  <a:moveTo>
                    <a:pt x="4537583" y="368300"/>
                  </a:moveTo>
                  <a:lnTo>
                    <a:pt x="4522851" y="368300"/>
                  </a:lnTo>
                  <a:lnTo>
                    <a:pt x="4517644" y="381000"/>
                  </a:lnTo>
                  <a:lnTo>
                    <a:pt x="4535678" y="381000"/>
                  </a:lnTo>
                  <a:lnTo>
                    <a:pt x="4537583" y="368300"/>
                  </a:lnTo>
                  <a:close/>
                </a:path>
                <a:path w="4589145" h="2120900">
                  <a:moveTo>
                    <a:pt x="3129407" y="355600"/>
                  </a:moveTo>
                  <a:lnTo>
                    <a:pt x="3113786" y="355600"/>
                  </a:lnTo>
                  <a:lnTo>
                    <a:pt x="3102598" y="368300"/>
                  </a:lnTo>
                  <a:lnTo>
                    <a:pt x="3131566" y="368300"/>
                  </a:lnTo>
                  <a:lnTo>
                    <a:pt x="3129407" y="355600"/>
                  </a:lnTo>
                  <a:close/>
                </a:path>
                <a:path w="4589145" h="2120900">
                  <a:moveTo>
                    <a:pt x="4534027" y="355600"/>
                  </a:moveTo>
                  <a:lnTo>
                    <a:pt x="3146679" y="355600"/>
                  </a:lnTo>
                  <a:lnTo>
                    <a:pt x="3146552" y="368300"/>
                  </a:lnTo>
                  <a:lnTo>
                    <a:pt x="4525010" y="368300"/>
                  </a:lnTo>
                  <a:lnTo>
                    <a:pt x="4534027" y="355600"/>
                  </a:lnTo>
                  <a:close/>
                </a:path>
                <a:path w="4589145" h="2120900">
                  <a:moveTo>
                    <a:pt x="4542409" y="355600"/>
                  </a:moveTo>
                  <a:lnTo>
                    <a:pt x="4539488" y="368300"/>
                  </a:lnTo>
                  <a:lnTo>
                    <a:pt x="4541647" y="368300"/>
                  </a:lnTo>
                  <a:lnTo>
                    <a:pt x="4542409" y="355600"/>
                  </a:lnTo>
                  <a:close/>
                </a:path>
                <a:path w="4589145" h="2120900">
                  <a:moveTo>
                    <a:pt x="3075304" y="342900"/>
                  </a:moveTo>
                  <a:lnTo>
                    <a:pt x="3066669" y="342900"/>
                  </a:lnTo>
                  <a:lnTo>
                    <a:pt x="3064129" y="355600"/>
                  </a:lnTo>
                  <a:lnTo>
                    <a:pt x="3072892" y="355600"/>
                  </a:lnTo>
                  <a:lnTo>
                    <a:pt x="3075304" y="342900"/>
                  </a:lnTo>
                  <a:close/>
                </a:path>
                <a:path w="4589145" h="2120900">
                  <a:moveTo>
                    <a:pt x="3149346" y="342900"/>
                  </a:moveTo>
                  <a:lnTo>
                    <a:pt x="3142488" y="342900"/>
                  </a:lnTo>
                  <a:lnTo>
                    <a:pt x="3149600" y="355600"/>
                  </a:lnTo>
                  <a:lnTo>
                    <a:pt x="3149346" y="342900"/>
                  </a:lnTo>
                  <a:close/>
                </a:path>
                <a:path w="4589145" h="2120900">
                  <a:moveTo>
                    <a:pt x="4514215" y="342900"/>
                  </a:moveTo>
                  <a:lnTo>
                    <a:pt x="3168324" y="342900"/>
                  </a:lnTo>
                  <a:lnTo>
                    <a:pt x="3160458" y="355600"/>
                  </a:lnTo>
                  <a:lnTo>
                    <a:pt x="4516755" y="355600"/>
                  </a:lnTo>
                  <a:lnTo>
                    <a:pt x="4514215" y="342900"/>
                  </a:lnTo>
                  <a:close/>
                </a:path>
                <a:path w="4589145" h="2120900">
                  <a:moveTo>
                    <a:pt x="4530090" y="342900"/>
                  </a:moveTo>
                  <a:lnTo>
                    <a:pt x="4519168" y="342900"/>
                  </a:lnTo>
                  <a:lnTo>
                    <a:pt x="4516755" y="355600"/>
                  </a:lnTo>
                  <a:lnTo>
                    <a:pt x="4529709" y="355600"/>
                  </a:lnTo>
                  <a:lnTo>
                    <a:pt x="4530090" y="342900"/>
                  </a:lnTo>
                  <a:close/>
                </a:path>
                <a:path w="4589145" h="2120900">
                  <a:moveTo>
                    <a:pt x="3147187" y="330200"/>
                  </a:moveTo>
                  <a:lnTo>
                    <a:pt x="3139694" y="330200"/>
                  </a:lnTo>
                  <a:lnTo>
                    <a:pt x="3139313" y="342900"/>
                  </a:lnTo>
                  <a:lnTo>
                    <a:pt x="3147314" y="342900"/>
                  </a:lnTo>
                  <a:lnTo>
                    <a:pt x="3147187" y="330200"/>
                  </a:lnTo>
                  <a:close/>
                </a:path>
                <a:path w="4589145" h="2120900">
                  <a:moveTo>
                    <a:pt x="3173603" y="330200"/>
                  </a:moveTo>
                  <a:lnTo>
                    <a:pt x="3169666" y="330200"/>
                  </a:lnTo>
                  <a:lnTo>
                    <a:pt x="3168269" y="342900"/>
                  </a:lnTo>
                  <a:lnTo>
                    <a:pt x="3174746" y="342900"/>
                  </a:lnTo>
                  <a:lnTo>
                    <a:pt x="3173603" y="330200"/>
                  </a:lnTo>
                  <a:close/>
                </a:path>
                <a:path w="4589145" h="2120900">
                  <a:moveTo>
                    <a:pt x="3195447" y="330200"/>
                  </a:moveTo>
                  <a:lnTo>
                    <a:pt x="3194177" y="330200"/>
                  </a:lnTo>
                  <a:lnTo>
                    <a:pt x="3188589" y="342900"/>
                  </a:lnTo>
                  <a:lnTo>
                    <a:pt x="3195447" y="330200"/>
                  </a:lnTo>
                  <a:close/>
                </a:path>
                <a:path w="4589145" h="2120900">
                  <a:moveTo>
                    <a:pt x="3203194" y="330200"/>
                  </a:moveTo>
                  <a:lnTo>
                    <a:pt x="3195447" y="330200"/>
                  </a:lnTo>
                  <a:lnTo>
                    <a:pt x="3200400" y="342900"/>
                  </a:lnTo>
                  <a:lnTo>
                    <a:pt x="3203194" y="330200"/>
                  </a:lnTo>
                  <a:close/>
                </a:path>
                <a:path w="4589145" h="2120900">
                  <a:moveTo>
                    <a:pt x="4520819" y="330200"/>
                  </a:moveTo>
                  <a:lnTo>
                    <a:pt x="3231108" y="330200"/>
                  </a:lnTo>
                  <a:lnTo>
                    <a:pt x="3219196" y="342900"/>
                  </a:lnTo>
                  <a:lnTo>
                    <a:pt x="4517771" y="342900"/>
                  </a:lnTo>
                  <a:lnTo>
                    <a:pt x="4520819" y="330200"/>
                  </a:lnTo>
                  <a:close/>
                </a:path>
                <a:path w="4589145" h="2120900">
                  <a:moveTo>
                    <a:pt x="3313557" y="317500"/>
                  </a:moveTo>
                  <a:lnTo>
                    <a:pt x="3282374" y="317500"/>
                  </a:lnTo>
                  <a:lnTo>
                    <a:pt x="3275711" y="330200"/>
                  </a:lnTo>
                  <a:lnTo>
                    <a:pt x="3314319" y="330200"/>
                  </a:lnTo>
                  <a:lnTo>
                    <a:pt x="3313557" y="317500"/>
                  </a:lnTo>
                  <a:close/>
                </a:path>
                <a:path w="4589145" h="2120900">
                  <a:moveTo>
                    <a:pt x="4526153" y="317500"/>
                  </a:moveTo>
                  <a:lnTo>
                    <a:pt x="3318637" y="317500"/>
                  </a:lnTo>
                  <a:lnTo>
                    <a:pt x="3314319" y="330200"/>
                  </a:lnTo>
                  <a:lnTo>
                    <a:pt x="4524883" y="330200"/>
                  </a:lnTo>
                  <a:lnTo>
                    <a:pt x="4526153" y="317500"/>
                  </a:lnTo>
                  <a:close/>
                </a:path>
                <a:path w="4589145" h="2120900">
                  <a:moveTo>
                    <a:pt x="3302127" y="304800"/>
                  </a:moveTo>
                  <a:lnTo>
                    <a:pt x="3294606" y="317500"/>
                  </a:lnTo>
                  <a:lnTo>
                    <a:pt x="3298063" y="317500"/>
                  </a:lnTo>
                  <a:lnTo>
                    <a:pt x="3302127" y="304800"/>
                  </a:lnTo>
                  <a:close/>
                </a:path>
                <a:path w="4589145" h="2120900">
                  <a:moveTo>
                    <a:pt x="4517390" y="304800"/>
                  </a:moveTo>
                  <a:lnTo>
                    <a:pt x="3334547" y="304800"/>
                  </a:lnTo>
                  <a:lnTo>
                    <a:pt x="3327019" y="317500"/>
                  </a:lnTo>
                  <a:lnTo>
                    <a:pt x="4517898" y="317500"/>
                  </a:lnTo>
                  <a:lnTo>
                    <a:pt x="4517390" y="304800"/>
                  </a:lnTo>
                  <a:close/>
                </a:path>
                <a:path w="4589145" h="2120900">
                  <a:moveTo>
                    <a:pt x="4536313" y="304800"/>
                  </a:moveTo>
                  <a:lnTo>
                    <a:pt x="4522216" y="304800"/>
                  </a:lnTo>
                  <a:lnTo>
                    <a:pt x="4517898" y="317500"/>
                  </a:lnTo>
                  <a:lnTo>
                    <a:pt x="4531614" y="317500"/>
                  </a:lnTo>
                  <a:lnTo>
                    <a:pt x="4536313" y="304800"/>
                  </a:lnTo>
                  <a:close/>
                </a:path>
                <a:path w="4589145" h="2120900">
                  <a:moveTo>
                    <a:pt x="3345815" y="292100"/>
                  </a:moveTo>
                  <a:lnTo>
                    <a:pt x="3339211" y="292100"/>
                  </a:lnTo>
                  <a:lnTo>
                    <a:pt x="3337814" y="304800"/>
                  </a:lnTo>
                  <a:lnTo>
                    <a:pt x="3345434" y="304800"/>
                  </a:lnTo>
                  <a:lnTo>
                    <a:pt x="3345815" y="292100"/>
                  </a:lnTo>
                  <a:close/>
                </a:path>
                <a:path w="4589145" h="2120900">
                  <a:moveTo>
                    <a:pt x="3370961" y="292100"/>
                  </a:moveTo>
                  <a:lnTo>
                    <a:pt x="3363849" y="304800"/>
                  </a:lnTo>
                  <a:lnTo>
                    <a:pt x="3379470" y="304800"/>
                  </a:lnTo>
                  <a:lnTo>
                    <a:pt x="3370961" y="292100"/>
                  </a:lnTo>
                  <a:close/>
                </a:path>
                <a:path w="4589145" h="2120900">
                  <a:moveTo>
                    <a:pt x="4518660" y="292100"/>
                  </a:moveTo>
                  <a:lnTo>
                    <a:pt x="3386454" y="292100"/>
                  </a:lnTo>
                  <a:lnTo>
                    <a:pt x="3383026" y="304800"/>
                  </a:lnTo>
                  <a:lnTo>
                    <a:pt x="4516882" y="304800"/>
                  </a:lnTo>
                  <a:lnTo>
                    <a:pt x="4518660" y="292100"/>
                  </a:lnTo>
                  <a:close/>
                </a:path>
                <a:path w="4589145" h="2120900">
                  <a:moveTo>
                    <a:pt x="3383788" y="279400"/>
                  </a:moveTo>
                  <a:lnTo>
                    <a:pt x="3383534" y="279400"/>
                  </a:lnTo>
                  <a:lnTo>
                    <a:pt x="3382391" y="292100"/>
                  </a:lnTo>
                  <a:lnTo>
                    <a:pt x="3384423" y="292100"/>
                  </a:lnTo>
                  <a:lnTo>
                    <a:pt x="3383788" y="279400"/>
                  </a:lnTo>
                  <a:close/>
                </a:path>
                <a:path w="4589145" h="2120900">
                  <a:moveTo>
                    <a:pt x="4538599" y="279400"/>
                  </a:moveTo>
                  <a:lnTo>
                    <a:pt x="3423920" y="279400"/>
                  </a:lnTo>
                  <a:lnTo>
                    <a:pt x="3421888" y="292100"/>
                  </a:lnTo>
                  <a:lnTo>
                    <a:pt x="4534662" y="292100"/>
                  </a:lnTo>
                  <a:lnTo>
                    <a:pt x="4538599" y="279400"/>
                  </a:lnTo>
                  <a:close/>
                </a:path>
                <a:path w="4589145" h="2120900">
                  <a:moveTo>
                    <a:pt x="3428365" y="266700"/>
                  </a:moveTo>
                  <a:lnTo>
                    <a:pt x="3423158" y="266700"/>
                  </a:lnTo>
                  <a:lnTo>
                    <a:pt x="3422269" y="279400"/>
                  </a:lnTo>
                  <a:lnTo>
                    <a:pt x="3427984" y="279400"/>
                  </a:lnTo>
                  <a:lnTo>
                    <a:pt x="3428365" y="266700"/>
                  </a:lnTo>
                  <a:close/>
                </a:path>
                <a:path w="4589145" h="2120900">
                  <a:moveTo>
                    <a:pt x="3472942" y="266700"/>
                  </a:moveTo>
                  <a:lnTo>
                    <a:pt x="3461130" y="266700"/>
                  </a:lnTo>
                  <a:lnTo>
                    <a:pt x="3466719" y="279400"/>
                  </a:lnTo>
                  <a:lnTo>
                    <a:pt x="3472942" y="266700"/>
                  </a:lnTo>
                  <a:close/>
                </a:path>
                <a:path w="4589145" h="2120900">
                  <a:moveTo>
                    <a:pt x="4521073" y="266700"/>
                  </a:moveTo>
                  <a:lnTo>
                    <a:pt x="3493051" y="266700"/>
                  </a:lnTo>
                  <a:lnTo>
                    <a:pt x="3477577" y="279400"/>
                  </a:lnTo>
                  <a:lnTo>
                    <a:pt x="4521708" y="279400"/>
                  </a:lnTo>
                  <a:lnTo>
                    <a:pt x="4521073" y="266700"/>
                  </a:lnTo>
                  <a:close/>
                </a:path>
                <a:path w="4589145" h="2120900">
                  <a:moveTo>
                    <a:pt x="4529074" y="254000"/>
                  </a:moveTo>
                  <a:lnTo>
                    <a:pt x="3522599" y="254000"/>
                  </a:lnTo>
                  <a:lnTo>
                    <a:pt x="3516145" y="266700"/>
                  </a:lnTo>
                  <a:lnTo>
                    <a:pt x="4527042" y="266700"/>
                  </a:lnTo>
                  <a:lnTo>
                    <a:pt x="4529074" y="254000"/>
                  </a:lnTo>
                  <a:close/>
                </a:path>
                <a:path w="4589145" h="2120900">
                  <a:moveTo>
                    <a:pt x="3546602" y="241300"/>
                  </a:moveTo>
                  <a:lnTo>
                    <a:pt x="3538854" y="241300"/>
                  </a:lnTo>
                  <a:lnTo>
                    <a:pt x="3536188" y="254000"/>
                  </a:lnTo>
                  <a:lnTo>
                    <a:pt x="3547872" y="254000"/>
                  </a:lnTo>
                  <a:lnTo>
                    <a:pt x="3546602" y="241300"/>
                  </a:lnTo>
                  <a:close/>
                </a:path>
                <a:path w="4589145" h="2120900">
                  <a:moveTo>
                    <a:pt x="3599815" y="241300"/>
                  </a:moveTo>
                  <a:lnTo>
                    <a:pt x="3574288" y="241300"/>
                  </a:lnTo>
                  <a:lnTo>
                    <a:pt x="3567364" y="254000"/>
                  </a:lnTo>
                  <a:lnTo>
                    <a:pt x="3596894" y="254000"/>
                  </a:lnTo>
                  <a:lnTo>
                    <a:pt x="3599815" y="241300"/>
                  </a:lnTo>
                  <a:close/>
                </a:path>
                <a:path w="4589145" h="2120900">
                  <a:moveTo>
                    <a:pt x="4533138" y="241300"/>
                  </a:moveTo>
                  <a:lnTo>
                    <a:pt x="3630803" y="241300"/>
                  </a:lnTo>
                  <a:lnTo>
                    <a:pt x="3623331" y="254000"/>
                  </a:lnTo>
                  <a:lnTo>
                    <a:pt x="4530090" y="254000"/>
                  </a:lnTo>
                  <a:lnTo>
                    <a:pt x="4533138" y="241300"/>
                  </a:lnTo>
                  <a:close/>
                </a:path>
                <a:path w="4589145" h="2120900">
                  <a:moveTo>
                    <a:pt x="3532632" y="228600"/>
                  </a:moveTo>
                  <a:lnTo>
                    <a:pt x="3519804" y="228600"/>
                  </a:lnTo>
                  <a:lnTo>
                    <a:pt x="3516629" y="241300"/>
                  </a:lnTo>
                  <a:lnTo>
                    <a:pt x="3522726" y="241300"/>
                  </a:lnTo>
                  <a:lnTo>
                    <a:pt x="3532632" y="228600"/>
                  </a:lnTo>
                  <a:close/>
                </a:path>
                <a:path w="4589145" h="2120900">
                  <a:moveTo>
                    <a:pt x="3587877" y="228600"/>
                  </a:moveTo>
                  <a:lnTo>
                    <a:pt x="3580003" y="228600"/>
                  </a:lnTo>
                  <a:lnTo>
                    <a:pt x="3577463" y="241300"/>
                  </a:lnTo>
                  <a:lnTo>
                    <a:pt x="3584575" y="241300"/>
                  </a:lnTo>
                  <a:lnTo>
                    <a:pt x="3587877" y="228600"/>
                  </a:lnTo>
                  <a:close/>
                </a:path>
                <a:path w="4589145" h="2120900">
                  <a:moveTo>
                    <a:pt x="3654853" y="228600"/>
                  </a:moveTo>
                  <a:lnTo>
                    <a:pt x="3634740" y="228600"/>
                  </a:lnTo>
                  <a:lnTo>
                    <a:pt x="3632327" y="241300"/>
                  </a:lnTo>
                  <a:lnTo>
                    <a:pt x="3648144" y="241300"/>
                  </a:lnTo>
                  <a:lnTo>
                    <a:pt x="3654853" y="228600"/>
                  </a:lnTo>
                  <a:close/>
                </a:path>
                <a:path w="4589145" h="2120900">
                  <a:moveTo>
                    <a:pt x="4528439" y="228600"/>
                  </a:moveTo>
                  <a:lnTo>
                    <a:pt x="3707096" y="228600"/>
                  </a:lnTo>
                  <a:lnTo>
                    <a:pt x="3682873" y="241300"/>
                  </a:lnTo>
                  <a:lnTo>
                    <a:pt x="4524248" y="241300"/>
                  </a:lnTo>
                  <a:lnTo>
                    <a:pt x="4528439" y="228600"/>
                  </a:lnTo>
                  <a:close/>
                </a:path>
                <a:path w="4589145" h="2120900">
                  <a:moveTo>
                    <a:pt x="3577844" y="215900"/>
                  </a:moveTo>
                  <a:lnTo>
                    <a:pt x="3562373" y="215900"/>
                  </a:lnTo>
                  <a:lnTo>
                    <a:pt x="3553968" y="228600"/>
                  </a:lnTo>
                  <a:lnTo>
                    <a:pt x="3572383" y="228600"/>
                  </a:lnTo>
                  <a:lnTo>
                    <a:pt x="3577844" y="215900"/>
                  </a:lnTo>
                  <a:close/>
                </a:path>
                <a:path w="4589145" h="2120900">
                  <a:moveTo>
                    <a:pt x="3593592" y="215900"/>
                  </a:moveTo>
                  <a:lnTo>
                    <a:pt x="3577844" y="215900"/>
                  </a:lnTo>
                  <a:lnTo>
                    <a:pt x="3584829" y="228600"/>
                  </a:lnTo>
                  <a:lnTo>
                    <a:pt x="3592322" y="228600"/>
                  </a:lnTo>
                  <a:lnTo>
                    <a:pt x="3593592" y="215900"/>
                  </a:lnTo>
                  <a:close/>
                </a:path>
                <a:path w="4589145" h="2120900">
                  <a:moveTo>
                    <a:pt x="3642487" y="215900"/>
                  </a:moveTo>
                  <a:lnTo>
                    <a:pt x="3638677" y="215900"/>
                  </a:lnTo>
                  <a:lnTo>
                    <a:pt x="3633216" y="228600"/>
                  </a:lnTo>
                  <a:lnTo>
                    <a:pt x="3643503" y="228600"/>
                  </a:lnTo>
                  <a:lnTo>
                    <a:pt x="3642487" y="215900"/>
                  </a:lnTo>
                  <a:close/>
                </a:path>
                <a:path w="4589145" h="2120900">
                  <a:moveTo>
                    <a:pt x="3715480" y="215900"/>
                  </a:moveTo>
                  <a:lnTo>
                    <a:pt x="3685159" y="215900"/>
                  </a:lnTo>
                  <a:lnTo>
                    <a:pt x="3677539" y="228600"/>
                  </a:lnTo>
                  <a:lnTo>
                    <a:pt x="3696716" y="228600"/>
                  </a:lnTo>
                  <a:lnTo>
                    <a:pt x="3715480" y="215900"/>
                  </a:lnTo>
                  <a:close/>
                </a:path>
                <a:path w="4589145" h="2120900">
                  <a:moveTo>
                    <a:pt x="4554348" y="203200"/>
                  </a:moveTo>
                  <a:lnTo>
                    <a:pt x="3778885" y="203200"/>
                  </a:lnTo>
                  <a:lnTo>
                    <a:pt x="3780409" y="215900"/>
                  </a:lnTo>
                  <a:lnTo>
                    <a:pt x="3756257" y="215900"/>
                  </a:lnTo>
                  <a:lnTo>
                    <a:pt x="3731688" y="228600"/>
                  </a:lnTo>
                  <a:lnTo>
                    <a:pt x="4540758" y="228600"/>
                  </a:lnTo>
                  <a:lnTo>
                    <a:pt x="4549378" y="215900"/>
                  </a:lnTo>
                  <a:lnTo>
                    <a:pt x="4554348" y="203200"/>
                  </a:lnTo>
                  <a:close/>
                </a:path>
                <a:path w="4589145" h="2120900">
                  <a:moveTo>
                    <a:pt x="3644032" y="203200"/>
                  </a:moveTo>
                  <a:lnTo>
                    <a:pt x="3624532" y="203200"/>
                  </a:lnTo>
                  <a:lnTo>
                    <a:pt x="3617974" y="215900"/>
                  </a:lnTo>
                  <a:lnTo>
                    <a:pt x="3619373" y="215900"/>
                  </a:lnTo>
                  <a:lnTo>
                    <a:pt x="3644032" y="203200"/>
                  </a:lnTo>
                  <a:close/>
                </a:path>
                <a:path w="4589145" h="2120900">
                  <a:moveTo>
                    <a:pt x="3698240" y="203200"/>
                  </a:moveTo>
                  <a:lnTo>
                    <a:pt x="3685794" y="203200"/>
                  </a:lnTo>
                  <a:lnTo>
                    <a:pt x="3682746" y="215900"/>
                  </a:lnTo>
                  <a:lnTo>
                    <a:pt x="3693414" y="215900"/>
                  </a:lnTo>
                  <a:lnTo>
                    <a:pt x="3698240" y="203200"/>
                  </a:lnTo>
                  <a:close/>
                </a:path>
                <a:path w="4589145" h="2120900">
                  <a:moveTo>
                    <a:pt x="3770629" y="203200"/>
                  </a:moveTo>
                  <a:lnTo>
                    <a:pt x="3740673" y="203200"/>
                  </a:lnTo>
                  <a:lnTo>
                    <a:pt x="3729356" y="215900"/>
                  </a:lnTo>
                  <a:lnTo>
                    <a:pt x="3752437" y="215900"/>
                  </a:lnTo>
                  <a:lnTo>
                    <a:pt x="3770629" y="203200"/>
                  </a:lnTo>
                  <a:close/>
                </a:path>
                <a:path w="4589145" h="2120900">
                  <a:moveTo>
                    <a:pt x="3692542" y="190500"/>
                  </a:moveTo>
                  <a:lnTo>
                    <a:pt x="3665390" y="190500"/>
                  </a:lnTo>
                  <a:lnTo>
                    <a:pt x="3656488" y="203200"/>
                  </a:lnTo>
                  <a:lnTo>
                    <a:pt x="3668252" y="203200"/>
                  </a:lnTo>
                  <a:lnTo>
                    <a:pt x="3692542" y="190500"/>
                  </a:lnTo>
                  <a:close/>
                </a:path>
                <a:path w="4589145" h="2120900">
                  <a:moveTo>
                    <a:pt x="3752447" y="190500"/>
                  </a:moveTo>
                  <a:lnTo>
                    <a:pt x="3750990" y="190500"/>
                  </a:lnTo>
                  <a:lnTo>
                    <a:pt x="3727577" y="203200"/>
                  </a:lnTo>
                  <a:lnTo>
                    <a:pt x="3744674" y="203200"/>
                  </a:lnTo>
                  <a:lnTo>
                    <a:pt x="3752447" y="190500"/>
                  </a:lnTo>
                  <a:close/>
                </a:path>
                <a:path w="4589145" h="2120900">
                  <a:moveTo>
                    <a:pt x="4564380" y="190500"/>
                  </a:moveTo>
                  <a:lnTo>
                    <a:pt x="3792966" y="190500"/>
                  </a:lnTo>
                  <a:lnTo>
                    <a:pt x="3778327" y="203200"/>
                  </a:lnTo>
                  <a:lnTo>
                    <a:pt x="4560570" y="203200"/>
                  </a:lnTo>
                  <a:lnTo>
                    <a:pt x="4564380" y="190500"/>
                  </a:lnTo>
                  <a:close/>
                </a:path>
                <a:path w="4589145" h="2120900">
                  <a:moveTo>
                    <a:pt x="3763645" y="177800"/>
                  </a:moveTo>
                  <a:lnTo>
                    <a:pt x="3709433" y="177800"/>
                  </a:lnTo>
                  <a:lnTo>
                    <a:pt x="3697335" y="190500"/>
                  </a:lnTo>
                  <a:lnTo>
                    <a:pt x="3752082" y="190500"/>
                  </a:lnTo>
                  <a:lnTo>
                    <a:pt x="3763645" y="177800"/>
                  </a:lnTo>
                  <a:close/>
                </a:path>
                <a:path w="4589145" h="2120900">
                  <a:moveTo>
                    <a:pt x="4573762" y="165100"/>
                  </a:moveTo>
                  <a:lnTo>
                    <a:pt x="3878627" y="165100"/>
                  </a:lnTo>
                  <a:lnTo>
                    <a:pt x="3822065" y="190500"/>
                  </a:lnTo>
                  <a:lnTo>
                    <a:pt x="4556506" y="190500"/>
                  </a:lnTo>
                  <a:lnTo>
                    <a:pt x="4559359" y="177800"/>
                  </a:lnTo>
                  <a:lnTo>
                    <a:pt x="4568064" y="177800"/>
                  </a:lnTo>
                  <a:lnTo>
                    <a:pt x="4573762" y="165100"/>
                  </a:lnTo>
                  <a:close/>
                </a:path>
                <a:path w="4589145" h="2120900">
                  <a:moveTo>
                    <a:pt x="3768598" y="165100"/>
                  </a:moveTo>
                  <a:lnTo>
                    <a:pt x="3749754" y="165100"/>
                  </a:lnTo>
                  <a:lnTo>
                    <a:pt x="3741219" y="177800"/>
                  </a:lnTo>
                  <a:lnTo>
                    <a:pt x="3770629" y="177800"/>
                  </a:lnTo>
                  <a:lnTo>
                    <a:pt x="3768598" y="165100"/>
                  </a:lnTo>
                  <a:close/>
                </a:path>
                <a:path w="4589145" h="2120900">
                  <a:moveTo>
                    <a:pt x="3816730" y="165100"/>
                  </a:moveTo>
                  <a:lnTo>
                    <a:pt x="3774186" y="165100"/>
                  </a:lnTo>
                  <a:lnTo>
                    <a:pt x="3770629" y="177800"/>
                  </a:lnTo>
                  <a:lnTo>
                    <a:pt x="3803507" y="177800"/>
                  </a:lnTo>
                  <a:lnTo>
                    <a:pt x="3816730" y="165100"/>
                  </a:lnTo>
                  <a:close/>
                </a:path>
                <a:path w="4589145" h="2120900">
                  <a:moveTo>
                    <a:pt x="3753866" y="152400"/>
                  </a:moveTo>
                  <a:lnTo>
                    <a:pt x="3744595" y="152400"/>
                  </a:lnTo>
                  <a:lnTo>
                    <a:pt x="3744722" y="165100"/>
                  </a:lnTo>
                  <a:lnTo>
                    <a:pt x="3753230" y="165100"/>
                  </a:lnTo>
                  <a:lnTo>
                    <a:pt x="3753866" y="152400"/>
                  </a:lnTo>
                  <a:close/>
                </a:path>
                <a:path w="4589145" h="2120900">
                  <a:moveTo>
                    <a:pt x="3830447" y="152400"/>
                  </a:moveTo>
                  <a:lnTo>
                    <a:pt x="3811232" y="152400"/>
                  </a:lnTo>
                  <a:lnTo>
                    <a:pt x="3800014" y="165100"/>
                  </a:lnTo>
                  <a:lnTo>
                    <a:pt x="3828542" y="165100"/>
                  </a:lnTo>
                  <a:lnTo>
                    <a:pt x="3830447" y="152400"/>
                  </a:lnTo>
                  <a:close/>
                </a:path>
                <a:path w="4589145" h="2120900">
                  <a:moveTo>
                    <a:pt x="3852037" y="152400"/>
                  </a:moveTo>
                  <a:lnTo>
                    <a:pt x="3847973" y="152400"/>
                  </a:lnTo>
                  <a:lnTo>
                    <a:pt x="3844417" y="165100"/>
                  </a:lnTo>
                  <a:lnTo>
                    <a:pt x="3850386" y="165100"/>
                  </a:lnTo>
                  <a:lnTo>
                    <a:pt x="3852037" y="152400"/>
                  </a:lnTo>
                  <a:close/>
                </a:path>
                <a:path w="4589145" h="2120900">
                  <a:moveTo>
                    <a:pt x="3892804" y="152400"/>
                  </a:moveTo>
                  <a:lnTo>
                    <a:pt x="3875404" y="152400"/>
                  </a:lnTo>
                  <a:lnTo>
                    <a:pt x="3867912" y="165100"/>
                  </a:lnTo>
                  <a:lnTo>
                    <a:pt x="3886454" y="165100"/>
                  </a:lnTo>
                  <a:lnTo>
                    <a:pt x="3892804" y="152400"/>
                  </a:lnTo>
                  <a:close/>
                </a:path>
                <a:path w="4589145" h="2120900">
                  <a:moveTo>
                    <a:pt x="4585335" y="152400"/>
                  </a:moveTo>
                  <a:lnTo>
                    <a:pt x="3935476" y="152400"/>
                  </a:lnTo>
                  <a:lnTo>
                    <a:pt x="3907129" y="165100"/>
                  </a:lnTo>
                  <a:lnTo>
                    <a:pt x="4579530" y="165100"/>
                  </a:lnTo>
                  <a:lnTo>
                    <a:pt x="4585335" y="152400"/>
                  </a:lnTo>
                  <a:close/>
                </a:path>
                <a:path w="4589145" h="2120900">
                  <a:moveTo>
                    <a:pt x="3873119" y="139700"/>
                  </a:moveTo>
                  <a:lnTo>
                    <a:pt x="3866896" y="139700"/>
                  </a:lnTo>
                  <a:lnTo>
                    <a:pt x="3865753" y="152400"/>
                  </a:lnTo>
                  <a:lnTo>
                    <a:pt x="3875404" y="152400"/>
                  </a:lnTo>
                  <a:lnTo>
                    <a:pt x="3873119" y="139700"/>
                  </a:lnTo>
                  <a:close/>
                </a:path>
                <a:path w="4589145" h="2120900">
                  <a:moveTo>
                    <a:pt x="3900344" y="139700"/>
                  </a:moveTo>
                  <a:lnTo>
                    <a:pt x="3891926" y="139700"/>
                  </a:lnTo>
                  <a:lnTo>
                    <a:pt x="3884676" y="152400"/>
                  </a:lnTo>
                  <a:lnTo>
                    <a:pt x="3892623" y="152400"/>
                  </a:lnTo>
                  <a:lnTo>
                    <a:pt x="3900344" y="139700"/>
                  </a:lnTo>
                  <a:close/>
                </a:path>
                <a:path w="4589145" h="2120900">
                  <a:moveTo>
                    <a:pt x="3944016" y="139700"/>
                  </a:moveTo>
                  <a:lnTo>
                    <a:pt x="3924524" y="139700"/>
                  </a:lnTo>
                  <a:lnTo>
                    <a:pt x="3913489" y="152400"/>
                  </a:lnTo>
                  <a:lnTo>
                    <a:pt x="3932213" y="152400"/>
                  </a:lnTo>
                  <a:lnTo>
                    <a:pt x="3944016" y="139700"/>
                  </a:lnTo>
                  <a:close/>
                </a:path>
                <a:path w="4589145" h="2120900">
                  <a:moveTo>
                    <a:pt x="4328668" y="139700"/>
                  </a:moveTo>
                  <a:lnTo>
                    <a:pt x="3969416" y="139700"/>
                  </a:lnTo>
                  <a:lnTo>
                    <a:pt x="3952470" y="152400"/>
                  </a:lnTo>
                  <a:lnTo>
                    <a:pt x="4333621" y="152400"/>
                  </a:lnTo>
                  <a:lnTo>
                    <a:pt x="4328668" y="139700"/>
                  </a:lnTo>
                  <a:close/>
                </a:path>
                <a:path w="4589145" h="2120900">
                  <a:moveTo>
                    <a:pt x="4575175" y="139700"/>
                  </a:moveTo>
                  <a:lnTo>
                    <a:pt x="4350154" y="139700"/>
                  </a:lnTo>
                  <a:lnTo>
                    <a:pt x="4344670" y="152400"/>
                  </a:lnTo>
                  <a:lnTo>
                    <a:pt x="4575810" y="152400"/>
                  </a:lnTo>
                  <a:lnTo>
                    <a:pt x="4575175" y="139700"/>
                  </a:lnTo>
                  <a:close/>
                </a:path>
                <a:path w="4589145" h="2120900">
                  <a:moveTo>
                    <a:pt x="4586986" y="139700"/>
                  </a:moveTo>
                  <a:lnTo>
                    <a:pt x="4583430" y="152400"/>
                  </a:lnTo>
                  <a:lnTo>
                    <a:pt x="4589145" y="152400"/>
                  </a:lnTo>
                  <a:lnTo>
                    <a:pt x="4586986" y="139700"/>
                  </a:lnTo>
                  <a:close/>
                </a:path>
                <a:path w="4589145" h="2120900">
                  <a:moveTo>
                    <a:pt x="3818001" y="127000"/>
                  </a:moveTo>
                  <a:lnTo>
                    <a:pt x="3811904" y="127000"/>
                  </a:lnTo>
                  <a:lnTo>
                    <a:pt x="3811270" y="139700"/>
                  </a:lnTo>
                  <a:lnTo>
                    <a:pt x="3817874" y="139700"/>
                  </a:lnTo>
                  <a:lnTo>
                    <a:pt x="3818001" y="127000"/>
                  </a:lnTo>
                  <a:close/>
                </a:path>
                <a:path w="4589145" h="2120900">
                  <a:moveTo>
                    <a:pt x="3931412" y="127000"/>
                  </a:moveTo>
                  <a:lnTo>
                    <a:pt x="3922903" y="127000"/>
                  </a:lnTo>
                  <a:lnTo>
                    <a:pt x="3922395" y="139700"/>
                  </a:lnTo>
                  <a:lnTo>
                    <a:pt x="3929888" y="139700"/>
                  </a:lnTo>
                  <a:lnTo>
                    <a:pt x="3931412" y="127000"/>
                  </a:lnTo>
                  <a:close/>
                </a:path>
                <a:path w="4589145" h="2120900">
                  <a:moveTo>
                    <a:pt x="3980951" y="127000"/>
                  </a:moveTo>
                  <a:lnTo>
                    <a:pt x="3941826" y="127000"/>
                  </a:lnTo>
                  <a:lnTo>
                    <a:pt x="3937000" y="139700"/>
                  </a:lnTo>
                  <a:lnTo>
                    <a:pt x="3967861" y="139700"/>
                  </a:lnTo>
                  <a:lnTo>
                    <a:pt x="3980951" y="127000"/>
                  </a:lnTo>
                  <a:close/>
                </a:path>
                <a:path w="4589145" h="2120900">
                  <a:moveTo>
                    <a:pt x="4349496" y="127000"/>
                  </a:moveTo>
                  <a:lnTo>
                    <a:pt x="4021288" y="127000"/>
                  </a:lnTo>
                  <a:lnTo>
                    <a:pt x="4003548" y="139700"/>
                  </a:lnTo>
                  <a:lnTo>
                    <a:pt x="4342765" y="139700"/>
                  </a:lnTo>
                  <a:lnTo>
                    <a:pt x="4349496" y="127000"/>
                  </a:lnTo>
                  <a:close/>
                </a:path>
                <a:path w="4589145" h="2120900">
                  <a:moveTo>
                    <a:pt x="4585716" y="127000"/>
                  </a:moveTo>
                  <a:lnTo>
                    <a:pt x="4366514" y="127000"/>
                  </a:lnTo>
                  <a:lnTo>
                    <a:pt x="4361457" y="139700"/>
                  </a:lnTo>
                  <a:lnTo>
                    <a:pt x="4582033" y="139700"/>
                  </a:lnTo>
                  <a:lnTo>
                    <a:pt x="4585716" y="127000"/>
                  </a:lnTo>
                  <a:close/>
                </a:path>
                <a:path w="4589145" h="2120900">
                  <a:moveTo>
                    <a:pt x="3989959" y="114300"/>
                  </a:moveTo>
                  <a:lnTo>
                    <a:pt x="3966527" y="114300"/>
                  </a:lnTo>
                  <a:lnTo>
                    <a:pt x="3963162" y="127000"/>
                  </a:lnTo>
                  <a:lnTo>
                    <a:pt x="3994785" y="127000"/>
                  </a:lnTo>
                  <a:lnTo>
                    <a:pt x="3989959" y="114300"/>
                  </a:lnTo>
                  <a:close/>
                </a:path>
                <a:path w="4589145" h="2120900">
                  <a:moveTo>
                    <a:pt x="4019296" y="114300"/>
                  </a:moveTo>
                  <a:lnTo>
                    <a:pt x="3998468" y="114300"/>
                  </a:lnTo>
                  <a:lnTo>
                    <a:pt x="3994785" y="127000"/>
                  </a:lnTo>
                  <a:lnTo>
                    <a:pt x="4020566" y="127000"/>
                  </a:lnTo>
                  <a:lnTo>
                    <a:pt x="4019296" y="114300"/>
                  </a:lnTo>
                  <a:close/>
                </a:path>
                <a:path w="4589145" h="2120900">
                  <a:moveTo>
                    <a:pt x="4034790" y="114300"/>
                  </a:moveTo>
                  <a:lnTo>
                    <a:pt x="4021454" y="114300"/>
                  </a:lnTo>
                  <a:lnTo>
                    <a:pt x="4020566" y="127000"/>
                  </a:lnTo>
                  <a:lnTo>
                    <a:pt x="4034790" y="127000"/>
                  </a:lnTo>
                  <a:lnTo>
                    <a:pt x="4034790" y="114300"/>
                  </a:lnTo>
                  <a:close/>
                </a:path>
                <a:path w="4589145" h="2120900">
                  <a:moveTo>
                    <a:pt x="4370022" y="114300"/>
                  </a:moveTo>
                  <a:lnTo>
                    <a:pt x="4055911" y="114300"/>
                  </a:lnTo>
                  <a:lnTo>
                    <a:pt x="4038600" y="127000"/>
                  </a:lnTo>
                  <a:lnTo>
                    <a:pt x="4362531" y="127000"/>
                  </a:lnTo>
                  <a:lnTo>
                    <a:pt x="4370022" y="114300"/>
                  </a:lnTo>
                  <a:close/>
                </a:path>
                <a:path w="4589145" h="2120900">
                  <a:moveTo>
                    <a:pt x="4564761" y="114300"/>
                  </a:moveTo>
                  <a:lnTo>
                    <a:pt x="4397946" y="114300"/>
                  </a:lnTo>
                  <a:lnTo>
                    <a:pt x="4386707" y="127000"/>
                  </a:lnTo>
                  <a:lnTo>
                    <a:pt x="4566920" y="127000"/>
                  </a:lnTo>
                  <a:lnTo>
                    <a:pt x="4564761" y="114300"/>
                  </a:lnTo>
                  <a:close/>
                </a:path>
                <a:path w="4589145" h="2120900">
                  <a:moveTo>
                    <a:pt x="4571492" y="114300"/>
                  </a:moveTo>
                  <a:lnTo>
                    <a:pt x="4569206" y="114300"/>
                  </a:lnTo>
                  <a:lnTo>
                    <a:pt x="4566920" y="127000"/>
                  </a:lnTo>
                  <a:lnTo>
                    <a:pt x="4575175" y="127000"/>
                  </a:lnTo>
                  <a:lnTo>
                    <a:pt x="4571492" y="114300"/>
                  </a:lnTo>
                  <a:close/>
                </a:path>
                <a:path w="4589145" h="2120900">
                  <a:moveTo>
                    <a:pt x="4581779" y="114300"/>
                  </a:moveTo>
                  <a:lnTo>
                    <a:pt x="4577842" y="114300"/>
                  </a:lnTo>
                  <a:lnTo>
                    <a:pt x="4575175" y="127000"/>
                  </a:lnTo>
                  <a:lnTo>
                    <a:pt x="4585208" y="127000"/>
                  </a:lnTo>
                  <a:lnTo>
                    <a:pt x="4581779" y="114300"/>
                  </a:lnTo>
                  <a:close/>
                </a:path>
                <a:path w="4589145" h="2120900">
                  <a:moveTo>
                    <a:pt x="4021201" y="101600"/>
                  </a:moveTo>
                  <a:lnTo>
                    <a:pt x="4001135" y="101600"/>
                  </a:lnTo>
                  <a:lnTo>
                    <a:pt x="3998976" y="114300"/>
                  </a:lnTo>
                  <a:lnTo>
                    <a:pt x="4023614" y="114300"/>
                  </a:lnTo>
                  <a:lnTo>
                    <a:pt x="4021201" y="101600"/>
                  </a:lnTo>
                  <a:close/>
                </a:path>
                <a:path w="4589145" h="2120900">
                  <a:moveTo>
                    <a:pt x="4388231" y="101600"/>
                  </a:moveTo>
                  <a:lnTo>
                    <a:pt x="4116693" y="101600"/>
                  </a:lnTo>
                  <a:lnTo>
                    <a:pt x="4102449" y="114300"/>
                  </a:lnTo>
                  <a:lnTo>
                    <a:pt x="4378299" y="114300"/>
                  </a:lnTo>
                  <a:lnTo>
                    <a:pt x="4388231" y="101600"/>
                  </a:lnTo>
                  <a:close/>
                </a:path>
                <a:path w="4589145" h="2120900">
                  <a:moveTo>
                    <a:pt x="4565650" y="88900"/>
                  </a:moveTo>
                  <a:lnTo>
                    <a:pt x="4428236" y="88900"/>
                  </a:lnTo>
                  <a:lnTo>
                    <a:pt x="4417710" y="101600"/>
                  </a:lnTo>
                  <a:lnTo>
                    <a:pt x="4407947" y="114300"/>
                  </a:lnTo>
                  <a:lnTo>
                    <a:pt x="4568190" y="114300"/>
                  </a:lnTo>
                  <a:lnTo>
                    <a:pt x="4568190" y="101600"/>
                  </a:lnTo>
                  <a:lnTo>
                    <a:pt x="4565650" y="88900"/>
                  </a:lnTo>
                  <a:close/>
                </a:path>
                <a:path w="4589145" h="2120900">
                  <a:moveTo>
                    <a:pt x="4069079" y="88900"/>
                  </a:moveTo>
                  <a:lnTo>
                    <a:pt x="4045204" y="88900"/>
                  </a:lnTo>
                  <a:lnTo>
                    <a:pt x="4040632" y="101600"/>
                  </a:lnTo>
                  <a:lnTo>
                    <a:pt x="4064380" y="101600"/>
                  </a:lnTo>
                  <a:lnTo>
                    <a:pt x="4069079" y="88900"/>
                  </a:lnTo>
                  <a:close/>
                </a:path>
                <a:path w="4589145" h="2120900">
                  <a:moveTo>
                    <a:pt x="4078986" y="88900"/>
                  </a:moveTo>
                  <a:lnTo>
                    <a:pt x="4072509" y="88900"/>
                  </a:lnTo>
                  <a:lnTo>
                    <a:pt x="4077970" y="101600"/>
                  </a:lnTo>
                  <a:lnTo>
                    <a:pt x="4078986" y="88900"/>
                  </a:lnTo>
                  <a:close/>
                </a:path>
                <a:path w="4589145" h="2120900">
                  <a:moveTo>
                    <a:pt x="4400423" y="88900"/>
                  </a:moveTo>
                  <a:lnTo>
                    <a:pt x="4127500" y="88900"/>
                  </a:lnTo>
                  <a:lnTo>
                    <a:pt x="4128897" y="101600"/>
                  </a:lnTo>
                  <a:lnTo>
                    <a:pt x="4399280" y="101600"/>
                  </a:lnTo>
                  <a:lnTo>
                    <a:pt x="4400423" y="88900"/>
                  </a:lnTo>
                  <a:close/>
                </a:path>
                <a:path w="4589145" h="2120900">
                  <a:moveTo>
                    <a:pt x="4417949" y="76200"/>
                  </a:moveTo>
                  <a:lnTo>
                    <a:pt x="4175045" y="76200"/>
                  </a:lnTo>
                  <a:lnTo>
                    <a:pt x="4166098" y="88900"/>
                  </a:lnTo>
                  <a:lnTo>
                    <a:pt x="4420235" y="88900"/>
                  </a:lnTo>
                  <a:lnTo>
                    <a:pt x="4417949" y="76200"/>
                  </a:lnTo>
                  <a:close/>
                </a:path>
                <a:path w="4589145" h="2120900">
                  <a:moveTo>
                    <a:pt x="4560697" y="63500"/>
                  </a:moveTo>
                  <a:lnTo>
                    <a:pt x="4472884" y="63500"/>
                  </a:lnTo>
                  <a:lnTo>
                    <a:pt x="4458271" y="76200"/>
                  </a:lnTo>
                  <a:lnTo>
                    <a:pt x="4443468" y="88900"/>
                  </a:lnTo>
                  <a:lnTo>
                    <a:pt x="4568190" y="88900"/>
                  </a:lnTo>
                  <a:lnTo>
                    <a:pt x="4574032" y="76200"/>
                  </a:lnTo>
                  <a:lnTo>
                    <a:pt x="4559554" y="76200"/>
                  </a:lnTo>
                  <a:lnTo>
                    <a:pt x="4560697" y="63500"/>
                  </a:lnTo>
                  <a:close/>
                </a:path>
                <a:path w="4589145" h="2120900">
                  <a:moveTo>
                    <a:pt x="4240530" y="63500"/>
                  </a:moveTo>
                  <a:lnTo>
                    <a:pt x="4226016" y="63500"/>
                  </a:lnTo>
                  <a:lnTo>
                    <a:pt x="4214907" y="76200"/>
                  </a:lnTo>
                  <a:lnTo>
                    <a:pt x="4243324" y="76200"/>
                  </a:lnTo>
                  <a:lnTo>
                    <a:pt x="4240530" y="63500"/>
                  </a:lnTo>
                  <a:close/>
                </a:path>
                <a:path w="4589145" h="2120900">
                  <a:moveTo>
                    <a:pt x="4283583" y="63500"/>
                  </a:moveTo>
                  <a:lnTo>
                    <a:pt x="4253763" y="63500"/>
                  </a:lnTo>
                  <a:lnTo>
                    <a:pt x="4246372" y="76200"/>
                  </a:lnTo>
                  <a:lnTo>
                    <a:pt x="4283583" y="76200"/>
                  </a:lnTo>
                  <a:lnTo>
                    <a:pt x="4283583" y="63500"/>
                  </a:lnTo>
                  <a:close/>
                </a:path>
                <a:path w="4589145" h="2120900">
                  <a:moveTo>
                    <a:pt x="4488679" y="10463"/>
                  </a:moveTo>
                  <a:lnTo>
                    <a:pt x="4283583" y="76200"/>
                  </a:lnTo>
                  <a:lnTo>
                    <a:pt x="4439183" y="76200"/>
                  </a:lnTo>
                  <a:lnTo>
                    <a:pt x="4446412" y="63500"/>
                  </a:lnTo>
                  <a:lnTo>
                    <a:pt x="4452713" y="63500"/>
                  </a:lnTo>
                  <a:lnTo>
                    <a:pt x="4459097" y="50800"/>
                  </a:lnTo>
                  <a:lnTo>
                    <a:pt x="4471035" y="50800"/>
                  </a:lnTo>
                  <a:lnTo>
                    <a:pt x="4475734" y="38100"/>
                  </a:lnTo>
                  <a:lnTo>
                    <a:pt x="4478655" y="38100"/>
                  </a:lnTo>
                  <a:lnTo>
                    <a:pt x="4485132" y="25400"/>
                  </a:lnTo>
                  <a:lnTo>
                    <a:pt x="4505531" y="25400"/>
                  </a:lnTo>
                  <a:lnTo>
                    <a:pt x="4515296" y="12700"/>
                  </a:lnTo>
                  <a:lnTo>
                    <a:pt x="4488434" y="12700"/>
                  </a:lnTo>
                  <a:lnTo>
                    <a:pt x="4488679" y="10463"/>
                  </a:lnTo>
                  <a:close/>
                </a:path>
                <a:path w="4589145" h="2120900">
                  <a:moveTo>
                    <a:pt x="4491355" y="50800"/>
                  </a:moveTo>
                  <a:lnTo>
                    <a:pt x="4481830" y="50800"/>
                  </a:lnTo>
                  <a:lnTo>
                    <a:pt x="4487545" y="63500"/>
                  </a:lnTo>
                  <a:lnTo>
                    <a:pt x="4489958" y="63500"/>
                  </a:lnTo>
                  <a:lnTo>
                    <a:pt x="4491355" y="50800"/>
                  </a:lnTo>
                  <a:close/>
                </a:path>
                <a:path w="4589145" h="2120900">
                  <a:moveTo>
                    <a:pt x="4560570" y="50800"/>
                  </a:moveTo>
                  <a:lnTo>
                    <a:pt x="4498472" y="50800"/>
                  </a:lnTo>
                  <a:lnTo>
                    <a:pt x="4489958" y="63500"/>
                  </a:lnTo>
                  <a:lnTo>
                    <a:pt x="4558792" y="63500"/>
                  </a:lnTo>
                  <a:lnTo>
                    <a:pt x="4560570" y="50800"/>
                  </a:lnTo>
                  <a:close/>
                </a:path>
                <a:path w="4589145" h="2120900">
                  <a:moveTo>
                    <a:pt x="4531741" y="38100"/>
                  </a:moveTo>
                  <a:lnTo>
                    <a:pt x="4519422" y="38100"/>
                  </a:lnTo>
                  <a:lnTo>
                    <a:pt x="4512978" y="50800"/>
                  </a:lnTo>
                  <a:lnTo>
                    <a:pt x="4535805" y="50800"/>
                  </a:lnTo>
                  <a:lnTo>
                    <a:pt x="4531741" y="38100"/>
                  </a:lnTo>
                  <a:close/>
                </a:path>
                <a:path w="4589145" h="2120900">
                  <a:moveTo>
                    <a:pt x="4555617" y="38100"/>
                  </a:moveTo>
                  <a:lnTo>
                    <a:pt x="4541139" y="38100"/>
                  </a:lnTo>
                  <a:lnTo>
                    <a:pt x="4537964" y="50800"/>
                  </a:lnTo>
                  <a:lnTo>
                    <a:pt x="4559808" y="50800"/>
                  </a:lnTo>
                  <a:lnTo>
                    <a:pt x="4555617" y="38100"/>
                  </a:lnTo>
                  <a:close/>
                </a:path>
                <a:path w="4589145" h="2120900">
                  <a:moveTo>
                    <a:pt x="4525010" y="25400"/>
                  </a:moveTo>
                  <a:lnTo>
                    <a:pt x="4522978" y="38100"/>
                  </a:lnTo>
                  <a:lnTo>
                    <a:pt x="4530979" y="38100"/>
                  </a:lnTo>
                  <a:lnTo>
                    <a:pt x="4525010" y="25400"/>
                  </a:lnTo>
                  <a:close/>
                </a:path>
                <a:path w="4589145" h="2120900">
                  <a:moveTo>
                    <a:pt x="4536694" y="25400"/>
                  </a:moveTo>
                  <a:lnTo>
                    <a:pt x="4533519" y="38100"/>
                  </a:lnTo>
                  <a:lnTo>
                    <a:pt x="4539361" y="38100"/>
                  </a:lnTo>
                  <a:lnTo>
                    <a:pt x="4536694" y="25400"/>
                  </a:lnTo>
                  <a:close/>
                </a:path>
                <a:path w="4589145" h="2120900">
                  <a:moveTo>
                    <a:pt x="4563491" y="25400"/>
                  </a:moveTo>
                  <a:lnTo>
                    <a:pt x="4544187" y="25400"/>
                  </a:lnTo>
                  <a:lnTo>
                    <a:pt x="4544441" y="38100"/>
                  </a:lnTo>
                  <a:lnTo>
                    <a:pt x="4562856" y="38100"/>
                  </a:lnTo>
                  <a:lnTo>
                    <a:pt x="4563491" y="25400"/>
                  </a:lnTo>
                  <a:close/>
                </a:path>
                <a:path w="4589145" h="2120900">
                  <a:moveTo>
                    <a:pt x="4433570" y="12700"/>
                  </a:moveTo>
                  <a:lnTo>
                    <a:pt x="4426077" y="12700"/>
                  </a:lnTo>
                  <a:lnTo>
                    <a:pt x="4423029" y="25400"/>
                  </a:lnTo>
                  <a:lnTo>
                    <a:pt x="4432427" y="25400"/>
                  </a:lnTo>
                  <a:lnTo>
                    <a:pt x="4433570" y="12700"/>
                  </a:lnTo>
                  <a:close/>
                </a:path>
                <a:path w="4589145" h="2120900">
                  <a:moveTo>
                    <a:pt x="4560443" y="12700"/>
                  </a:moveTo>
                  <a:lnTo>
                    <a:pt x="4556760" y="25400"/>
                  </a:lnTo>
                  <a:lnTo>
                    <a:pt x="4559046" y="25400"/>
                  </a:lnTo>
                  <a:lnTo>
                    <a:pt x="4560443" y="12700"/>
                  </a:lnTo>
                  <a:close/>
                </a:path>
                <a:path w="4589145" h="2120900">
                  <a:moveTo>
                    <a:pt x="4528566" y="0"/>
                  </a:moveTo>
                  <a:lnTo>
                    <a:pt x="4521327" y="0"/>
                  </a:lnTo>
                  <a:lnTo>
                    <a:pt x="4490130" y="9998"/>
                  </a:lnTo>
                  <a:lnTo>
                    <a:pt x="4490212" y="12700"/>
                  </a:lnTo>
                  <a:lnTo>
                    <a:pt x="4524502" y="12700"/>
                  </a:lnTo>
                  <a:lnTo>
                    <a:pt x="4528566" y="0"/>
                  </a:lnTo>
                  <a:close/>
                </a:path>
                <a:path w="4589145" h="2120900">
                  <a:moveTo>
                    <a:pt x="4489831" y="0"/>
                  </a:moveTo>
                  <a:lnTo>
                    <a:pt x="4488679" y="10463"/>
                  </a:lnTo>
                  <a:lnTo>
                    <a:pt x="4490130" y="9998"/>
                  </a:lnTo>
                  <a:lnTo>
                    <a:pt x="4489831" y="0"/>
                  </a:lnTo>
                  <a:close/>
                </a:path>
              </a:pathLst>
            </a:custGeom>
            <a:solidFill>
              <a:srgbClr val="EA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43750" y="3902948"/>
              <a:ext cx="3247973" cy="169117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28328" y="3946366"/>
              <a:ext cx="821350" cy="8305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5175" cy="6858000"/>
            <a:chOff x="0" y="0"/>
            <a:chExt cx="1219517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3194" y="0"/>
              <a:ext cx="10258806" cy="6756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41032" y="1936877"/>
              <a:ext cx="4241800" cy="2418080"/>
            </a:xfrm>
            <a:custGeom>
              <a:avLst/>
              <a:gdLst/>
              <a:ahLst/>
              <a:cxnLst/>
              <a:rect l="l" t="t" r="r" b="b"/>
              <a:pathLst>
                <a:path w="4241800" h="2418079">
                  <a:moveTo>
                    <a:pt x="2006600" y="1829943"/>
                  </a:moveTo>
                  <a:lnTo>
                    <a:pt x="0" y="2417826"/>
                  </a:lnTo>
                </a:path>
                <a:path w="4241800" h="2418079">
                  <a:moveTo>
                    <a:pt x="2017268" y="1657731"/>
                  </a:moveTo>
                  <a:lnTo>
                    <a:pt x="1978533" y="1800479"/>
                  </a:lnTo>
                </a:path>
                <a:path w="4241800" h="2418079">
                  <a:moveTo>
                    <a:pt x="4225417" y="0"/>
                  </a:moveTo>
                  <a:lnTo>
                    <a:pt x="2395474" y="763905"/>
                  </a:lnTo>
                </a:path>
                <a:path w="4241800" h="2418079">
                  <a:moveTo>
                    <a:pt x="2160016" y="1696466"/>
                  </a:moveTo>
                  <a:lnTo>
                    <a:pt x="4241546" y="125475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41032" y="435470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0205" y="2123693"/>
              <a:ext cx="4855845" cy="3093720"/>
            </a:xfrm>
            <a:custGeom>
              <a:avLst/>
              <a:gdLst/>
              <a:ahLst/>
              <a:cxnLst/>
              <a:rect l="l" t="t" r="r" b="b"/>
              <a:pathLst>
                <a:path w="4855845" h="3093720">
                  <a:moveTo>
                    <a:pt x="4362450" y="16128"/>
                  </a:moveTo>
                  <a:lnTo>
                    <a:pt x="3520694" y="1902078"/>
                  </a:lnTo>
                </a:path>
                <a:path w="4855845" h="3093720">
                  <a:moveTo>
                    <a:pt x="2117471" y="1460753"/>
                  </a:moveTo>
                  <a:lnTo>
                    <a:pt x="2223770" y="687451"/>
                  </a:lnTo>
                </a:path>
                <a:path w="4855845" h="3093720">
                  <a:moveTo>
                    <a:pt x="0" y="2349372"/>
                  </a:moveTo>
                  <a:lnTo>
                    <a:pt x="2937891" y="3093466"/>
                  </a:lnTo>
                </a:path>
                <a:path w="4855845" h="3093720">
                  <a:moveTo>
                    <a:pt x="4488053" y="0"/>
                  </a:moveTo>
                  <a:lnTo>
                    <a:pt x="4855591" y="2765297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1335" y="3712717"/>
              <a:ext cx="1201420" cy="386715"/>
            </a:xfrm>
            <a:custGeom>
              <a:avLst/>
              <a:gdLst/>
              <a:ahLst/>
              <a:cxnLst/>
              <a:rect l="l" t="t" r="r" b="b"/>
              <a:pathLst>
                <a:path w="1201420" h="386714">
                  <a:moveTo>
                    <a:pt x="0" y="0"/>
                  </a:moveTo>
                  <a:lnTo>
                    <a:pt x="1201166" y="386587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26143" y="855217"/>
              <a:ext cx="189865" cy="1653539"/>
            </a:xfrm>
            <a:custGeom>
              <a:avLst/>
              <a:gdLst/>
              <a:ahLst/>
              <a:cxnLst/>
              <a:rect l="l" t="t" r="r" b="b"/>
              <a:pathLst>
                <a:path w="189865" h="1653539">
                  <a:moveTo>
                    <a:pt x="189483" y="0"/>
                  </a:moveTo>
                  <a:lnTo>
                    <a:pt x="0" y="1653032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14431" y="4154042"/>
              <a:ext cx="1188085" cy="830580"/>
            </a:xfrm>
            <a:custGeom>
              <a:avLst/>
              <a:gdLst/>
              <a:ahLst/>
              <a:cxnLst/>
              <a:rect l="l" t="t" r="r" b="b"/>
              <a:pathLst>
                <a:path w="1188084" h="830579">
                  <a:moveTo>
                    <a:pt x="0" y="0"/>
                  </a:moveTo>
                  <a:lnTo>
                    <a:pt x="1187958" y="83007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94921" y="3572939"/>
              <a:ext cx="497205" cy="1301115"/>
            </a:xfrm>
            <a:custGeom>
              <a:avLst/>
              <a:gdLst/>
              <a:ahLst/>
              <a:cxnLst/>
              <a:rect l="l" t="t" r="r" b="b"/>
              <a:pathLst>
                <a:path w="497204" h="1301114">
                  <a:moveTo>
                    <a:pt x="497077" y="0"/>
                  </a:moveTo>
                  <a:lnTo>
                    <a:pt x="0" y="130081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68256" y="4947158"/>
              <a:ext cx="2122170" cy="1404620"/>
            </a:xfrm>
            <a:custGeom>
              <a:avLst/>
              <a:gdLst/>
              <a:ahLst/>
              <a:cxnLst/>
              <a:rect l="l" t="t" r="r" b="b"/>
              <a:pathLst>
                <a:path w="2122170" h="1404620">
                  <a:moveTo>
                    <a:pt x="0" y="349377"/>
                  </a:moveTo>
                  <a:lnTo>
                    <a:pt x="2121662" y="0"/>
                  </a:lnTo>
                </a:path>
                <a:path w="2122170" h="1404620">
                  <a:moveTo>
                    <a:pt x="142875" y="388112"/>
                  </a:moveTo>
                  <a:lnTo>
                    <a:pt x="1098803" y="1346454"/>
                  </a:lnTo>
                </a:path>
                <a:path w="2122170" h="1404620">
                  <a:moveTo>
                    <a:pt x="1313052" y="1404581"/>
                  </a:moveTo>
                  <a:lnTo>
                    <a:pt x="1849374" y="15608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96548" y="6297170"/>
              <a:ext cx="1195705" cy="173990"/>
            </a:xfrm>
            <a:custGeom>
              <a:avLst/>
              <a:gdLst/>
              <a:ahLst/>
              <a:cxnLst/>
              <a:rect l="l" t="t" r="r" b="b"/>
              <a:pathLst>
                <a:path w="1195704" h="173989">
                  <a:moveTo>
                    <a:pt x="0" y="173695"/>
                  </a:moveTo>
                  <a:lnTo>
                    <a:pt x="119545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707" y="2731896"/>
              <a:ext cx="922655" cy="1503680"/>
            </a:xfrm>
            <a:custGeom>
              <a:avLst/>
              <a:gdLst/>
              <a:ahLst/>
              <a:cxnLst/>
              <a:rect l="l" t="t" r="r" b="b"/>
              <a:pathLst>
                <a:path w="922654" h="1503679">
                  <a:moveTo>
                    <a:pt x="922274" y="0"/>
                  </a:moveTo>
                  <a:lnTo>
                    <a:pt x="0" y="1503679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8928" y="2615565"/>
              <a:ext cx="1155065" cy="3175"/>
            </a:xfrm>
            <a:custGeom>
              <a:avLst/>
              <a:gdLst/>
              <a:ahLst/>
              <a:cxnLst/>
              <a:rect l="l" t="t" r="r" b="b"/>
              <a:pathLst>
                <a:path w="1155065" h="3175">
                  <a:moveTo>
                    <a:pt x="1154683" y="304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87165" y="237235"/>
              <a:ext cx="7056755" cy="2291715"/>
            </a:xfrm>
            <a:custGeom>
              <a:avLst/>
              <a:gdLst/>
              <a:ahLst/>
              <a:cxnLst/>
              <a:rect l="l" t="t" r="r" b="b"/>
              <a:pathLst>
                <a:path w="7056755" h="2291715">
                  <a:moveTo>
                    <a:pt x="5133467" y="544576"/>
                  </a:moveTo>
                  <a:lnTo>
                    <a:pt x="3675634" y="2252853"/>
                  </a:lnTo>
                </a:path>
                <a:path w="7056755" h="2291715">
                  <a:moveTo>
                    <a:pt x="2383790" y="195453"/>
                  </a:moveTo>
                  <a:lnTo>
                    <a:pt x="3449955" y="2191512"/>
                  </a:lnTo>
                </a:path>
                <a:path w="7056755" h="2291715">
                  <a:moveTo>
                    <a:pt x="1772031" y="2145284"/>
                  </a:moveTo>
                  <a:lnTo>
                    <a:pt x="3372612" y="2291715"/>
                  </a:lnTo>
                </a:path>
                <a:path w="7056755" h="2291715">
                  <a:moveTo>
                    <a:pt x="0" y="630301"/>
                  </a:moveTo>
                  <a:lnTo>
                    <a:pt x="1542669" y="1967992"/>
                  </a:lnTo>
                </a:path>
                <a:path w="7056755" h="2291715">
                  <a:moveTo>
                    <a:pt x="48895" y="566928"/>
                  </a:moveTo>
                  <a:lnTo>
                    <a:pt x="2230755" y="77216"/>
                  </a:lnTo>
                </a:path>
                <a:path w="7056755" h="2291715">
                  <a:moveTo>
                    <a:pt x="24002" y="424942"/>
                  </a:moveTo>
                  <a:lnTo>
                    <a:pt x="418973" y="0"/>
                  </a:lnTo>
                </a:path>
                <a:path w="7056755" h="2291715">
                  <a:moveTo>
                    <a:pt x="2432685" y="132080"/>
                  </a:moveTo>
                  <a:lnTo>
                    <a:pt x="5118100" y="425450"/>
                  </a:lnTo>
                </a:path>
                <a:path w="7056755" h="2291715">
                  <a:moveTo>
                    <a:pt x="5420995" y="507619"/>
                  </a:moveTo>
                  <a:lnTo>
                    <a:pt x="7056628" y="159943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69471" y="1657392"/>
              <a:ext cx="922655" cy="1560195"/>
            </a:xfrm>
            <a:custGeom>
              <a:avLst/>
              <a:gdLst/>
              <a:ahLst/>
              <a:cxnLst/>
              <a:rect l="l" t="t" r="r" b="b"/>
              <a:pathLst>
                <a:path w="922654" h="1560195">
                  <a:moveTo>
                    <a:pt x="922527" y="1559748"/>
                  </a:moveTo>
                  <a:lnTo>
                    <a:pt x="16128" y="366098"/>
                  </a:lnTo>
                </a:path>
                <a:path w="922654" h="1560195">
                  <a:moveTo>
                    <a:pt x="922527" y="0"/>
                  </a:moveTo>
                  <a:lnTo>
                    <a:pt x="0" y="240622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86493" y="368935"/>
              <a:ext cx="1257300" cy="4774565"/>
            </a:xfrm>
            <a:custGeom>
              <a:avLst/>
              <a:gdLst/>
              <a:ahLst/>
              <a:cxnLst/>
              <a:rect l="l" t="t" r="r" b="b"/>
              <a:pathLst>
                <a:path w="1257300" h="4774565">
                  <a:moveTo>
                    <a:pt x="990473" y="0"/>
                  </a:moveTo>
                  <a:lnTo>
                    <a:pt x="1257300" y="1467739"/>
                  </a:lnTo>
                </a:path>
                <a:path w="1257300" h="4774565">
                  <a:moveTo>
                    <a:pt x="0" y="4774565"/>
                  </a:moveTo>
                  <a:lnTo>
                    <a:pt x="399541" y="3858767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05284" y="4996155"/>
              <a:ext cx="386715" cy="70485"/>
            </a:xfrm>
            <a:custGeom>
              <a:avLst/>
              <a:gdLst/>
              <a:ahLst/>
              <a:cxnLst/>
              <a:rect l="l" t="t" r="r" b="b"/>
              <a:pathLst>
                <a:path w="386715" h="70485">
                  <a:moveTo>
                    <a:pt x="386715" y="0"/>
                  </a:moveTo>
                  <a:lnTo>
                    <a:pt x="0" y="70128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31752" y="5161279"/>
              <a:ext cx="460375" cy="519430"/>
            </a:xfrm>
            <a:custGeom>
              <a:avLst/>
              <a:gdLst/>
              <a:ahLst/>
              <a:cxnLst/>
              <a:rect l="l" t="t" r="r" b="b"/>
              <a:pathLst>
                <a:path w="460375" h="519429">
                  <a:moveTo>
                    <a:pt x="0" y="0"/>
                  </a:moveTo>
                  <a:lnTo>
                    <a:pt x="460247" y="518927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1241" y="423219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46350" y="0"/>
                  </a:moveTo>
                  <a:lnTo>
                    <a:pt x="99446" y="10406"/>
                  </a:lnTo>
                  <a:lnTo>
                    <a:pt x="57527" y="34779"/>
                  </a:lnTo>
                  <a:lnTo>
                    <a:pt x="24168" y="72338"/>
                  </a:lnTo>
                  <a:lnTo>
                    <a:pt x="4314" y="118499"/>
                  </a:lnTo>
                  <a:lnTo>
                    <a:pt x="0" y="166818"/>
                  </a:lnTo>
                  <a:lnTo>
                    <a:pt x="10425" y="213722"/>
                  </a:lnTo>
                  <a:lnTo>
                    <a:pt x="34791" y="255640"/>
                  </a:lnTo>
                  <a:lnTo>
                    <a:pt x="72301" y="289000"/>
                  </a:lnTo>
                  <a:lnTo>
                    <a:pt x="118462" y="308853"/>
                  </a:lnTo>
                  <a:lnTo>
                    <a:pt x="166781" y="313168"/>
                  </a:lnTo>
                  <a:lnTo>
                    <a:pt x="213686" y="302743"/>
                  </a:lnTo>
                  <a:lnTo>
                    <a:pt x="255604" y="278376"/>
                  </a:lnTo>
                  <a:lnTo>
                    <a:pt x="288963" y="240867"/>
                  </a:lnTo>
                  <a:lnTo>
                    <a:pt x="308829" y="194706"/>
                  </a:lnTo>
                  <a:lnTo>
                    <a:pt x="313168" y="146387"/>
                  </a:lnTo>
                  <a:lnTo>
                    <a:pt x="302761" y="99482"/>
                  </a:lnTo>
                  <a:lnTo>
                    <a:pt x="278389" y="57564"/>
                  </a:lnTo>
                  <a:lnTo>
                    <a:pt x="240830" y="24205"/>
                  </a:lnTo>
                  <a:lnTo>
                    <a:pt x="194669" y="4339"/>
                  </a:lnTo>
                  <a:lnTo>
                    <a:pt x="14635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1241" y="4232199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24168" y="72338"/>
                  </a:moveTo>
                  <a:lnTo>
                    <a:pt x="4314" y="118499"/>
                  </a:lnTo>
                  <a:lnTo>
                    <a:pt x="0" y="166818"/>
                  </a:lnTo>
                  <a:lnTo>
                    <a:pt x="10425" y="213722"/>
                  </a:lnTo>
                  <a:lnTo>
                    <a:pt x="34791" y="255640"/>
                  </a:lnTo>
                  <a:lnTo>
                    <a:pt x="72301" y="289000"/>
                  </a:lnTo>
                  <a:lnTo>
                    <a:pt x="118462" y="308853"/>
                  </a:lnTo>
                  <a:lnTo>
                    <a:pt x="166781" y="313168"/>
                  </a:lnTo>
                  <a:lnTo>
                    <a:pt x="213686" y="302743"/>
                  </a:lnTo>
                  <a:lnTo>
                    <a:pt x="255604" y="278376"/>
                  </a:lnTo>
                  <a:lnTo>
                    <a:pt x="288963" y="240867"/>
                  </a:lnTo>
                  <a:lnTo>
                    <a:pt x="308829" y="194706"/>
                  </a:lnTo>
                  <a:lnTo>
                    <a:pt x="313168" y="146387"/>
                  </a:lnTo>
                  <a:lnTo>
                    <a:pt x="302761" y="99482"/>
                  </a:lnTo>
                  <a:lnTo>
                    <a:pt x="278389" y="57564"/>
                  </a:lnTo>
                  <a:lnTo>
                    <a:pt x="240830" y="24205"/>
                  </a:lnTo>
                  <a:lnTo>
                    <a:pt x="194669" y="4339"/>
                  </a:lnTo>
                  <a:lnTo>
                    <a:pt x="146350" y="0"/>
                  </a:lnTo>
                  <a:lnTo>
                    <a:pt x="99446" y="10406"/>
                  </a:lnTo>
                  <a:lnTo>
                    <a:pt x="57527" y="34779"/>
                  </a:lnTo>
                  <a:lnTo>
                    <a:pt x="24168" y="7233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53929" y="2406898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164697" y="0"/>
                  </a:moveTo>
                  <a:lnTo>
                    <a:pt x="122216" y="5720"/>
                  </a:lnTo>
                  <a:lnTo>
                    <a:pt x="83158" y="21896"/>
                  </a:lnTo>
                  <a:lnTo>
                    <a:pt x="49455" y="47418"/>
                  </a:lnTo>
                  <a:lnTo>
                    <a:pt x="23040" y="81174"/>
                  </a:lnTo>
                  <a:lnTo>
                    <a:pt x="5847" y="122052"/>
                  </a:lnTo>
                  <a:lnTo>
                    <a:pt x="0" y="166030"/>
                  </a:lnTo>
                  <a:lnTo>
                    <a:pt x="5720" y="208534"/>
                  </a:lnTo>
                  <a:lnTo>
                    <a:pt x="21896" y="247623"/>
                  </a:lnTo>
                  <a:lnTo>
                    <a:pt x="47418" y="281357"/>
                  </a:lnTo>
                  <a:lnTo>
                    <a:pt x="81174" y="307795"/>
                  </a:lnTo>
                  <a:lnTo>
                    <a:pt x="122052" y="324998"/>
                  </a:lnTo>
                  <a:lnTo>
                    <a:pt x="166030" y="330792"/>
                  </a:lnTo>
                  <a:lnTo>
                    <a:pt x="208534" y="325035"/>
                  </a:lnTo>
                  <a:lnTo>
                    <a:pt x="247623" y="308837"/>
                  </a:lnTo>
                  <a:lnTo>
                    <a:pt x="281357" y="283304"/>
                  </a:lnTo>
                  <a:lnTo>
                    <a:pt x="307795" y="249545"/>
                  </a:lnTo>
                  <a:lnTo>
                    <a:pt x="324998" y="208666"/>
                  </a:lnTo>
                  <a:lnTo>
                    <a:pt x="330792" y="164697"/>
                  </a:lnTo>
                  <a:lnTo>
                    <a:pt x="325035" y="122216"/>
                  </a:lnTo>
                  <a:lnTo>
                    <a:pt x="308837" y="83158"/>
                  </a:lnTo>
                  <a:lnTo>
                    <a:pt x="283304" y="49455"/>
                  </a:lnTo>
                  <a:lnTo>
                    <a:pt x="249545" y="23040"/>
                  </a:lnTo>
                  <a:lnTo>
                    <a:pt x="208666" y="5847"/>
                  </a:lnTo>
                  <a:lnTo>
                    <a:pt x="16469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53929" y="2406898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5847" y="122052"/>
                  </a:moveTo>
                  <a:lnTo>
                    <a:pt x="0" y="166030"/>
                  </a:lnTo>
                  <a:lnTo>
                    <a:pt x="5720" y="208534"/>
                  </a:lnTo>
                  <a:lnTo>
                    <a:pt x="21896" y="247623"/>
                  </a:lnTo>
                  <a:lnTo>
                    <a:pt x="47418" y="281357"/>
                  </a:lnTo>
                  <a:lnTo>
                    <a:pt x="81174" y="307795"/>
                  </a:lnTo>
                  <a:lnTo>
                    <a:pt x="122052" y="324998"/>
                  </a:lnTo>
                  <a:lnTo>
                    <a:pt x="166030" y="330792"/>
                  </a:lnTo>
                  <a:lnTo>
                    <a:pt x="208534" y="325035"/>
                  </a:lnTo>
                  <a:lnTo>
                    <a:pt x="247623" y="308837"/>
                  </a:lnTo>
                  <a:lnTo>
                    <a:pt x="281357" y="283304"/>
                  </a:lnTo>
                  <a:lnTo>
                    <a:pt x="307795" y="249545"/>
                  </a:lnTo>
                  <a:lnTo>
                    <a:pt x="324998" y="208666"/>
                  </a:lnTo>
                  <a:lnTo>
                    <a:pt x="330792" y="164697"/>
                  </a:lnTo>
                  <a:lnTo>
                    <a:pt x="325035" y="122216"/>
                  </a:lnTo>
                  <a:lnTo>
                    <a:pt x="308837" y="83158"/>
                  </a:lnTo>
                  <a:lnTo>
                    <a:pt x="283304" y="49455"/>
                  </a:lnTo>
                  <a:lnTo>
                    <a:pt x="249545" y="23040"/>
                  </a:lnTo>
                  <a:lnTo>
                    <a:pt x="208666" y="5847"/>
                  </a:lnTo>
                  <a:lnTo>
                    <a:pt x="164697" y="0"/>
                  </a:lnTo>
                  <a:lnTo>
                    <a:pt x="122216" y="5720"/>
                  </a:lnTo>
                  <a:lnTo>
                    <a:pt x="83158" y="21896"/>
                  </a:lnTo>
                  <a:lnTo>
                    <a:pt x="49455" y="47418"/>
                  </a:lnTo>
                  <a:lnTo>
                    <a:pt x="23040" y="81174"/>
                  </a:lnTo>
                  <a:lnTo>
                    <a:pt x="5847" y="1220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51075" y="2184701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147892" y="0"/>
                  </a:moveTo>
                  <a:lnTo>
                    <a:pt x="100460" y="10209"/>
                  </a:lnTo>
                  <a:lnTo>
                    <a:pt x="58758" y="34098"/>
                  </a:lnTo>
                  <a:lnTo>
                    <a:pt x="25956" y="69851"/>
                  </a:lnTo>
                  <a:lnTo>
                    <a:pt x="5225" y="115649"/>
                  </a:lnTo>
                  <a:lnTo>
                    <a:pt x="0" y="165579"/>
                  </a:lnTo>
                  <a:lnTo>
                    <a:pt x="10240" y="212973"/>
                  </a:lnTo>
                  <a:lnTo>
                    <a:pt x="34129" y="254656"/>
                  </a:lnTo>
                  <a:lnTo>
                    <a:pt x="69851" y="287450"/>
                  </a:lnTo>
                  <a:lnTo>
                    <a:pt x="115588" y="308181"/>
                  </a:lnTo>
                  <a:lnTo>
                    <a:pt x="165579" y="313467"/>
                  </a:lnTo>
                  <a:lnTo>
                    <a:pt x="213004" y="303257"/>
                  </a:lnTo>
                  <a:lnTo>
                    <a:pt x="254686" y="279368"/>
                  </a:lnTo>
                  <a:lnTo>
                    <a:pt x="287450" y="243616"/>
                  </a:lnTo>
                  <a:lnTo>
                    <a:pt x="308120" y="197818"/>
                  </a:lnTo>
                  <a:lnTo>
                    <a:pt x="313407" y="147887"/>
                  </a:lnTo>
                  <a:lnTo>
                    <a:pt x="303204" y="100493"/>
                  </a:lnTo>
                  <a:lnTo>
                    <a:pt x="279334" y="58811"/>
                  </a:lnTo>
                  <a:lnTo>
                    <a:pt x="243620" y="26016"/>
                  </a:lnTo>
                  <a:lnTo>
                    <a:pt x="197884" y="5286"/>
                  </a:lnTo>
                  <a:lnTo>
                    <a:pt x="14789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1075" y="2184701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89" h="313689">
                  <a:moveTo>
                    <a:pt x="5225" y="115649"/>
                  </a:moveTo>
                  <a:lnTo>
                    <a:pt x="0" y="165579"/>
                  </a:lnTo>
                  <a:lnTo>
                    <a:pt x="10240" y="212973"/>
                  </a:lnTo>
                  <a:lnTo>
                    <a:pt x="34129" y="254656"/>
                  </a:lnTo>
                  <a:lnTo>
                    <a:pt x="69851" y="287450"/>
                  </a:lnTo>
                  <a:lnTo>
                    <a:pt x="115588" y="308181"/>
                  </a:lnTo>
                  <a:lnTo>
                    <a:pt x="165579" y="313467"/>
                  </a:lnTo>
                  <a:lnTo>
                    <a:pt x="213004" y="303257"/>
                  </a:lnTo>
                  <a:lnTo>
                    <a:pt x="254686" y="279368"/>
                  </a:lnTo>
                  <a:lnTo>
                    <a:pt x="287450" y="243616"/>
                  </a:lnTo>
                  <a:lnTo>
                    <a:pt x="308120" y="197818"/>
                  </a:lnTo>
                  <a:lnTo>
                    <a:pt x="313407" y="147887"/>
                  </a:lnTo>
                  <a:lnTo>
                    <a:pt x="303204" y="100493"/>
                  </a:lnTo>
                  <a:lnTo>
                    <a:pt x="279334" y="58811"/>
                  </a:lnTo>
                  <a:lnTo>
                    <a:pt x="243620" y="26016"/>
                  </a:lnTo>
                  <a:lnTo>
                    <a:pt x="197884" y="5286"/>
                  </a:lnTo>
                  <a:lnTo>
                    <a:pt x="147892" y="0"/>
                  </a:lnTo>
                  <a:lnTo>
                    <a:pt x="100460" y="10209"/>
                  </a:lnTo>
                  <a:lnTo>
                    <a:pt x="58758" y="34098"/>
                  </a:lnTo>
                  <a:lnTo>
                    <a:pt x="25956" y="69851"/>
                  </a:lnTo>
                  <a:lnTo>
                    <a:pt x="5225" y="11564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8863" y="231842"/>
              <a:ext cx="220063" cy="2200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00039" y="54703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147826" y="0"/>
                  </a:moveTo>
                  <a:lnTo>
                    <a:pt x="100432" y="10209"/>
                  </a:lnTo>
                  <a:lnTo>
                    <a:pt x="58750" y="34098"/>
                  </a:lnTo>
                  <a:lnTo>
                    <a:pt x="25955" y="69851"/>
                  </a:lnTo>
                  <a:lnTo>
                    <a:pt x="5225" y="115649"/>
                  </a:lnTo>
                  <a:lnTo>
                    <a:pt x="0" y="165579"/>
                  </a:lnTo>
                  <a:lnTo>
                    <a:pt x="10240" y="212973"/>
                  </a:lnTo>
                  <a:lnTo>
                    <a:pt x="34129" y="254656"/>
                  </a:lnTo>
                  <a:lnTo>
                    <a:pt x="69851" y="287450"/>
                  </a:lnTo>
                  <a:lnTo>
                    <a:pt x="115588" y="308181"/>
                  </a:lnTo>
                  <a:lnTo>
                    <a:pt x="165567" y="313406"/>
                  </a:lnTo>
                  <a:lnTo>
                    <a:pt x="212967" y="303166"/>
                  </a:lnTo>
                  <a:lnTo>
                    <a:pt x="254631" y="279277"/>
                  </a:lnTo>
                  <a:lnTo>
                    <a:pt x="287402" y="243555"/>
                  </a:lnTo>
                  <a:lnTo>
                    <a:pt x="308120" y="197818"/>
                  </a:lnTo>
                  <a:lnTo>
                    <a:pt x="313406" y="147839"/>
                  </a:lnTo>
                  <a:lnTo>
                    <a:pt x="303196" y="100438"/>
                  </a:lnTo>
                  <a:lnTo>
                    <a:pt x="279307" y="58774"/>
                  </a:lnTo>
                  <a:lnTo>
                    <a:pt x="243555" y="26004"/>
                  </a:lnTo>
                  <a:lnTo>
                    <a:pt x="197757" y="5286"/>
                  </a:lnTo>
                  <a:lnTo>
                    <a:pt x="147826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00039" y="547036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5225" y="115649"/>
                  </a:moveTo>
                  <a:lnTo>
                    <a:pt x="0" y="165579"/>
                  </a:lnTo>
                  <a:lnTo>
                    <a:pt x="10240" y="212973"/>
                  </a:lnTo>
                  <a:lnTo>
                    <a:pt x="34129" y="254656"/>
                  </a:lnTo>
                  <a:lnTo>
                    <a:pt x="69851" y="287450"/>
                  </a:lnTo>
                  <a:lnTo>
                    <a:pt x="115588" y="308181"/>
                  </a:lnTo>
                  <a:lnTo>
                    <a:pt x="165567" y="313406"/>
                  </a:lnTo>
                  <a:lnTo>
                    <a:pt x="212967" y="303166"/>
                  </a:lnTo>
                  <a:lnTo>
                    <a:pt x="254631" y="279277"/>
                  </a:lnTo>
                  <a:lnTo>
                    <a:pt x="287402" y="243555"/>
                  </a:lnTo>
                  <a:lnTo>
                    <a:pt x="308120" y="197818"/>
                  </a:lnTo>
                  <a:lnTo>
                    <a:pt x="313406" y="147839"/>
                  </a:lnTo>
                  <a:lnTo>
                    <a:pt x="303196" y="100438"/>
                  </a:lnTo>
                  <a:lnTo>
                    <a:pt x="279307" y="58774"/>
                  </a:lnTo>
                  <a:lnTo>
                    <a:pt x="243555" y="26004"/>
                  </a:lnTo>
                  <a:lnTo>
                    <a:pt x="197757" y="5286"/>
                  </a:lnTo>
                  <a:lnTo>
                    <a:pt x="147826" y="0"/>
                  </a:lnTo>
                  <a:lnTo>
                    <a:pt x="100432" y="10209"/>
                  </a:lnTo>
                  <a:lnTo>
                    <a:pt x="58750" y="34098"/>
                  </a:lnTo>
                  <a:lnTo>
                    <a:pt x="25955" y="69851"/>
                  </a:lnTo>
                  <a:lnTo>
                    <a:pt x="5225" y="1156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60603" y="1814751"/>
              <a:ext cx="331470" cy="331470"/>
            </a:xfrm>
            <a:custGeom>
              <a:avLst/>
              <a:gdLst/>
              <a:ahLst/>
              <a:cxnLst/>
              <a:rect l="l" t="t" r="r" b="b"/>
              <a:pathLst>
                <a:path w="331470" h="331469">
                  <a:moveTo>
                    <a:pt x="164814" y="0"/>
                  </a:moveTo>
                  <a:lnTo>
                    <a:pt x="122310" y="5756"/>
                  </a:lnTo>
                  <a:lnTo>
                    <a:pt x="83222" y="21954"/>
                  </a:lnTo>
                  <a:lnTo>
                    <a:pt x="49488" y="47487"/>
                  </a:lnTo>
                  <a:lnTo>
                    <a:pt x="23049" y="81247"/>
                  </a:lnTo>
                  <a:lnTo>
                    <a:pt x="5847" y="122125"/>
                  </a:lnTo>
                  <a:lnTo>
                    <a:pt x="0" y="166095"/>
                  </a:lnTo>
                  <a:lnTo>
                    <a:pt x="5720" y="208579"/>
                  </a:lnTo>
                  <a:lnTo>
                    <a:pt x="21896" y="247649"/>
                  </a:lnTo>
                  <a:lnTo>
                    <a:pt x="47418" y="281374"/>
                  </a:lnTo>
                  <a:lnTo>
                    <a:pt x="81174" y="307825"/>
                  </a:lnTo>
                  <a:lnTo>
                    <a:pt x="122052" y="325071"/>
                  </a:lnTo>
                  <a:lnTo>
                    <a:pt x="166030" y="330865"/>
                  </a:lnTo>
                  <a:lnTo>
                    <a:pt x="208534" y="325109"/>
                  </a:lnTo>
                  <a:lnTo>
                    <a:pt x="247623" y="308911"/>
                  </a:lnTo>
                  <a:lnTo>
                    <a:pt x="281357" y="283378"/>
                  </a:lnTo>
                  <a:lnTo>
                    <a:pt x="307795" y="249618"/>
                  </a:lnTo>
                  <a:lnTo>
                    <a:pt x="324998" y="208739"/>
                  </a:lnTo>
                  <a:lnTo>
                    <a:pt x="330845" y="164770"/>
                  </a:lnTo>
                  <a:lnTo>
                    <a:pt x="325125" y="122285"/>
                  </a:lnTo>
                  <a:lnTo>
                    <a:pt x="308948" y="83216"/>
                  </a:lnTo>
                  <a:lnTo>
                    <a:pt x="283426" y="49491"/>
                  </a:lnTo>
                  <a:lnTo>
                    <a:pt x="249671" y="23040"/>
                  </a:lnTo>
                  <a:lnTo>
                    <a:pt x="208793" y="5793"/>
                  </a:lnTo>
                  <a:lnTo>
                    <a:pt x="164814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960603" y="1814751"/>
              <a:ext cx="331470" cy="331470"/>
            </a:xfrm>
            <a:custGeom>
              <a:avLst/>
              <a:gdLst/>
              <a:ahLst/>
              <a:cxnLst/>
              <a:rect l="l" t="t" r="r" b="b"/>
              <a:pathLst>
                <a:path w="331470" h="331469">
                  <a:moveTo>
                    <a:pt x="5847" y="122125"/>
                  </a:moveTo>
                  <a:lnTo>
                    <a:pt x="0" y="166095"/>
                  </a:lnTo>
                  <a:lnTo>
                    <a:pt x="5720" y="208579"/>
                  </a:lnTo>
                  <a:lnTo>
                    <a:pt x="21896" y="247649"/>
                  </a:lnTo>
                  <a:lnTo>
                    <a:pt x="47418" y="281374"/>
                  </a:lnTo>
                  <a:lnTo>
                    <a:pt x="81174" y="307825"/>
                  </a:lnTo>
                  <a:lnTo>
                    <a:pt x="122052" y="325071"/>
                  </a:lnTo>
                  <a:lnTo>
                    <a:pt x="166030" y="330865"/>
                  </a:lnTo>
                  <a:lnTo>
                    <a:pt x="208534" y="325109"/>
                  </a:lnTo>
                  <a:lnTo>
                    <a:pt x="247623" y="308911"/>
                  </a:lnTo>
                  <a:lnTo>
                    <a:pt x="281357" y="283378"/>
                  </a:lnTo>
                  <a:lnTo>
                    <a:pt x="307795" y="249618"/>
                  </a:lnTo>
                  <a:lnTo>
                    <a:pt x="324998" y="208739"/>
                  </a:lnTo>
                  <a:lnTo>
                    <a:pt x="330845" y="164770"/>
                  </a:lnTo>
                  <a:lnTo>
                    <a:pt x="325125" y="122285"/>
                  </a:lnTo>
                  <a:lnTo>
                    <a:pt x="308948" y="83216"/>
                  </a:lnTo>
                  <a:lnTo>
                    <a:pt x="283426" y="49491"/>
                  </a:lnTo>
                  <a:lnTo>
                    <a:pt x="249671" y="23040"/>
                  </a:lnTo>
                  <a:lnTo>
                    <a:pt x="208793" y="5793"/>
                  </a:lnTo>
                  <a:lnTo>
                    <a:pt x="164814" y="0"/>
                  </a:lnTo>
                  <a:lnTo>
                    <a:pt x="122310" y="5756"/>
                  </a:lnTo>
                  <a:lnTo>
                    <a:pt x="83222" y="21954"/>
                  </a:lnTo>
                  <a:lnTo>
                    <a:pt x="49488" y="47487"/>
                  </a:lnTo>
                  <a:lnTo>
                    <a:pt x="23049" y="81247"/>
                  </a:lnTo>
                  <a:lnTo>
                    <a:pt x="5847" y="1221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97102" y="4868465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47827" y="0"/>
                  </a:moveTo>
                  <a:lnTo>
                    <a:pt x="100403" y="10209"/>
                  </a:lnTo>
                  <a:lnTo>
                    <a:pt x="58720" y="34098"/>
                  </a:lnTo>
                  <a:lnTo>
                    <a:pt x="25956" y="69851"/>
                  </a:lnTo>
                  <a:lnTo>
                    <a:pt x="5287" y="115649"/>
                  </a:lnTo>
                  <a:lnTo>
                    <a:pt x="0" y="165579"/>
                  </a:lnTo>
                  <a:lnTo>
                    <a:pt x="10202" y="212973"/>
                  </a:lnTo>
                  <a:lnTo>
                    <a:pt x="34072" y="254656"/>
                  </a:lnTo>
                  <a:lnTo>
                    <a:pt x="69787" y="287450"/>
                  </a:lnTo>
                  <a:lnTo>
                    <a:pt x="115523" y="308181"/>
                  </a:lnTo>
                  <a:lnTo>
                    <a:pt x="165515" y="313467"/>
                  </a:lnTo>
                  <a:lnTo>
                    <a:pt x="212947" y="303257"/>
                  </a:lnTo>
                  <a:lnTo>
                    <a:pt x="254649" y="279368"/>
                  </a:lnTo>
                  <a:lnTo>
                    <a:pt x="287450" y="243616"/>
                  </a:lnTo>
                  <a:lnTo>
                    <a:pt x="308182" y="197818"/>
                  </a:lnTo>
                  <a:lnTo>
                    <a:pt x="313407" y="147839"/>
                  </a:lnTo>
                  <a:lnTo>
                    <a:pt x="303167" y="100438"/>
                  </a:lnTo>
                  <a:lnTo>
                    <a:pt x="279278" y="58774"/>
                  </a:lnTo>
                  <a:lnTo>
                    <a:pt x="243556" y="26004"/>
                  </a:lnTo>
                  <a:lnTo>
                    <a:pt x="197819" y="528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97102" y="4868465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5287" y="115649"/>
                  </a:moveTo>
                  <a:lnTo>
                    <a:pt x="0" y="165579"/>
                  </a:lnTo>
                  <a:lnTo>
                    <a:pt x="10202" y="212973"/>
                  </a:lnTo>
                  <a:lnTo>
                    <a:pt x="34072" y="254656"/>
                  </a:lnTo>
                  <a:lnTo>
                    <a:pt x="69787" y="287450"/>
                  </a:lnTo>
                  <a:lnTo>
                    <a:pt x="115523" y="308181"/>
                  </a:lnTo>
                  <a:lnTo>
                    <a:pt x="165515" y="313467"/>
                  </a:lnTo>
                  <a:lnTo>
                    <a:pt x="212947" y="303257"/>
                  </a:lnTo>
                  <a:lnTo>
                    <a:pt x="254649" y="279368"/>
                  </a:lnTo>
                  <a:lnTo>
                    <a:pt x="287450" y="243616"/>
                  </a:lnTo>
                  <a:lnTo>
                    <a:pt x="308182" y="197818"/>
                  </a:lnTo>
                  <a:lnTo>
                    <a:pt x="313407" y="147839"/>
                  </a:lnTo>
                  <a:lnTo>
                    <a:pt x="303167" y="100438"/>
                  </a:lnTo>
                  <a:lnTo>
                    <a:pt x="279278" y="58774"/>
                  </a:lnTo>
                  <a:lnTo>
                    <a:pt x="243556" y="26004"/>
                  </a:lnTo>
                  <a:lnTo>
                    <a:pt x="197819" y="5286"/>
                  </a:lnTo>
                  <a:lnTo>
                    <a:pt x="147827" y="0"/>
                  </a:lnTo>
                  <a:lnTo>
                    <a:pt x="100403" y="10209"/>
                  </a:lnTo>
                  <a:lnTo>
                    <a:pt x="58720" y="34098"/>
                  </a:lnTo>
                  <a:lnTo>
                    <a:pt x="25956" y="69851"/>
                  </a:lnTo>
                  <a:lnTo>
                    <a:pt x="5287" y="1156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88367" y="6273045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147887" y="0"/>
                  </a:moveTo>
                  <a:lnTo>
                    <a:pt x="100493" y="10211"/>
                  </a:lnTo>
                  <a:lnTo>
                    <a:pt x="58811" y="34092"/>
                  </a:lnTo>
                  <a:lnTo>
                    <a:pt x="26016" y="69828"/>
                  </a:lnTo>
                  <a:lnTo>
                    <a:pt x="5286" y="115600"/>
                  </a:lnTo>
                  <a:lnTo>
                    <a:pt x="0" y="165565"/>
                  </a:lnTo>
                  <a:lnTo>
                    <a:pt x="10209" y="212973"/>
                  </a:lnTo>
                  <a:lnTo>
                    <a:pt x="34098" y="254654"/>
                  </a:lnTo>
                  <a:lnTo>
                    <a:pt x="69851" y="287435"/>
                  </a:lnTo>
                  <a:lnTo>
                    <a:pt x="115649" y="308145"/>
                  </a:lnTo>
                  <a:lnTo>
                    <a:pt x="165579" y="313419"/>
                  </a:lnTo>
                  <a:lnTo>
                    <a:pt x="212973" y="303205"/>
                  </a:lnTo>
                  <a:lnTo>
                    <a:pt x="254656" y="279322"/>
                  </a:lnTo>
                  <a:lnTo>
                    <a:pt x="287450" y="243587"/>
                  </a:lnTo>
                  <a:lnTo>
                    <a:pt x="308181" y="197820"/>
                  </a:lnTo>
                  <a:lnTo>
                    <a:pt x="313467" y="147855"/>
                  </a:lnTo>
                  <a:lnTo>
                    <a:pt x="303257" y="100447"/>
                  </a:lnTo>
                  <a:lnTo>
                    <a:pt x="279368" y="58766"/>
                  </a:lnTo>
                  <a:lnTo>
                    <a:pt x="243616" y="25985"/>
                  </a:lnTo>
                  <a:lnTo>
                    <a:pt x="197818" y="5275"/>
                  </a:lnTo>
                  <a:lnTo>
                    <a:pt x="14788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88367" y="6273045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90">
                  <a:moveTo>
                    <a:pt x="5286" y="115600"/>
                  </a:moveTo>
                  <a:lnTo>
                    <a:pt x="0" y="165565"/>
                  </a:lnTo>
                  <a:lnTo>
                    <a:pt x="10209" y="212973"/>
                  </a:lnTo>
                  <a:lnTo>
                    <a:pt x="34098" y="254654"/>
                  </a:lnTo>
                  <a:lnTo>
                    <a:pt x="69851" y="287435"/>
                  </a:lnTo>
                  <a:lnTo>
                    <a:pt x="115649" y="308145"/>
                  </a:lnTo>
                  <a:lnTo>
                    <a:pt x="165579" y="313419"/>
                  </a:lnTo>
                  <a:lnTo>
                    <a:pt x="212973" y="303205"/>
                  </a:lnTo>
                  <a:lnTo>
                    <a:pt x="254656" y="279322"/>
                  </a:lnTo>
                  <a:lnTo>
                    <a:pt x="287450" y="243587"/>
                  </a:lnTo>
                  <a:lnTo>
                    <a:pt x="308181" y="197820"/>
                  </a:lnTo>
                  <a:lnTo>
                    <a:pt x="313467" y="147855"/>
                  </a:lnTo>
                  <a:lnTo>
                    <a:pt x="303257" y="100447"/>
                  </a:lnTo>
                  <a:lnTo>
                    <a:pt x="279368" y="58766"/>
                  </a:lnTo>
                  <a:lnTo>
                    <a:pt x="243616" y="25985"/>
                  </a:lnTo>
                  <a:lnTo>
                    <a:pt x="197818" y="5275"/>
                  </a:lnTo>
                  <a:lnTo>
                    <a:pt x="147887" y="0"/>
                  </a:lnTo>
                  <a:lnTo>
                    <a:pt x="100493" y="10211"/>
                  </a:lnTo>
                  <a:lnTo>
                    <a:pt x="58811" y="34092"/>
                  </a:lnTo>
                  <a:lnTo>
                    <a:pt x="26016" y="69828"/>
                  </a:lnTo>
                  <a:lnTo>
                    <a:pt x="5286" y="1156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49019" y="5134443"/>
              <a:ext cx="220083" cy="220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8325" y="2502963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147887" y="0"/>
                  </a:moveTo>
                  <a:lnTo>
                    <a:pt x="100493" y="10209"/>
                  </a:lnTo>
                  <a:lnTo>
                    <a:pt x="58811" y="34098"/>
                  </a:lnTo>
                  <a:lnTo>
                    <a:pt x="26016" y="69851"/>
                  </a:lnTo>
                  <a:lnTo>
                    <a:pt x="5286" y="115649"/>
                  </a:lnTo>
                  <a:lnTo>
                    <a:pt x="0" y="165628"/>
                  </a:lnTo>
                  <a:lnTo>
                    <a:pt x="10209" y="213028"/>
                  </a:lnTo>
                  <a:lnTo>
                    <a:pt x="34098" y="254692"/>
                  </a:lnTo>
                  <a:lnTo>
                    <a:pt x="69851" y="287462"/>
                  </a:lnTo>
                  <a:lnTo>
                    <a:pt x="115649" y="308181"/>
                  </a:lnTo>
                  <a:lnTo>
                    <a:pt x="165579" y="313467"/>
                  </a:lnTo>
                  <a:lnTo>
                    <a:pt x="212973" y="303257"/>
                  </a:lnTo>
                  <a:lnTo>
                    <a:pt x="254656" y="279368"/>
                  </a:lnTo>
                  <a:lnTo>
                    <a:pt x="287450" y="243616"/>
                  </a:lnTo>
                  <a:lnTo>
                    <a:pt x="308181" y="197818"/>
                  </a:lnTo>
                  <a:lnTo>
                    <a:pt x="313467" y="147887"/>
                  </a:lnTo>
                  <a:lnTo>
                    <a:pt x="303257" y="100493"/>
                  </a:lnTo>
                  <a:lnTo>
                    <a:pt x="279368" y="58811"/>
                  </a:lnTo>
                  <a:lnTo>
                    <a:pt x="243616" y="26016"/>
                  </a:lnTo>
                  <a:lnTo>
                    <a:pt x="197818" y="5286"/>
                  </a:lnTo>
                  <a:lnTo>
                    <a:pt x="14788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28325" y="2502963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5286" y="115649"/>
                  </a:moveTo>
                  <a:lnTo>
                    <a:pt x="0" y="165628"/>
                  </a:lnTo>
                  <a:lnTo>
                    <a:pt x="10209" y="213028"/>
                  </a:lnTo>
                  <a:lnTo>
                    <a:pt x="34098" y="254692"/>
                  </a:lnTo>
                  <a:lnTo>
                    <a:pt x="69851" y="287462"/>
                  </a:lnTo>
                  <a:lnTo>
                    <a:pt x="115649" y="308181"/>
                  </a:lnTo>
                  <a:lnTo>
                    <a:pt x="165579" y="313467"/>
                  </a:lnTo>
                  <a:lnTo>
                    <a:pt x="212973" y="303257"/>
                  </a:lnTo>
                  <a:lnTo>
                    <a:pt x="254656" y="279368"/>
                  </a:lnTo>
                  <a:lnTo>
                    <a:pt x="287450" y="243616"/>
                  </a:lnTo>
                  <a:lnTo>
                    <a:pt x="308181" y="197818"/>
                  </a:lnTo>
                  <a:lnTo>
                    <a:pt x="313467" y="147887"/>
                  </a:lnTo>
                  <a:lnTo>
                    <a:pt x="303257" y="100493"/>
                  </a:lnTo>
                  <a:lnTo>
                    <a:pt x="279368" y="58811"/>
                  </a:lnTo>
                  <a:lnTo>
                    <a:pt x="243616" y="26016"/>
                  </a:lnTo>
                  <a:lnTo>
                    <a:pt x="197818" y="5286"/>
                  </a:lnTo>
                  <a:lnTo>
                    <a:pt x="147887" y="0"/>
                  </a:lnTo>
                  <a:lnTo>
                    <a:pt x="100493" y="10209"/>
                  </a:lnTo>
                  <a:lnTo>
                    <a:pt x="58811" y="34098"/>
                  </a:lnTo>
                  <a:lnTo>
                    <a:pt x="26016" y="69851"/>
                  </a:lnTo>
                  <a:lnTo>
                    <a:pt x="5286" y="1156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03425" y="4016696"/>
              <a:ext cx="220083" cy="220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00329" y="3575317"/>
              <a:ext cx="220081" cy="2201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01584" y="2715768"/>
              <a:ext cx="1108075" cy="942340"/>
            </a:xfrm>
            <a:custGeom>
              <a:avLst/>
              <a:gdLst/>
              <a:ahLst/>
              <a:cxnLst/>
              <a:rect l="l" t="t" r="r" b="b"/>
              <a:pathLst>
                <a:path w="1108075" h="942339">
                  <a:moveTo>
                    <a:pt x="1107821" y="9422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959" y="393826"/>
              <a:ext cx="579755" cy="1796414"/>
            </a:xfrm>
            <a:custGeom>
              <a:avLst/>
              <a:gdLst/>
              <a:ahLst/>
              <a:cxnLst/>
              <a:rect l="l" t="t" r="r" b="b"/>
              <a:pathLst>
                <a:path w="579754" h="1796414">
                  <a:moveTo>
                    <a:pt x="0" y="1796161"/>
                  </a:moveTo>
                  <a:lnTo>
                    <a:pt x="579247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25053" y="666763"/>
              <a:ext cx="220083" cy="2200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01161" y="237235"/>
              <a:ext cx="7493000" cy="6254115"/>
            </a:xfrm>
            <a:custGeom>
              <a:avLst/>
              <a:gdLst/>
              <a:ahLst/>
              <a:cxnLst/>
              <a:rect l="l" t="t" r="r" b="b"/>
              <a:pathLst>
                <a:path w="7493000" h="6254115">
                  <a:moveTo>
                    <a:pt x="681989" y="448818"/>
                  </a:moveTo>
                  <a:lnTo>
                    <a:pt x="482853" y="0"/>
                  </a:lnTo>
                </a:path>
                <a:path w="7493000" h="6254115">
                  <a:moveTo>
                    <a:pt x="643254" y="591566"/>
                  </a:moveTo>
                  <a:lnTo>
                    <a:pt x="0" y="1357249"/>
                  </a:lnTo>
                </a:path>
                <a:path w="7493000" h="6254115">
                  <a:moveTo>
                    <a:pt x="21081" y="1442974"/>
                  </a:moveTo>
                  <a:lnTo>
                    <a:pt x="2255266" y="2063115"/>
                  </a:lnTo>
                </a:path>
                <a:path w="7493000" h="6254115">
                  <a:moveTo>
                    <a:pt x="4879847" y="6254089"/>
                  </a:moveTo>
                  <a:lnTo>
                    <a:pt x="7492492" y="6151410"/>
                  </a:lnTo>
                </a:path>
                <a:path w="7493000" h="6254115">
                  <a:moveTo>
                    <a:pt x="2270505" y="2182241"/>
                  </a:moveTo>
                  <a:lnTo>
                    <a:pt x="564261" y="3273679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3384" y="3488061"/>
              <a:ext cx="240323" cy="2403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6523" y="1755774"/>
              <a:ext cx="3258185" cy="2667635"/>
            </a:xfrm>
            <a:custGeom>
              <a:avLst/>
              <a:gdLst/>
              <a:ahLst/>
              <a:cxnLst/>
              <a:rect l="l" t="t" r="r" b="b"/>
              <a:pathLst>
                <a:path w="3258185" h="2667635">
                  <a:moveTo>
                    <a:pt x="624331" y="1914398"/>
                  </a:moveTo>
                  <a:lnTo>
                    <a:pt x="3258185" y="2667127"/>
                  </a:lnTo>
                </a:path>
                <a:path w="3258185" h="2667635">
                  <a:moveTo>
                    <a:pt x="0" y="0"/>
                  </a:moveTo>
                  <a:lnTo>
                    <a:pt x="429640" y="1790446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87754" y="1542494"/>
              <a:ext cx="240871" cy="2408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81333" y="618585"/>
              <a:ext cx="1010919" cy="1202055"/>
            </a:xfrm>
            <a:custGeom>
              <a:avLst/>
              <a:gdLst/>
              <a:ahLst/>
              <a:cxnLst/>
              <a:rect l="l" t="t" r="r" b="b"/>
              <a:pathLst>
                <a:path w="1010920" h="1202055">
                  <a:moveTo>
                    <a:pt x="1010666" y="0"/>
                  </a:moveTo>
                  <a:lnTo>
                    <a:pt x="0" y="1201959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7306" y="510619"/>
              <a:ext cx="240323" cy="2403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02458" y="605789"/>
              <a:ext cx="7256145" cy="4611370"/>
            </a:xfrm>
            <a:custGeom>
              <a:avLst/>
              <a:gdLst/>
              <a:ahLst/>
              <a:cxnLst/>
              <a:rect l="l" t="t" r="r" b="b"/>
              <a:pathLst>
                <a:path w="7256145" h="4611370">
                  <a:moveTo>
                    <a:pt x="0" y="137668"/>
                  </a:moveTo>
                  <a:lnTo>
                    <a:pt x="637286" y="964184"/>
                  </a:lnTo>
                </a:path>
                <a:path w="7256145" h="4611370">
                  <a:moveTo>
                    <a:pt x="87630" y="0"/>
                  </a:moveTo>
                  <a:lnTo>
                    <a:pt x="1441958" y="223012"/>
                  </a:lnTo>
                </a:path>
                <a:path w="7256145" h="4611370">
                  <a:moveTo>
                    <a:pt x="3164205" y="1887093"/>
                  </a:moveTo>
                  <a:lnTo>
                    <a:pt x="4052951" y="3698748"/>
                  </a:lnTo>
                </a:path>
                <a:path w="7256145" h="4611370">
                  <a:moveTo>
                    <a:pt x="7255637" y="4611370"/>
                  </a:moveTo>
                  <a:lnTo>
                    <a:pt x="6459855" y="317030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8863" y="5704403"/>
              <a:ext cx="220063" cy="2200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0855" y="3670173"/>
              <a:ext cx="2703195" cy="2117090"/>
            </a:xfrm>
            <a:custGeom>
              <a:avLst/>
              <a:gdLst/>
              <a:ahLst/>
              <a:cxnLst/>
              <a:rect l="l" t="t" r="r" b="b"/>
              <a:pathLst>
                <a:path w="2703195" h="2117090">
                  <a:moveTo>
                    <a:pt x="2702687" y="851026"/>
                  </a:moveTo>
                  <a:lnTo>
                    <a:pt x="2466086" y="2053501"/>
                  </a:lnTo>
                </a:path>
                <a:path w="2703195" h="2117090">
                  <a:moveTo>
                    <a:pt x="0" y="0"/>
                  </a:moveTo>
                  <a:lnTo>
                    <a:pt x="2417064" y="2116861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8898" y="6290514"/>
              <a:ext cx="220083" cy="22008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15642" y="219710"/>
              <a:ext cx="7452995" cy="6233160"/>
            </a:xfrm>
            <a:custGeom>
              <a:avLst/>
              <a:gdLst/>
              <a:ahLst/>
              <a:cxnLst/>
              <a:rect l="l" t="t" r="r" b="b"/>
              <a:pathLst>
                <a:path w="7452995" h="6233160">
                  <a:moveTo>
                    <a:pt x="4287901" y="4301490"/>
                  </a:moveTo>
                  <a:lnTo>
                    <a:pt x="5712333" y="6153442"/>
                  </a:lnTo>
                </a:path>
                <a:path w="7452995" h="6233160">
                  <a:moveTo>
                    <a:pt x="5904103" y="6128842"/>
                  </a:moveTo>
                  <a:lnTo>
                    <a:pt x="7452613" y="5076825"/>
                  </a:lnTo>
                </a:path>
                <a:path w="7452995" h="6233160">
                  <a:moveTo>
                    <a:pt x="4204208" y="5622137"/>
                  </a:moveTo>
                  <a:lnTo>
                    <a:pt x="5722619" y="6232855"/>
                  </a:lnTo>
                </a:path>
                <a:path w="7452995" h="6233160">
                  <a:moveTo>
                    <a:pt x="136778" y="298450"/>
                  </a:moveTo>
                  <a:lnTo>
                    <a:pt x="0" y="0"/>
                  </a:lnTo>
                </a:path>
                <a:path w="7452995" h="6233160">
                  <a:moveTo>
                    <a:pt x="136778" y="298450"/>
                  </a:moveTo>
                  <a:lnTo>
                    <a:pt x="862710" y="17525"/>
                  </a:lnTo>
                </a:path>
                <a:path w="7452995" h="6233160">
                  <a:moveTo>
                    <a:pt x="7192517" y="122174"/>
                  </a:moveTo>
                  <a:lnTo>
                    <a:pt x="7082155" y="33261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9495" y="2784347"/>
              <a:ext cx="5462016" cy="1696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96483" y="290343"/>
              <a:ext cx="5422494" cy="204721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47367" y="1510030"/>
              <a:ext cx="811530" cy="1044575"/>
            </a:xfrm>
            <a:custGeom>
              <a:avLst/>
              <a:gdLst/>
              <a:ahLst/>
              <a:cxnLst/>
              <a:rect l="l" t="t" r="r" b="b"/>
              <a:pathLst>
                <a:path w="811529" h="1044575">
                  <a:moveTo>
                    <a:pt x="772026" y="674370"/>
                  </a:moveTo>
                  <a:lnTo>
                    <a:pt x="733307" y="698698"/>
                  </a:lnTo>
                  <a:lnTo>
                    <a:pt x="728592" y="721741"/>
                  </a:lnTo>
                  <a:lnTo>
                    <a:pt x="728846" y="727202"/>
                  </a:lnTo>
                  <a:lnTo>
                    <a:pt x="728084" y="732536"/>
                  </a:lnTo>
                  <a:lnTo>
                    <a:pt x="716840" y="783082"/>
                  </a:lnTo>
                  <a:lnTo>
                    <a:pt x="697659" y="828141"/>
                  </a:lnTo>
                  <a:lnTo>
                    <a:pt x="670651" y="867867"/>
                  </a:lnTo>
                  <a:lnTo>
                    <a:pt x="635925" y="902411"/>
                  </a:lnTo>
                  <a:lnTo>
                    <a:pt x="593591" y="931926"/>
                  </a:lnTo>
                  <a:lnTo>
                    <a:pt x="577347" y="937740"/>
                  </a:lnTo>
                  <a:lnTo>
                    <a:pt x="568128" y="943387"/>
                  </a:lnTo>
                  <a:lnTo>
                    <a:pt x="564623" y="950321"/>
                  </a:lnTo>
                  <a:lnTo>
                    <a:pt x="565524" y="959993"/>
                  </a:lnTo>
                  <a:lnTo>
                    <a:pt x="571033" y="983805"/>
                  </a:lnTo>
                  <a:lnTo>
                    <a:pt x="585225" y="1020699"/>
                  </a:lnTo>
                  <a:lnTo>
                    <a:pt x="591918" y="1022524"/>
                  </a:lnTo>
                  <a:lnTo>
                    <a:pt x="600576" y="1020826"/>
                  </a:lnTo>
                  <a:lnTo>
                    <a:pt x="619989" y="1013781"/>
                  </a:lnTo>
                  <a:lnTo>
                    <a:pt x="638724" y="1005332"/>
                  </a:lnTo>
                  <a:lnTo>
                    <a:pt x="656101" y="994501"/>
                  </a:lnTo>
                  <a:lnTo>
                    <a:pt x="671442" y="980313"/>
                  </a:lnTo>
                  <a:lnTo>
                    <a:pt x="673982" y="978535"/>
                  </a:lnTo>
                  <a:lnTo>
                    <a:pt x="676014" y="976122"/>
                  </a:lnTo>
                  <a:lnTo>
                    <a:pt x="678681" y="973836"/>
                  </a:lnTo>
                  <a:lnTo>
                    <a:pt x="714206" y="940894"/>
                  </a:lnTo>
                  <a:lnTo>
                    <a:pt x="744945" y="904764"/>
                  </a:lnTo>
                  <a:lnTo>
                    <a:pt x="770533" y="865305"/>
                  </a:lnTo>
                  <a:lnTo>
                    <a:pt x="790604" y="822378"/>
                  </a:lnTo>
                  <a:lnTo>
                    <a:pt x="804792" y="775843"/>
                  </a:lnTo>
                  <a:lnTo>
                    <a:pt x="810968" y="725011"/>
                  </a:lnTo>
                  <a:lnTo>
                    <a:pt x="804953" y="700619"/>
                  </a:lnTo>
                  <a:lnTo>
                    <a:pt x="788282" y="678180"/>
                  </a:lnTo>
                  <a:lnTo>
                    <a:pt x="779773" y="675513"/>
                  </a:lnTo>
                  <a:lnTo>
                    <a:pt x="772026" y="674370"/>
                  </a:lnTo>
                  <a:close/>
                </a:path>
                <a:path w="811529" h="1044575">
                  <a:moveTo>
                    <a:pt x="297808" y="74422"/>
                  </a:moveTo>
                  <a:lnTo>
                    <a:pt x="238279" y="95493"/>
                  </a:lnTo>
                  <a:lnTo>
                    <a:pt x="196446" y="117383"/>
                  </a:lnTo>
                  <a:lnTo>
                    <a:pt x="158448" y="143161"/>
                  </a:lnTo>
                  <a:lnTo>
                    <a:pt x="124390" y="172847"/>
                  </a:lnTo>
                  <a:lnTo>
                    <a:pt x="94380" y="206461"/>
                  </a:lnTo>
                  <a:lnTo>
                    <a:pt x="68526" y="244026"/>
                  </a:lnTo>
                  <a:lnTo>
                    <a:pt x="46934" y="285561"/>
                  </a:lnTo>
                  <a:lnTo>
                    <a:pt x="29711" y="331089"/>
                  </a:lnTo>
                  <a:lnTo>
                    <a:pt x="15510" y="383074"/>
                  </a:lnTo>
                  <a:lnTo>
                    <a:pt x="5888" y="434551"/>
                  </a:lnTo>
                  <a:lnTo>
                    <a:pt x="749" y="485498"/>
                  </a:lnTo>
                  <a:lnTo>
                    <a:pt x="0" y="535892"/>
                  </a:lnTo>
                  <a:lnTo>
                    <a:pt x="3545" y="585708"/>
                  </a:lnTo>
                  <a:lnTo>
                    <a:pt x="11291" y="634926"/>
                  </a:lnTo>
                  <a:lnTo>
                    <a:pt x="23143" y="683521"/>
                  </a:lnTo>
                  <a:lnTo>
                    <a:pt x="39006" y="731470"/>
                  </a:lnTo>
                  <a:lnTo>
                    <a:pt x="58787" y="778752"/>
                  </a:lnTo>
                  <a:lnTo>
                    <a:pt x="82390" y="825343"/>
                  </a:lnTo>
                  <a:lnTo>
                    <a:pt x="109721" y="871220"/>
                  </a:lnTo>
                  <a:lnTo>
                    <a:pt x="139443" y="912166"/>
                  </a:lnTo>
                  <a:lnTo>
                    <a:pt x="172447" y="947644"/>
                  </a:lnTo>
                  <a:lnTo>
                    <a:pt x="208649" y="977623"/>
                  </a:lnTo>
                  <a:lnTo>
                    <a:pt x="247961" y="1002077"/>
                  </a:lnTo>
                  <a:lnTo>
                    <a:pt x="290297" y="1020977"/>
                  </a:lnTo>
                  <a:lnTo>
                    <a:pt x="335571" y="1034293"/>
                  </a:lnTo>
                  <a:lnTo>
                    <a:pt x="383696" y="1042000"/>
                  </a:lnTo>
                  <a:lnTo>
                    <a:pt x="434587" y="1044067"/>
                  </a:lnTo>
                  <a:lnTo>
                    <a:pt x="459001" y="1043652"/>
                  </a:lnTo>
                  <a:lnTo>
                    <a:pt x="483403" y="1041892"/>
                  </a:lnTo>
                  <a:lnTo>
                    <a:pt x="507400" y="1037441"/>
                  </a:lnTo>
                  <a:lnTo>
                    <a:pt x="530599" y="1028954"/>
                  </a:lnTo>
                  <a:lnTo>
                    <a:pt x="530387" y="1012422"/>
                  </a:lnTo>
                  <a:lnTo>
                    <a:pt x="527377" y="996426"/>
                  </a:lnTo>
                  <a:lnTo>
                    <a:pt x="522866" y="980787"/>
                  </a:lnTo>
                  <a:lnTo>
                    <a:pt x="518153" y="965327"/>
                  </a:lnTo>
                  <a:lnTo>
                    <a:pt x="516121" y="957961"/>
                  </a:lnTo>
                  <a:lnTo>
                    <a:pt x="509390" y="955548"/>
                  </a:lnTo>
                  <a:lnTo>
                    <a:pt x="502532" y="954786"/>
                  </a:lnTo>
                  <a:lnTo>
                    <a:pt x="485861" y="951541"/>
                  </a:lnTo>
                  <a:lnTo>
                    <a:pt x="443731" y="926592"/>
                  </a:lnTo>
                  <a:lnTo>
                    <a:pt x="436365" y="916813"/>
                  </a:lnTo>
                  <a:lnTo>
                    <a:pt x="433190" y="911733"/>
                  </a:lnTo>
                  <a:lnTo>
                    <a:pt x="414013" y="867537"/>
                  </a:lnTo>
                  <a:lnTo>
                    <a:pt x="402545" y="822308"/>
                  </a:lnTo>
                  <a:lnTo>
                    <a:pt x="391515" y="777013"/>
                  </a:lnTo>
                  <a:lnTo>
                    <a:pt x="380736" y="731470"/>
                  </a:lnTo>
                  <a:lnTo>
                    <a:pt x="359657" y="640969"/>
                  </a:lnTo>
                  <a:lnTo>
                    <a:pt x="348657" y="594480"/>
                  </a:lnTo>
                  <a:lnTo>
                    <a:pt x="315445" y="454929"/>
                  </a:lnTo>
                  <a:lnTo>
                    <a:pt x="304448" y="408379"/>
                  </a:lnTo>
                  <a:lnTo>
                    <a:pt x="293560" y="361809"/>
                  </a:lnTo>
                  <a:lnTo>
                    <a:pt x="282823" y="315218"/>
                  </a:lnTo>
                  <a:lnTo>
                    <a:pt x="272281" y="268605"/>
                  </a:lnTo>
                  <a:lnTo>
                    <a:pt x="269842" y="235747"/>
                  </a:lnTo>
                  <a:lnTo>
                    <a:pt x="273916" y="205295"/>
                  </a:lnTo>
                  <a:lnTo>
                    <a:pt x="287015" y="177986"/>
                  </a:lnTo>
                  <a:lnTo>
                    <a:pt x="311651" y="154559"/>
                  </a:lnTo>
                  <a:lnTo>
                    <a:pt x="319912" y="146952"/>
                  </a:lnTo>
                  <a:lnTo>
                    <a:pt x="322875" y="138668"/>
                  </a:lnTo>
                  <a:lnTo>
                    <a:pt x="320956" y="128930"/>
                  </a:lnTo>
                  <a:lnTo>
                    <a:pt x="314572" y="116967"/>
                  </a:lnTo>
                  <a:lnTo>
                    <a:pt x="312631" y="110861"/>
                  </a:lnTo>
                  <a:lnTo>
                    <a:pt x="310762" y="104600"/>
                  </a:lnTo>
                  <a:lnTo>
                    <a:pt x="309179" y="98268"/>
                  </a:lnTo>
                  <a:lnTo>
                    <a:pt x="308095" y="91948"/>
                  </a:lnTo>
                  <a:lnTo>
                    <a:pt x="306952" y="84328"/>
                  </a:lnTo>
                  <a:lnTo>
                    <a:pt x="305174" y="79248"/>
                  </a:lnTo>
                  <a:lnTo>
                    <a:pt x="297808" y="74422"/>
                  </a:lnTo>
                  <a:close/>
                </a:path>
                <a:path w="811529" h="1044575">
                  <a:moveTo>
                    <a:pt x="419395" y="51387"/>
                  </a:moveTo>
                  <a:lnTo>
                    <a:pt x="401907" y="51933"/>
                  </a:lnTo>
                  <a:lnTo>
                    <a:pt x="384549" y="56134"/>
                  </a:lnTo>
                  <a:lnTo>
                    <a:pt x="375445" y="56610"/>
                  </a:lnTo>
                  <a:lnTo>
                    <a:pt x="366293" y="57181"/>
                  </a:lnTo>
                  <a:lnTo>
                    <a:pt x="360618" y="61991"/>
                  </a:lnTo>
                  <a:lnTo>
                    <a:pt x="361867" y="74422"/>
                  </a:lnTo>
                  <a:lnTo>
                    <a:pt x="361843" y="79248"/>
                  </a:lnTo>
                  <a:lnTo>
                    <a:pt x="368198" y="119872"/>
                  </a:lnTo>
                  <a:lnTo>
                    <a:pt x="407028" y="140462"/>
                  </a:lnTo>
                  <a:lnTo>
                    <a:pt x="426640" y="145430"/>
                  </a:lnTo>
                  <a:lnTo>
                    <a:pt x="445525" y="152209"/>
                  </a:lnTo>
                  <a:lnTo>
                    <a:pt x="463767" y="160607"/>
                  </a:lnTo>
                  <a:lnTo>
                    <a:pt x="481450" y="170434"/>
                  </a:lnTo>
                  <a:lnTo>
                    <a:pt x="488689" y="174244"/>
                  </a:lnTo>
                  <a:lnTo>
                    <a:pt x="530252" y="208635"/>
                  </a:lnTo>
                  <a:lnTo>
                    <a:pt x="579373" y="266797"/>
                  </a:lnTo>
                  <a:lnTo>
                    <a:pt x="599814" y="299593"/>
                  </a:lnTo>
                  <a:lnTo>
                    <a:pt x="622674" y="342241"/>
                  </a:lnTo>
                  <a:lnTo>
                    <a:pt x="630675" y="356235"/>
                  </a:lnTo>
                  <a:lnTo>
                    <a:pt x="639379" y="367887"/>
                  </a:lnTo>
                  <a:lnTo>
                    <a:pt x="650011" y="376682"/>
                  </a:lnTo>
                  <a:lnTo>
                    <a:pt x="662501" y="382238"/>
                  </a:lnTo>
                  <a:lnTo>
                    <a:pt x="676776" y="384175"/>
                  </a:lnTo>
                  <a:lnTo>
                    <a:pt x="697610" y="380029"/>
                  </a:lnTo>
                  <a:lnTo>
                    <a:pt x="712479" y="368633"/>
                  </a:lnTo>
                  <a:lnTo>
                    <a:pt x="720514" y="350974"/>
                  </a:lnTo>
                  <a:lnTo>
                    <a:pt x="720845" y="328041"/>
                  </a:lnTo>
                  <a:lnTo>
                    <a:pt x="716152" y="302609"/>
                  </a:lnTo>
                  <a:lnTo>
                    <a:pt x="710257" y="277463"/>
                  </a:lnTo>
                  <a:lnTo>
                    <a:pt x="704004" y="252460"/>
                  </a:lnTo>
                  <a:lnTo>
                    <a:pt x="698239" y="227457"/>
                  </a:lnTo>
                  <a:lnTo>
                    <a:pt x="695364" y="217922"/>
                  </a:lnTo>
                  <a:lnTo>
                    <a:pt x="692667" y="208232"/>
                  </a:lnTo>
                  <a:lnTo>
                    <a:pt x="689327" y="198756"/>
                  </a:lnTo>
                  <a:lnTo>
                    <a:pt x="676326" y="159200"/>
                  </a:lnTo>
                  <a:lnTo>
                    <a:pt x="666250" y="116967"/>
                  </a:lnTo>
                  <a:lnTo>
                    <a:pt x="659742" y="89138"/>
                  </a:lnTo>
                  <a:lnTo>
                    <a:pt x="652942" y="60987"/>
                  </a:lnTo>
                  <a:lnTo>
                    <a:pt x="531744" y="60987"/>
                  </a:lnTo>
                  <a:lnTo>
                    <a:pt x="505660" y="60960"/>
                  </a:lnTo>
                  <a:lnTo>
                    <a:pt x="479789" y="59027"/>
                  </a:lnTo>
                  <a:lnTo>
                    <a:pt x="454145" y="55880"/>
                  </a:lnTo>
                  <a:lnTo>
                    <a:pt x="436840" y="53149"/>
                  </a:lnTo>
                  <a:lnTo>
                    <a:pt x="419395" y="51387"/>
                  </a:lnTo>
                  <a:close/>
                </a:path>
                <a:path w="811529" h="1044575">
                  <a:moveTo>
                    <a:pt x="606672" y="0"/>
                  </a:moveTo>
                  <a:lnTo>
                    <a:pt x="570604" y="32004"/>
                  </a:lnTo>
                  <a:lnTo>
                    <a:pt x="569390" y="39417"/>
                  </a:lnTo>
                  <a:lnTo>
                    <a:pt x="567366" y="46640"/>
                  </a:lnTo>
                  <a:lnTo>
                    <a:pt x="563815" y="53151"/>
                  </a:lnTo>
                  <a:lnTo>
                    <a:pt x="558031" y="58420"/>
                  </a:lnTo>
                  <a:lnTo>
                    <a:pt x="531744" y="60987"/>
                  </a:lnTo>
                  <a:lnTo>
                    <a:pt x="652942" y="60987"/>
                  </a:lnTo>
                  <a:lnTo>
                    <a:pt x="639676" y="16752"/>
                  </a:lnTo>
                  <a:lnTo>
                    <a:pt x="620626" y="1567"/>
                  </a:lnTo>
                  <a:lnTo>
                    <a:pt x="606672" y="0"/>
                  </a:lnTo>
                  <a:close/>
                </a:path>
              </a:pathLst>
            </a:custGeom>
            <a:solidFill>
              <a:srgbClr val="EA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57544" y="5280660"/>
              <a:ext cx="5635752" cy="10058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67855" y="4526279"/>
              <a:ext cx="3272028" cy="100584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40" y="1880615"/>
              <a:ext cx="3029712" cy="10058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284479" y="1917798"/>
            <a:ext cx="246507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9250" algn="l"/>
              </a:tabLst>
            </a:pPr>
            <a:r>
              <a:rPr sz="3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3800" b="1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é</a:t>
            </a:r>
            <a:r>
              <a:rPr sz="3800" b="1" i="1" spc="-19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800" b="1" i="1" spc="-17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3800" b="1" i="1" spc="-16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38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3800" b="1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é</a:t>
            </a:r>
            <a:r>
              <a:rPr sz="3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3800" b="1" i="1" spc="11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3800" b="1" i="1" spc="-19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800" b="1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3800" b="1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56208" y="2901506"/>
            <a:ext cx="1701164" cy="164468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11430">
              <a:lnSpc>
                <a:spcPts val="2880"/>
              </a:lnSpc>
              <a:spcBef>
                <a:spcPts val="325"/>
              </a:spcBef>
            </a:pPr>
            <a:r>
              <a:rPr lang="fr-FR" sz="2400" i="1" spc="-225" dirty="0" smtClean="0">
                <a:solidFill>
                  <a:srgbClr val="FFFFFF"/>
                </a:solidFill>
                <a:latin typeface="Verdana"/>
                <a:cs typeface="Verdana"/>
              </a:rPr>
              <a:t>Lahib Zineb</a:t>
            </a:r>
            <a:endParaRPr lang="fr-FR" sz="2400" i="1" spc="-22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11430">
              <a:lnSpc>
                <a:spcPts val="2880"/>
              </a:lnSpc>
              <a:spcBef>
                <a:spcPts val="325"/>
              </a:spcBef>
            </a:pPr>
            <a:r>
              <a:rPr lang="fr-FR" sz="2000" i="1" spc="-225" dirty="0" smtClean="0">
                <a:solidFill>
                  <a:srgbClr val="FFFFFF"/>
                </a:solidFill>
                <a:latin typeface="Verdana"/>
                <a:cs typeface="Verdana"/>
              </a:rPr>
              <a:t>Fekkak Abdou</a:t>
            </a:r>
          </a:p>
          <a:p>
            <a:pPr marL="12700" marR="11430">
              <a:lnSpc>
                <a:spcPts val="2880"/>
              </a:lnSpc>
              <a:spcBef>
                <a:spcPts val="325"/>
              </a:spcBef>
            </a:pPr>
            <a:r>
              <a:rPr lang="fr-FR" sz="2400" i="1" spc="-225" dirty="0" smtClean="0">
                <a:solidFill>
                  <a:srgbClr val="FFFFFF"/>
                </a:solidFill>
                <a:latin typeface="Verdana"/>
                <a:cs typeface="Verdana"/>
              </a:rPr>
              <a:t>Rafik Salma</a:t>
            </a:r>
          </a:p>
          <a:p>
            <a:pPr marL="12700" marR="11430">
              <a:lnSpc>
                <a:spcPts val="2880"/>
              </a:lnSpc>
              <a:spcBef>
                <a:spcPts val="325"/>
              </a:spcBef>
            </a:pPr>
            <a:r>
              <a:rPr lang="pl-PL" sz="2400" i="1" spc="-225" dirty="0" smtClean="0">
                <a:solidFill>
                  <a:srgbClr val="FFFFFF"/>
                </a:solidFill>
                <a:latin typeface="Verdana"/>
                <a:cs typeface="Verdana"/>
              </a:rPr>
              <a:t>Dounia Tabia</a:t>
            </a:r>
            <a:endParaRPr lang="pl-PL" sz="2400" i="1" dirty="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55180" y="5452871"/>
            <a:ext cx="2292096" cy="7924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737984" y="4565307"/>
            <a:ext cx="2705735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2295" algn="l"/>
              </a:tabLst>
            </a:pPr>
            <a:r>
              <a:rPr sz="3800" i="1" spc="-210" dirty="0">
                <a:solidFill>
                  <a:srgbClr val="C00000"/>
                </a:solidFill>
                <a:latin typeface="Arial"/>
                <a:cs typeface="Arial"/>
              </a:rPr>
              <a:t>Encadre	</a:t>
            </a:r>
            <a:r>
              <a:rPr sz="3800" i="1" spc="10" dirty="0">
                <a:solidFill>
                  <a:srgbClr val="C00000"/>
                </a:solidFill>
                <a:latin typeface="Arial"/>
                <a:cs typeface="Arial"/>
              </a:rPr>
              <a:t>par:</a:t>
            </a:r>
            <a:endParaRPr sz="38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  <a:spcBef>
                <a:spcPts val="3085"/>
              </a:spcBef>
            </a:pPr>
            <a:r>
              <a:rPr sz="2950" i="1" spc="-560" dirty="0">
                <a:solidFill>
                  <a:srgbClr val="FFFFFF"/>
                </a:solidFill>
                <a:latin typeface="Verdana"/>
                <a:cs typeface="Verdana"/>
              </a:rPr>
              <a:t>Mr.GHAZDALI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94460"/>
            <a:chOff x="0" y="0"/>
            <a:chExt cx="12192000" cy="13944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063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4879" y="0"/>
              <a:ext cx="2936748" cy="13944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4128" y="0"/>
              <a:ext cx="1423415" cy="1368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7528" y="0"/>
              <a:ext cx="2033016" cy="1368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5734" y="48209"/>
            <a:ext cx="1624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59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5400" i="1" spc="585" dirty="0">
                <a:solidFill>
                  <a:srgbClr val="C00000"/>
                </a:solidFill>
                <a:latin typeface="Arial"/>
                <a:cs typeface="Arial"/>
              </a:rPr>
              <a:t>la</a:t>
            </a:r>
            <a:r>
              <a:rPr sz="5400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8224" y="1234439"/>
            <a:ext cx="11755755" cy="5271770"/>
            <a:chOff x="268224" y="1234439"/>
            <a:chExt cx="11755755" cy="5271770"/>
          </a:xfrm>
        </p:grpSpPr>
        <p:sp>
          <p:nvSpPr>
            <p:cNvPr id="9" name="object 9"/>
            <p:cNvSpPr/>
            <p:nvPr/>
          </p:nvSpPr>
          <p:spPr>
            <a:xfrm>
              <a:off x="8695181" y="1656206"/>
              <a:ext cx="3329304" cy="4561840"/>
            </a:xfrm>
            <a:custGeom>
              <a:avLst/>
              <a:gdLst/>
              <a:ahLst/>
              <a:cxnLst/>
              <a:rect l="l" t="t" r="r" b="b"/>
              <a:pathLst>
                <a:path w="3329304" h="4561840">
                  <a:moveTo>
                    <a:pt x="3102483" y="0"/>
                  </a:moveTo>
                  <a:lnTo>
                    <a:pt x="226314" y="0"/>
                  </a:lnTo>
                  <a:lnTo>
                    <a:pt x="181402" y="4686"/>
                  </a:lnTo>
                  <a:lnTo>
                    <a:pt x="139249" y="18083"/>
                  </a:lnTo>
                  <a:lnTo>
                    <a:pt x="100849" y="39199"/>
                  </a:lnTo>
                  <a:lnTo>
                    <a:pt x="67198" y="67040"/>
                  </a:lnTo>
                  <a:lnTo>
                    <a:pt x="39292" y="100614"/>
                  </a:lnTo>
                  <a:lnTo>
                    <a:pt x="18127" y="138928"/>
                  </a:lnTo>
                  <a:lnTo>
                    <a:pt x="4697" y="180989"/>
                  </a:lnTo>
                  <a:lnTo>
                    <a:pt x="0" y="225805"/>
                  </a:lnTo>
                  <a:lnTo>
                    <a:pt x="0" y="4336008"/>
                  </a:lnTo>
                  <a:lnTo>
                    <a:pt x="4697" y="4383512"/>
                  </a:lnTo>
                  <a:lnTo>
                    <a:pt x="18127" y="4426828"/>
                  </a:lnTo>
                  <a:lnTo>
                    <a:pt x="39292" y="4465295"/>
                  </a:lnTo>
                  <a:lnTo>
                    <a:pt x="67198" y="4498251"/>
                  </a:lnTo>
                  <a:lnTo>
                    <a:pt x="100849" y="4525034"/>
                  </a:lnTo>
                  <a:lnTo>
                    <a:pt x="139249" y="4544984"/>
                  </a:lnTo>
                  <a:lnTo>
                    <a:pt x="181402" y="4557439"/>
                  </a:lnTo>
                  <a:lnTo>
                    <a:pt x="226314" y="4561738"/>
                  </a:lnTo>
                  <a:lnTo>
                    <a:pt x="3102483" y="4561738"/>
                  </a:lnTo>
                  <a:lnTo>
                    <a:pt x="3150092" y="4557439"/>
                  </a:lnTo>
                  <a:lnTo>
                    <a:pt x="3193512" y="4544984"/>
                  </a:lnTo>
                  <a:lnTo>
                    <a:pt x="3232077" y="4525034"/>
                  </a:lnTo>
                  <a:lnTo>
                    <a:pt x="3265122" y="4498251"/>
                  </a:lnTo>
                  <a:lnTo>
                    <a:pt x="3291982" y="4465295"/>
                  </a:lnTo>
                  <a:lnTo>
                    <a:pt x="3311991" y="4426828"/>
                  </a:lnTo>
                  <a:lnTo>
                    <a:pt x="3324484" y="4383512"/>
                  </a:lnTo>
                  <a:lnTo>
                    <a:pt x="3328797" y="4336008"/>
                  </a:lnTo>
                  <a:lnTo>
                    <a:pt x="3328797" y="225805"/>
                  </a:lnTo>
                  <a:lnTo>
                    <a:pt x="3324484" y="180989"/>
                  </a:lnTo>
                  <a:lnTo>
                    <a:pt x="3311991" y="138928"/>
                  </a:lnTo>
                  <a:lnTo>
                    <a:pt x="3291982" y="100614"/>
                  </a:lnTo>
                  <a:lnTo>
                    <a:pt x="3265122" y="67040"/>
                  </a:lnTo>
                  <a:lnTo>
                    <a:pt x="3232077" y="39199"/>
                  </a:lnTo>
                  <a:lnTo>
                    <a:pt x="3193512" y="18083"/>
                  </a:lnTo>
                  <a:lnTo>
                    <a:pt x="3150092" y="4686"/>
                  </a:lnTo>
                  <a:lnTo>
                    <a:pt x="3102483" y="0"/>
                  </a:lnTo>
                  <a:close/>
                </a:path>
              </a:pathLst>
            </a:custGeom>
            <a:solidFill>
              <a:srgbClr val="9CC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81567" y="1986279"/>
              <a:ext cx="2760345" cy="3810000"/>
            </a:xfrm>
            <a:custGeom>
              <a:avLst/>
              <a:gdLst/>
              <a:ahLst/>
              <a:cxnLst/>
              <a:rect l="l" t="t" r="r" b="b"/>
              <a:pathLst>
                <a:path w="2760345" h="3810000">
                  <a:moveTo>
                    <a:pt x="2760091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3770630"/>
                  </a:lnTo>
                  <a:lnTo>
                    <a:pt x="0" y="3789680"/>
                  </a:lnTo>
                  <a:lnTo>
                    <a:pt x="0" y="3810000"/>
                  </a:lnTo>
                  <a:lnTo>
                    <a:pt x="2760091" y="3810000"/>
                  </a:lnTo>
                  <a:lnTo>
                    <a:pt x="2760091" y="3789680"/>
                  </a:lnTo>
                  <a:lnTo>
                    <a:pt x="2760091" y="3770630"/>
                  </a:lnTo>
                  <a:lnTo>
                    <a:pt x="2760091" y="35560"/>
                  </a:lnTo>
                  <a:lnTo>
                    <a:pt x="2760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76205" y="3139820"/>
              <a:ext cx="1764664" cy="2410460"/>
            </a:xfrm>
            <a:custGeom>
              <a:avLst/>
              <a:gdLst/>
              <a:ahLst/>
              <a:cxnLst/>
              <a:rect l="l" t="t" r="r" b="b"/>
              <a:pathLst>
                <a:path w="1764665" h="2410460">
                  <a:moveTo>
                    <a:pt x="1592961" y="2294890"/>
                  </a:moveTo>
                  <a:lnTo>
                    <a:pt x="175005" y="2294890"/>
                  </a:lnTo>
                  <a:lnTo>
                    <a:pt x="158424" y="2299844"/>
                  </a:lnTo>
                  <a:lnTo>
                    <a:pt x="143986" y="2312908"/>
                  </a:lnTo>
                  <a:lnTo>
                    <a:pt x="133786" y="2331376"/>
                  </a:lnTo>
                  <a:lnTo>
                    <a:pt x="129921" y="2352547"/>
                  </a:lnTo>
                  <a:lnTo>
                    <a:pt x="133786" y="2373719"/>
                  </a:lnTo>
                  <a:lnTo>
                    <a:pt x="143986" y="2392187"/>
                  </a:lnTo>
                  <a:lnTo>
                    <a:pt x="158424" y="2405251"/>
                  </a:lnTo>
                  <a:lnTo>
                    <a:pt x="175005" y="2410205"/>
                  </a:lnTo>
                  <a:lnTo>
                    <a:pt x="1592961" y="2410205"/>
                  </a:lnTo>
                  <a:lnTo>
                    <a:pt x="1612703" y="2405251"/>
                  </a:lnTo>
                  <a:lnTo>
                    <a:pt x="1626790" y="2392187"/>
                  </a:lnTo>
                  <a:lnTo>
                    <a:pt x="1635234" y="2373719"/>
                  </a:lnTo>
                  <a:lnTo>
                    <a:pt x="1638046" y="2352547"/>
                  </a:lnTo>
                  <a:lnTo>
                    <a:pt x="1635234" y="2331376"/>
                  </a:lnTo>
                  <a:lnTo>
                    <a:pt x="1626790" y="2312908"/>
                  </a:lnTo>
                  <a:lnTo>
                    <a:pt x="1612703" y="2299844"/>
                  </a:lnTo>
                  <a:lnTo>
                    <a:pt x="1592961" y="2294890"/>
                  </a:lnTo>
                  <a:close/>
                </a:path>
                <a:path w="1764665" h="2410460">
                  <a:moveTo>
                    <a:pt x="1719707" y="1909064"/>
                  </a:moveTo>
                  <a:lnTo>
                    <a:pt x="45085" y="1909064"/>
                  </a:lnTo>
                  <a:lnTo>
                    <a:pt x="28557" y="1914018"/>
                  </a:lnTo>
                  <a:lnTo>
                    <a:pt x="14112" y="1927082"/>
                  </a:lnTo>
                  <a:lnTo>
                    <a:pt x="3883" y="1945550"/>
                  </a:lnTo>
                  <a:lnTo>
                    <a:pt x="0" y="1966721"/>
                  </a:lnTo>
                  <a:lnTo>
                    <a:pt x="3883" y="1991965"/>
                  </a:lnTo>
                  <a:lnTo>
                    <a:pt x="14112" y="2009981"/>
                  </a:lnTo>
                  <a:lnTo>
                    <a:pt x="28557" y="2020782"/>
                  </a:lnTo>
                  <a:lnTo>
                    <a:pt x="45085" y="2024379"/>
                  </a:lnTo>
                  <a:lnTo>
                    <a:pt x="1719707" y="2024379"/>
                  </a:lnTo>
                  <a:lnTo>
                    <a:pt x="1736215" y="2020782"/>
                  </a:lnTo>
                  <a:lnTo>
                    <a:pt x="1750615" y="2009981"/>
                  </a:lnTo>
                  <a:lnTo>
                    <a:pt x="1760801" y="1991965"/>
                  </a:lnTo>
                  <a:lnTo>
                    <a:pt x="1764665" y="1966721"/>
                  </a:lnTo>
                  <a:lnTo>
                    <a:pt x="1760801" y="1945550"/>
                  </a:lnTo>
                  <a:lnTo>
                    <a:pt x="1750615" y="1927082"/>
                  </a:lnTo>
                  <a:lnTo>
                    <a:pt x="1736215" y="1914018"/>
                  </a:lnTo>
                  <a:lnTo>
                    <a:pt x="1719707" y="1909064"/>
                  </a:lnTo>
                  <a:close/>
                </a:path>
                <a:path w="1764665" h="2410460">
                  <a:moveTo>
                    <a:pt x="1592961" y="1535176"/>
                  </a:moveTo>
                  <a:lnTo>
                    <a:pt x="175005" y="1535176"/>
                  </a:lnTo>
                  <a:lnTo>
                    <a:pt x="158424" y="1538654"/>
                  </a:lnTo>
                  <a:lnTo>
                    <a:pt x="143986" y="1549098"/>
                  </a:lnTo>
                  <a:lnTo>
                    <a:pt x="133786" y="1566519"/>
                  </a:lnTo>
                  <a:lnTo>
                    <a:pt x="129921" y="1590928"/>
                  </a:lnTo>
                  <a:lnTo>
                    <a:pt x="133786" y="1611354"/>
                  </a:lnTo>
                  <a:lnTo>
                    <a:pt x="143986" y="1629171"/>
                  </a:lnTo>
                  <a:lnTo>
                    <a:pt x="158424" y="1641774"/>
                  </a:lnTo>
                  <a:lnTo>
                    <a:pt x="175005" y="1646554"/>
                  </a:lnTo>
                  <a:lnTo>
                    <a:pt x="1592961" y="1646554"/>
                  </a:lnTo>
                  <a:lnTo>
                    <a:pt x="1612703" y="1641774"/>
                  </a:lnTo>
                  <a:lnTo>
                    <a:pt x="1626790" y="1629171"/>
                  </a:lnTo>
                  <a:lnTo>
                    <a:pt x="1635234" y="1611354"/>
                  </a:lnTo>
                  <a:lnTo>
                    <a:pt x="1638046" y="1590928"/>
                  </a:lnTo>
                  <a:lnTo>
                    <a:pt x="1635234" y="1566519"/>
                  </a:lnTo>
                  <a:lnTo>
                    <a:pt x="1626790" y="1549098"/>
                  </a:lnTo>
                  <a:lnTo>
                    <a:pt x="1612703" y="1538654"/>
                  </a:lnTo>
                  <a:lnTo>
                    <a:pt x="1592961" y="1535176"/>
                  </a:lnTo>
                  <a:close/>
                </a:path>
                <a:path w="1764665" h="2410460">
                  <a:moveTo>
                    <a:pt x="1719707" y="1149477"/>
                  </a:moveTo>
                  <a:lnTo>
                    <a:pt x="45085" y="1149477"/>
                  </a:lnTo>
                  <a:lnTo>
                    <a:pt x="28557" y="1154257"/>
                  </a:lnTo>
                  <a:lnTo>
                    <a:pt x="14112" y="1166860"/>
                  </a:lnTo>
                  <a:lnTo>
                    <a:pt x="3883" y="1184677"/>
                  </a:lnTo>
                  <a:lnTo>
                    <a:pt x="0" y="1205102"/>
                  </a:lnTo>
                  <a:lnTo>
                    <a:pt x="3883" y="1225528"/>
                  </a:lnTo>
                  <a:lnTo>
                    <a:pt x="14112" y="1243345"/>
                  </a:lnTo>
                  <a:lnTo>
                    <a:pt x="28557" y="1255948"/>
                  </a:lnTo>
                  <a:lnTo>
                    <a:pt x="45085" y="1260728"/>
                  </a:lnTo>
                  <a:lnTo>
                    <a:pt x="1719707" y="1260728"/>
                  </a:lnTo>
                  <a:lnTo>
                    <a:pt x="1736215" y="1255948"/>
                  </a:lnTo>
                  <a:lnTo>
                    <a:pt x="1750615" y="1243345"/>
                  </a:lnTo>
                  <a:lnTo>
                    <a:pt x="1760801" y="1225528"/>
                  </a:lnTo>
                  <a:lnTo>
                    <a:pt x="1764665" y="1205102"/>
                  </a:lnTo>
                  <a:lnTo>
                    <a:pt x="1760801" y="1184677"/>
                  </a:lnTo>
                  <a:lnTo>
                    <a:pt x="1750615" y="1166860"/>
                  </a:lnTo>
                  <a:lnTo>
                    <a:pt x="1736215" y="1154257"/>
                  </a:lnTo>
                  <a:lnTo>
                    <a:pt x="1719707" y="1149477"/>
                  </a:lnTo>
                  <a:close/>
                </a:path>
                <a:path w="1764665" h="2410460">
                  <a:moveTo>
                    <a:pt x="1592961" y="763651"/>
                  </a:moveTo>
                  <a:lnTo>
                    <a:pt x="175005" y="763651"/>
                  </a:lnTo>
                  <a:lnTo>
                    <a:pt x="158424" y="768431"/>
                  </a:lnTo>
                  <a:lnTo>
                    <a:pt x="143986" y="781034"/>
                  </a:lnTo>
                  <a:lnTo>
                    <a:pt x="133786" y="798851"/>
                  </a:lnTo>
                  <a:lnTo>
                    <a:pt x="129921" y="819276"/>
                  </a:lnTo>
                  <a:lnTo>
                    <a:pt x="133786" y="843686"/>
                  </a:lnTo>
                  <a:lnTo>
                    <a:pt x="143986" y="861107"/>
                  </a:lnTo>
                  <a:lnTo>
                    <a:pt x="158424" y="871551"/>
                  </a:lnTo>
                  <a:lnTo>
                    <a:pt x="175005" y="875029"/>
                  </a:lnTo>
                  <a:lnTo>
                    <a:pt x="1592961" y="875029"/>
                  </a:lnTo>
                  <a:lnTo>
                    <a:pt x="1612703" y="871551"/>
                  </a:lnTo>
                  <a:lnTo>
                    <a:pt x="1626790" y="861107"/>
                  </a:lnTo>
                  <a:lnTo>
                    <a:pt x="1635234" y="843686"/>
                  </a:lnTo>
                  <a:lnTo>
                    <a:pt x="1638046" y="819276"/>
                  </a:lnTo>
                  <a:lnTo>
                    <a:pt x="1635234" y="798851"/>
                  </a:lnTo>
                  <a:lnTo>
                    <a:pt x="1626790" y="781034"/>
                  </a:lnTo>
                  <a:lnTo>
                    <a:pt x="1612703" y="768431"/>
                  </a:lnTo>
                  <a:lnTo>
                    <a:pt x="1592961" y="763651"/>
                  </a:lnTo>
                  <a:close/>
                </a:path>
                <a:path w="1764665" h="2410460">
                  <a:moveTo>
                    <a:pt x="1719707" y="377825"/>
                  </a:moveTo>
                  <a:lnTo>
                    <a:pt x="45085" y="377825"/>
                  </a:lnTo>
                  <a:lnTo>
                    <a:pt x="28557" y="382625"/>
                  </a:lnTo>
                  <a:lnTo>
                    <a:pt x="14112" y="395271"/>
                  </a:lnTo>
                  <a:lnTo>
                    <a:pt x="3883" y="413132"/>
                  </a:lnTo>
                  <a:lnTo>
                    <a:pt x="0" y="433577"/>
                  </a:lnTo>
                  <a:lnTo>
                    <a:pt x="3883" y="457914"/>
                  </a:lnTo>
                  <a:lnTo>
                    <a:pt x="14112" y="475297"/>
                  </a:lnTo>
                  <a:lnTo>
                    <a:pt x="28557" y="485727"/>
                  </a:lnTo>
                  <a:lnTo>
                    <a:pt x="45085" y="489203"/>
                  </a:lnTo>
                  <a:lnTo>
                    <a:pt x="1719707" y="489203"/>
                  </a:lnTo>
                  <a:lnTo>
                    <a:pt x="1736215" y="485727"/>
                  </a:lnTo>
                  <a:lnTo>
                    <a:pt x="1750615" y="475297"/>
                  </a:lnTo>
                  <a:lnTo>
                    <a:pt x="1760801" y="457914"/>
                  </a:lnTo>
                  <a:lnTo>
                    <a:pt x="1764665" y="433577"/>
                  </a:lnTo>
                  <a:lnTo>
                    <a:pt x="1760801" y="413132"/>
                  </a:lnTo>
                  <a:lnTo>
                    <a:pt x="1750615" y="395271"/>
                  </a:lnTo>
                  <a:lnTo>
                    <a:pt x="1736215" y="382625"/>
                  </a:lnTo>
                  <a:lnTo>
                    <a:pt x="1719707" y="377825"/>
                  </a:lnTo>
                  <a:close/>
                </a:path>
                <a:path w="1764665" h="2410460">
                  <a:moveTo>
                    <a:pt x="1592961" y="0"/>
                  </a:moveTo>
                  <a:lnTo>
                    <a:pt x="175005" y="0"/>
                  </a:lnTo>
                  <a:lnTo>
                    <a:pt x="158424" y="3615"/>
                  </a:lnTo>
                  <a:lnTo>
                    <a:pt x="143986" y="14446"/>
                  </a:lnTo>
                  <a:lnTo>
                    <a:pt x="133786" y="32468"/>
                  </a:lnTo>
                  <a:lnTo>
                    <a:pt x="129921" y="57657"/>
                  </a:lnTo>
                  <a:lnTo>
                    <a:pt x="133786" y="78902"/>
                  </a:lnTo>
                  <a:lnTo>
                    <a:pt x="143986" y="97408"/>
                  </a:lnTo>
                  <a:lnTo>
                    <a:pt x="158424" y="110486"/>
                  </a:lnTo>
                  <a:lnTo>
                    <a:pt x="175005" y="115442"/>
                  </a:lnTo>
                  <a:lnTo>
                    <a:pt x="1592961" y="115442"/>
                  </a:lnTo>
                  <a:lnTo>
                    <a:pt x="1612703" y="110486"/>
                  </a:lnTo>
                  <a:lnTo>
                    <a:pt x="1626790" y="97408"/>
                  </a:lnTo>
                  <a:lnTo>
                    <a:pt x="1635234" y="78902"/>
                  </a:lnTo>
                  <a:lnTo>
                    <a:pt x="1638046" y="57657"/>
                  </a:lnTo>
                  <a:lnTo>
                    <a:pt x="1635234" y="32468"/>
                  </a:lnTo>
                  <a:lnTo>
                    <a:pt x="1626790" y="14446"/>
                  </a:lnTo>
                  <a:lnTo>
                    <a:pt x="1612703" y="3615"/>
                  </a:lnTo>
                  <a:lnTo>
                    <a:pt x="1592961" y="0"/>
                  </a:lnTo>
                  <a:close/>
                </a:path>
              </a:pathLst>
            </a:custGeom>
            <a:solidFill>
              <a:srgbClr val="9CC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01962" y="1371726"/>
              <a:ext cx="1515745" cy="841375"/>
            </a:xfrm>
            <a:custGeom>
              <a:avLst/>
              <a:gdLst/>
              <a:ahLst/>
              <a:cxnLst/>
              <a:rect l="l" t="t" r="r" b="b"/>
              <a:pathLst>
                <a:path w="1515745" h="841375">
                  <a:moveTo>
                    <a:pt x="757555" y="0"/>
                  </a:moveTo>
                  <a:lnTo>
                    <a:pt x="704668" y="3053"/>
                  </a:lnTo>
                  <a:lnTo>
                    <a:pt x="653570" y="11987"/>
                  </a:lnTo>
                  <a:lnTo>
                    <a:pt x="604602" y="26462"/>
                  </a:lnTo>
                  <a:lnTo>
                    <a:pt x="558107" y="46137"/>
                  </a:lnTo>
                  <a:lnTo>
                    <a:pt x="514427" y="70673"/>
                  </a:lnTo>
                  <a:lnTo>
                    <a:pt x="473904" y="99730"/>
                  </a:lnTo>
                  <a:lnTo>
                    <a:pt x="436880" y="132969"/>
                  </a:lnTo>
                  <a:lnTo>
                    <a:pt x="333629" y="382015"/>
                  </a:lnTo>
                  <a:lnTo>
                    <a:pt x="98806" y="478789"/>
                  </a:lnTo>
                  <a:lnTo>
                    <a:pt x="65024" y="518226"/>
                  </a:lnTo>
                  <a:lnTo>
                    <a:pt x="37581" y="562630"/>
                  </a:lnTo>
                  <a:lnTo>
                    <a:pt x="17150" y="611332"/>
                  </a:lnTo>
                  <a:lnTo>
                    <a:pt x="4399" y="663661"/>
                  </a:lnTo>
                  <a:lnTo>
                    <a:pt x="0" y="718947"/>
                  </a:lnTo>
                  <a:lnTo>
                    <a:pt x="9840" y="765863"/>
                  </a:lnTo>
                  <a:lnTo>
                    <a:pt x="36433" y="804814"/>
                  </a:lnTo>
                  <a:lnTo>
                    <a:pt x="75384" y="831407"/>
                  </a:lnTo>
                  <a:lnTo>
                    <a:pt x="122301" y="841248"/>
                  </a:lnTo>
                  <a:lnTo>
                    <a:pt x="1392936" y="841248"/>
                  </a:lnTo>
                  <a:lnTo>
                    <a:pt x="1439799" y="831407"/>
                  </a:lnTo>
                  <a:lnTo>
                    <a:pt x="1478756" y="804814"/>
                  </a:lnTo>
                  <a:lnTo>
                    <a:pt x="1505378" y="765863"/>
                  </a:lnTo>
                  <a:lnTo>
                    <a:pt x="1515237" y="718947"/>
                  </a:lnTo>
                  <a:lnTo>
                    <a:pt x="1511806" y="668601"/>
                  </a:lnTo>
                  <a:lnTo>
                    <a:pt x="1501797" y="620634"/>
                  </a:lnTo>
                  <a:lnTo>
                    <a:pt x="1485635" y="575556"/>
                  </a:lnTo>
                  <a:lnTo>
                    <a:pt x="1463745" y="533875"/>
                  </a:lnTo>
                  <a:lnTo>
                    <a:pt x="1436551" y="496101"/>
                  </a:lnTo>
                  <a:lnTo>
                    <a:pt x="1404478" y="462741"/>
                  </a:lnTo>
                  <a:lnTo>
                    <a:pt x="1367951" y="434306"/>
                  </a:lnTo>
                  <a:lnTo>
                    <a:pt x="1327395" y="411303"/>
                  </a:lnTo>
                  <a:lnTo>
                    <a:pt x="1283234" y="394243"/>
                  </a:lnTo>
                  <a:lnTo>
                    <a:pt x="1235894" y="383633"/>
                  </a:lnTo>
                  <a:lnTo>
                    <a:pt x="1185799" y="379984"/>
                  </a:lnTo>
                  <a:lnTo>
                    <a:pt x="494284" y="379984"/>
                  </a:lnTo>
                  <a:lnTo>
                    <a:pt x="549783" y="245872"/>
                  </a:lnTo>
                  <a:lnTo>
                    <a:pt x="584034" y="216483"/>
                  </a:lnTo>
                  <a:lnTo>
                    <a:pt x="622534" y="192574"/>
                  </a:lnTo>
                  <a:lnTo>
                    <a:pt x="664686" y="174749"/>
                  </a:lnTo>
                  <a:lnTo>
                    <a:pt x="709892" y="163612"/>
                  </a:lnTo>
                  <a:lnTo>
                    <a:pt x="757555" y="159765"/>
                  </a:lnTo>
                  <a:lnTo>
                    <a:pt x="1089461" y="159765"/>
                  </a:lnTo>
                  <a:lnTo>
                    <a:pt x="1078357" y="132969"/>
                  </a:lnTo>
                  <a:lnTo>
                    <a:pt x="1041332" y="99730"/>
                  </a:lnTo>
                  <a:lnTo>
                    <a:pt x="1000806" y="70673"/>
                  </a:lnTo>
                  <a:lnTo>
                    <a:pt x="957119" y="46137"/>
                  </a:lnTo>
                  <a:lnTo>
                    <a:pt x="910610" y="26462"/>
                  </a:lnTo>
                  <a:lnTo>
                    <a:pt x="861620" y="11987"/>
                  </a:lnTo>
                  <a:lnTo>
                    <a:pt x="810488" y="3053"/>
                  </a:lnTo>
                  <a:lnTo>
                    <a:pt x="757555" y="0"/>
                  </a:lnTo>
                  <a:close/>
                </a:path>
                <a:path w="1515745" h="841375">
                  <a:moveTo>
                    <a:pt x="1089461" y="159765"/>
                  </a:moveTo>
                  <a:lnTo>
                    <a:pt x="757555" y="159765"/>
                  </a:lnTo>
                  <a:lnTo>
                    <a:pt x="805230" y="163612"/>
                  </a:lnTo>
                  <a:lnTo>
                    <a:pt x="850468" y="174749"/>
                  </a:lnTo>
                  <a:lnTo>
                    <a:pt x="892657" y="192574"/>
                  </a:lnTo>
                  <a:lnTo>
                    <a:pt x="931189" y="216483"/>
                  </a:lnTo>
                  <a:lnTo>
                    <a:pt x="965454" y="245872"/>
                  </a:lnTo>
                  <a:lnTo>
                    <a:pt x="1020953" y="379984"/>
                  </a:lnTo>
                  <a:lnTo>
                    <a:pt x="1180719" y="379984"/>
                  </a:lnTo>
                  <a:lnTo>
                    <a:pt x="1089461" y="159765"/>
                  </a:lnTo>
                  <a:close/>
                </a:path>
              </a:pathLst>
            </a:custGeom>
            <a:solidFill>
              <a:srgbClr val="495D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77909" y="3075558"/>
              <a:ext cx="518795" cy="2476500"/>
            </a:xfrm>
            <a:custGeom>
              <a:avLst/>
              <a:gdLst/>
              <a:ahLst/>
              <a:cxnLst/>
              <a:rect l="l" t="t" r="r" b="b"/>
              <a:pathLst>
                <a:path w="518795" h="2476500">
                  <a:moveTo>
                    <a:pt x="465709" y="61595"/>
                  </a:moveTo>
                  <a:lnTo>
                    <a:pt x="456704" y="74904"/>
                  </a:lnTo>
                  <a:lnTo>
                    <a:pt x="447776" y="88493"/>
                  </a:lnTo>
                  <a:lnTo>
                    <a:pt x="438937" y="102323"/>
                  </a:lnTo>
                  <a:lnTo>
                    <a:pt x="430149" y="116332"/>
                  </a:lnTo>
                  <a:lnTo>
                    <a:pt x="430149" y="470027"/>
                  </a:lnTo>
                  <a:lnTo>
                    <a:pt x="241300" y="470027"/>
                  </a:lnTo>
                  <a:lnTo>
                    <a:pt x="240030" y="472567"/>
                  </a:lnTo>
                  <a:lnTo>
                    <a:pt x="239522" y="473849"/>
                  </a:lnTo>
                  <a:lnTo>
                    <a:pt x="237109" y="470027"/>
                  </a:lnTo>
                  <a:lnTo>
                    <a:pt x="35433" y="470027"/>
                  </a:lnTo>
                  <a:lnTo>
                    <a:pt x="35433" y="71501"/>
                  </a:lnTo>
                  <a:lnTo>
                    <a:pt x="326644" y="71501"/>
                  </a:lnTo>
                  <a:lnTo>
                    <a:pt x="332181" y="63017"/>
                  </a:lnTo>
                  <a:lnTo>
                    <a:pt x="350139" y="35941"/>
                  </a:lnTo>
                  <a:lnTo>
                    <a:pt x="0" y="35941"/>
                  </a:lnTo>
                  <a:lnTo>
                    <a:pt x="0" y="505599"/>
                  </a:lnTo>
                  <a:lnTo>
                    <a:pt x="465709" y="505599"/>
                  </a:lnTo>
                  <a:lnTo>
                    <a:pt x="465709" y="473849"/>
                  </a:lnTo>
                  <a:lnTo>
                    <a:pt x="465709" y="61595"/>
                  </a:lnTo>
                  <a:close/>
                </a:path>
                <a:path w="518795" h="2476500">
                  <a:moveTo>
                    <a:pt x="472186" y="718439"/>
                  </a:moveTo>
                  <a:lnTo>
                    <a:pt x="463245" y="731799"/>
                  </a:lnTo>
                  <a:lnTo>
                    <a:pt x="454367" y="745388"/>
                  </a:lnTo>
                  <a:lnTo>
                    <a:pt x="445528" y="759180"/>
                  </a:lnTo>
                  <a:lnTo>
                    <a:pt x="436753" y="773176"/>
                  </a:lnTo>
                  <a:lnTo>
                    <a:pt x="436753" y="1126871"/>
                  </a:lnTo>
                  <a:lnTo>
                    <a:pt x="247904" y="1126871"/>
                  </a:lnTo>
                  <a:lnTo>
                    <a:pt x="245999" y="1130681"/>
                  </a:lnTo>
                  <a:lnTo>
                    <a:pt x="243586" y="1126871"/>
                  </a:lnTo>
                  <a:lnTo>
                    <a:pt x="42037" y="1126871"/>
                  </a:lnTo>
                  <a:lnTo>
                    <a:pt x="42037" y="728345"/>
                  </a:lnTo>
                  <a:lnTo>
                    <a:pt x="333248" y="728345"/>
                  </a:lnTo>
                  <a:lnTo>
                    <a:pt x="356616" y="692785"/>
                  </a:lnTo>
                  <a:lnTo>
                    <a:pt x="6477" y="692785"/>
                  </a:lnTo>
                  <a:lnTo>
                    <a:pt x="6477" y="1162431"/>
                  </a:lnTo>
                  <a:lnTo>
                    <a:pt x="472186" y="1162431"/>
                  </a:lnTo>
                  <a:lnTo>
                    <a:pt x="472186" y="1130681"/>
                  </a:lnTo>
                  <a:lnTo>
                    <a:pt x="472186" y="718439"/>
                  </a:lnTo>
                  <a:close/>
                </a:path>
                <a:path w="518795" h="2476500">
                  <a:moveTo>
                    <a:pt x="478790" y="1375410"/>
                  </a:moveTo>
                  <a:lnTo>
                    <a:pt x="469785" y="1388719"/>
                  </a:lnTo>
                  <a:lnTo>
                    <a:pt x="460857" y="1402308"/>
                  </a:lnTo>
                  <a:lnTo>
                    <a:pt x="452018" y="1416138"/>
                  </a:lnTo>
                  <a:lnTo>
                    <a:pt x="443230" y="1430147"/>
                  </a:lnTo>
                  <a:lnTo>
                    <a:pt x="443230" y="1783842"/>
                  </a:lnTo>
                  <a:lnTo>
                    <a:pt x="254381" y="1783842"/>
                  </a:lnTo>
                  <a:lnTo>
                    <a:pt x="253746" y="1785112"/>
                  </a:lnTo>
                  <a:lnTo>
                    <a:pt x="253238" y="1786382"/>
                  </a:lnTo>
                  <a:lnTo>
                    <a:pt x="252603" y="1787652"/>
                  </a:lnTo>
                  <a:lnTo>
                    <a:pt x="250190" y="1783842"/>
                  </a:lnTo>
                  <a:lnTo>
                    <a:pt x="48641" y="1783842"/>
                  </a:lnTo>
                  <a:lnTo>
                    <a:pt x="48641" y="1385316"/>
                  </a:lnTo>
                  <a:lnTo>
                    <a:pt x="339725" y="1385316"/>
                  </a:lnTo>
                  <a:lnTo>
                    <a:pt x="345262" y="1376832"/>
                  </a:lnTo>
                  <a:lnTo>
                    <a:pt x="363220" y="1349756"/>
                  </a:lnTo>
                  <a:lnTo>
                    <a:pt x="13081" y="1349756"/>
                  </a:lnTo>
                  <a:lnTo>
                    <a:pt x="13081" y="1819402"/>
                  </a:lnTo>
                  <a:lnTo>
                    <a:pt x="478790" y="1819402"/>
                  </a:lnTo>
                  <a:lnTo>
                    <a:pt x="478790" y="1787652"/>
                  </a:lnTo>
                  <a:lnTo>
                    <a:pt x="478790" y="1375410"/>
                  </a:lnTo>
                  <a:close/>
                </a:path>
                <a:path w="518795" h="2476500">
                  <a:moveTo>
                    <a:pt x="485267" y="2032254"/>
                  </a:moveTo>
                  <a:lnTo>
                    <a:pt x="476326" y="2045614"/>
                  </a:lnTo>
                  <a:lnTo>
                    <a:pt x="467448" y="2059203"/>
                  </a:lnTo>
                  <a:lnTo>
                    <a:pt x="458609" y="2072995"/>
                  </a:lnTo>
                  <a:lnTo>
                    <a:pt x="449834" y="2086991"/>
                  </a:lnTo>
                  <a:lnTo>
                    <a:pt x="449834" y="2440686"/>
                  </a:lnTo>
                  <a:lnTo>
                    <a:pt x="260985" y="2440686"/>
                  </a:lnTo>
                  <a:lnTo>
                    <a:pt x="259080" y="2444496"/>
                  </a:lnTo>
                  <a:lnTo>
                    <a:pt x="256667" y="2440686"/>
                  </a:lnTo>
                  <a:lnTo>
                    <a:pt x="55118" y="2440686"/>
                  </a:lnTo>
                  <a:lnTo>
                    <a:pt x="55118" y="2042160"/>
                  </a:lnTo>
                  <a:lnTo>
                    <a:pt x="346329" y="2042160"/>
                  </a:lnTo>
                  <a:lnTo>
                    <a:pt x="369697" y="2006600"/>
                  </a:lnTo>
                  <a:lnTo>
                    <a:pt x="19558" y="2006600"/>
                  </a:lnTo>
                  <a:lnTo>
                    <a:pt x="19558" y="2476246"/>
                  </a:lnTo>
                  <a:lnTo>
                    <a:pt x="485267" y="2476246"/>
                  </a:lnTo>
                  <a:lnTo>
                    <a:pt x="485267" y="2444496"/>
                  </a:lnTo>
                  <a:lnTo>
                    <a:pt x="485267" y="2032254"/>
                  </a:lnTo>
                  <a:close/>
                </a:path>
                <a:path w="518795" h="2476500">
                  <a:moveTo>
                    <a:pt x="499110" y="0"/>
                  </a:moveTo>
                  <a:lnTo>
                    <a:pt x="468198" y="1117"/>
                  </a:lnTo>
                  <a:lnTo>
                    <a:pt x="395351" y="2794"/>
                  </a:lnTo>
                  <a:lnTo>
                    <a:pt x="361657" y="54686"/>
                  </a:lnTo>
                  <a:lnTo>
                    <a:pt x="334302" y="98602"/>
                  </a:lnTo>
                  <a:lnTo>
                    <a:pt x="311645" y="137248"/>
                  </a:lnTo>
                  <a:lnTo>
                    <a:pt x="292036" y="173329"/>
                  </a:lnTo>
                  <a:lnTo>
                    <a:pt x="273850" y="209524"/>
                  </a:lnTo>
                  <a:lnTo>
                    <a:pt x="255447" y="248564"/>
                  </a:lnTo>
                  <a:lnTo>
                    <a:pt x="235204" y="293116"/>
                  </a:lnTo>
                  <a:lnTo>
                    <a:pt x="205422" y="253060"/>
                  </a:lnTo>
                  <a:lnTo>
                    <a:pt x="175196" y="221488"/>
                  </a:lnTo>
                  <a:lnTo>
                    <a:pt x="136867" y="195935"/>
                  </a:lnTo>
                  <a:lnTo>
                    <a:pt x="82804" y="173863"/>
                  </a:lnTo>
                  <a:lnTo>
                    <a:pt x="56388" y="252603"/>
                  </a:lnTo>
                  <a:lnTo>
                    <a:pt x="99390" y="265480"/>
                  </a:lnTo>
                  <a:lnTo>
                    <a:pt x="135356" y="292722"/>
                  </a:lnTo>
                  <a:lnTo>
                    <a:pt x="165735" y="329590"/>
                  </a:lnTo>
                  <a:lnTo>
                    <a:pt x="191909" y="371373"/>
                  </a:lnTo>
                  <a:lnTo>
                    <a:pt x="215303" y="413372"/>
                  </a:lnTo>
                  <a:lnTo>
                    <a:pt x="237363" y="450850"/>
                  </a:lnTo>
                  <a:lnTo>
                    <a:pt x="259105" y="402348"/>
                  </a:lnTo>
                  <a:lnTo>
                    <a:pt x="282321" y="352031"/>
                  </a:lnTo>
                  <a:lnTo>
                    <a:pt x="306819" y="300863"/>
                  </a:lnTo>
                  <a:lnTo>
                    <a:pt x="310705" y="293116"/>
                  </a:lnTo>
                  <a:lnTo>
                    <a:pt x="332422" y="249821"/>
                  </a:lnTo>
                  <a:lnTo>
                    <a:pt x="358940" y="199859"/>
                  </a:lnTo>
                  <a:lnTo>
                    <a:pt x="386207" y="151942"/>
                  </a:lnTo>
                  <a:lnTo>
                    <a:pt x="414045" y="107035"/>
                  </a:lnTo>
                  <a:lnTo>
                    <a:pt x="442252" y="66090"/>
                  </a:lnTo>
                  <a:lnTo>
                    <a:pt x="470674" y="30099"/>
                  </a:lnTo>
                  <a:lnTo>
                    <a:pt x="499110" y="0"/>
                  </a:lnTo>
                  <a:close/>
                </a:path>
                <a:path w="518795" h="2476500">
                  <a:moveTo>
                    <a:pt x="505714" y="656844"/>
                  </a:moveTo>
                  <a:lnTo>
                    <a:pt x="474738" y="657961"/>
                  </a:lnTo>
                  <a:lnTo>
                    <a:pt x="401955" y="659765"/>
                  </a:lnTo>
                  <a:lnTo>
                    <a:pt x="368223" y="711657"/>
                  </a:lnTo>
                  <a:lnTo>
                    <a:pt x="340829" y="755573"/>
                  </a:lnTo>
                  <a:lnTo>
                    <a:pt x="318147" y="794219"/>
                  </a:lnTo>
                  <a:lnTo>
                    <a:pt x="298538" y="830300"/>
                  </a:lnTo>
                  <a:lnTo>
                    <a:pt x="280365" y="866495"/>
                  </a:lnTo>
                  <a:lnTo>
                    <a:pt x="262001" y="905535"/>
                  </a:lnTo>
                  <a:lnTo>
                    <a:pt x="241808" y="950087"/>
                  </a:lnTo>
                  <a:lnTo>
                    <a:pt x="211975" y="910031"/>
                  </a:lnTo>
                  <a:lnTo>
                    <a:pt x="181749" y="878459"/>
                  </a:lnTo>
                  <a:lnTo>
                    <a:pt x="143446" y="852906"/>
                  </a:lnTo>
                  <a:lnTo>
                    <a:pt x="89408" y="830834"/>
                  </a:lnTo>
                  <a:lnTo>
                    <a:pt x="62865" y="909447"/>
                  </a:lnTo>
                  <a:lnTo>
                    <a:pt x="105867" y="922337"/>
                  </a:lnTo>
                  <a:lnTo>
                    <a:pt x="141846" y="949591"/>
                  </a:lnTo>
                  <a:lnTo>
                    <a:pt x="172224" y="986485"/>
                  </a:lnTo>
                  <a:lnTo>
                    <a:pt x="198424" y="1028280"/>
                  </a:lnTo>
                  <a:lnTo>
                    <a:pt x="221856" y="1070267"/>
                  </a:lnTo>
                  <a:lnTo>
                    <a:pt x="243967" y="1107694"/>
                  </a:lnTo>
                  <a:lnTo>
                    <a:pt x="265709" y="1059192"/>
                  </a:lnTo>
                  <a:lnTo>
                    <a:pt x="288925" y="1008888"/>
                  </a:lnTo>
                  <a:lnTo>
                    <a:pt x="313423" y="957732"/>
                  </a:lnTo>
                  <a:lnTo>
                    <a:pt x="339026" y="906703"/>
                  </a:lnTo>
                  <a:lnTo>
                    <a:pt x="365544" y="856742"/>
                  </a:lnTo>
                  <a:lnTo>
                    <a:pt x="392811" y="808837"/>
                  </a:lnTo>
                  <a:lnTo>
                    <a:pt x="420649" y="763930"/>
                  </a:lnTo>
                  <a:lnTo>
                    <a:pt x="448856" y="722985"/>
                  </a:lnTo>
                  <a:lnTo>
                    <a:pt x="477278" y="686981"/>
                  </a:lnTo>
                  <a:lnTo>
                    <a:pt x="505714" y="656844"/>
                  </a:lnTo>
                  <a:close/>
                </a:path>
                <a:path w="518795" h="2476500">
                  <a:moveTo>
                    <a:pt x="512318" y="1313688"/>
                  </a:moveTo>
                  <a:lnTo>
                    <a:pt x="481330" y="1314881"/>
                  </a:lnTo>
                  <a:lnTo>
                    <a:pt x="408432" y="1316609"/>
                  </a:lnTo>
                  <a:lnTo>
                    <a:pt x="374738" y="1368501"/>
                  </a:lnTo>
                  <a:lnTo>
                    <a:pt x="347383" y="1412417"/>
                  </a:lnTo>
                  <a:lnTo>
                    <a:pt x="324726" y="1451063"/>
                  </a:lnTo>
                  <a:lnTo>
                    <a:pt x="305130" y="1487144"/>
                  </a:lnTo>
                  <a:lnTo>
                    <a:pt x="286969" y="1523339"/>
                  </a:lnTo>
                  <a:lnTo>
                    <a:pt x="268605" y="1562379"/>
                  </a:lnTo>
                  <a:lnTo>
                    <a:pt x="248412" y="1606931"/>
                  </a:lnTo>
                  <a:lnTo>
                    <a:pt x="218554" y="1566875"/>
                  </a:lnTo>
                  <a:lnTo>
                    <a:pt x="188290" y="1535303"/>
                  </a:lnTo>
                  <a:lnTo>
                    <a:pt x="149948" y="1509750"/>
                  </a:lnTo>
                  <a:lnTo>
                    <a:pt x="95885" y="1487678"/>
                  </a:lnTo>
                  <a:lnTo>
                    <a:pt x="69469" y="1566418"/>
                  </a:lnTo>
                  <a:lnTo>
                    <a:pt x="112471" y="1579295"/>
                  </a:lnTo>
                  <a:lnTo>
                    <a:pt x="148437" y="1606537"/>
                  </a:lnTo>
                  <a:lnTo>
                    <a:pt x="178816" y="1643405"/>
                  </a:lnTo>
                  <a:lnTo>
                    <a:pt x="204990" y="1685188"/>
                  </a:lnTo>
                  <a:lnTo>
                    <a:pt x="228384" y="1727187"/>
                  </a:lnTo>
                  <a:lnTo>
                    <a:pt x="250444" y="1764665"/>
                  </a:lnTo>
                  <a:lnTo>
                    <a:pt x="272186" y="1716163"/>
                  </a:lnTo>
                  <a:lnTo>
                    <a:pt x="295402" y="1665846"/>
                  </a:lnTo>
                  <a:lnTo>
                    <a:pt x="319900" y="1614678"/>
                  </a:lnTo>
                  <a:lnTo>
                    <a:pt x="323786" y="1606931"/>
                  </a:lnTo>
                  <a:lnTo>
                    <a:pt x="345503" y="1563624"/>
                  </a:lnTo>
                  <a:lnTo>
                    <a:pt x="372046" y="1513649"/>
                  </a:lnTo>
                  <a:lnTo>
                    <a:pt x="399326" y="1465732"/>
                  </a:lnTo>
                  <a:lnTo>
                    <a:pt x="427164" y="1420799"/>
                  </a:lnTo>
                  <a:lnTo>
                    <a:pt x="455396" y="1379842"/>
                  </a:lnTo>
                  <a:lnTo>
                    <a:pt x="483844" y="1343825"/>
                  </a:lnTo>
                  <a:lnTo>
                    <a:pt x="512318" y="1313688"/>
                  </a:lnTo>
                  <a:close/>
                </a:path>
                <a:path w="518795" h="2476500">
                  <a:moveTo>
                    <a:pt x="518795" y="1970659"/>
                  </a:moveTo>
                  <a:lnTo>
                    <a:pt x="487819" y="1971776"/>
                  </a:lnTo>
                  <a:lnTo>
                    <a:pt x="415036" y="1973453"/>
                  </a:lnTo>
                  <a:lnTo>
                    <a:pt x="381304" y="2025396"/>
                  </a:lnTo>
                  <a:lnTo>
                    <a:pt x="353910" y="2069338"/>
                  </a:lnTo>
                  <a:lnTo>
                    <a:pt x="331228" y="2108009"/>
                  </a:lnTo>
                  <a:lnTo>
                    <a:pt x="311619" y="2144103"/>
                  </a:lnTo>
                  <a:lnTo>
                    <a:pt x="293446" y="2180310"/>
                  </a:lnTo>
                  <a:lnTo>
                    <a:pt x="275082" y="2219350"/>
                  </a:lnTo>
                  <a:lnTo>
                    <a:pt x="254889" y="2263902"/>
                  </a:lnTo>
                  <a:lnTo>
                    <a:pt x="225056" y="2223846"/>
                  </a:lnTo>
                  <a:lnTo>
                    <a:pt x="194830" y="2192274"/>
                  </a:lnTo>
                  <a:lnTo>
                    <a:pt x="156527" y="2166721"/>
                  </a:lnTo>
                  <a:lnTo>
                    <a:pt x="102489" y="2144649"/>
                  </a:lnTo>
                  <a:lnTo>
                    <a:pt x="75946" y="2223262"/>
                  </a:lnTo>
                  <a:lnTo>
                    <a:pt x="118948" y="2236152"/>
                  </a:lnTo>
                  <a:lnTo>
                    <a:pt x="154927" y="2263406"/>
                  </a:lnTo>
                  <a:lnTo>
                    <a:pt x="185305" y="2300287"/>
                  </a:lnTo>
                  <a:lnTo>
                    <a:pt x="211505" y="2342096"/>
                  </a:lnTo>
                  <a:lnTo>
                    <a:pt x="234937" y="2384082"/>
                  </a:lnTo>
                  <a:lnTo>
                    <a:pt x="257048" y="2421509"/>
                  </a:lnTo>
                  <a:lnTo>
                    <a:pt x="278790" y="2373007"/>
                  </a:lnTo>
                  <a:lnTo>
                    <a:pt x="302006" y="2322703"/>
                  </a:lnTo>
                  <a:lnTo>
                    <a:pt x="326504" y="2271547"/>
                  </a:lnTo>
                  <a:lnTo>
                    <a:pt x="352107" y="2220518"/>
                  </a:lnTo>
                  <a:lnTo>
                    <a:pt x="378625" y="2170557"/>
                  </a:lnTo>
                  <a:lnTo>
                    <a:pt x="405892" y="2122652"/>
                  </a:lnTo>
                  <a:lnTo>
                    <a:pt x="433730" y="2077745"/>
                  </a:lnTo>
                  <a:lnTo>
                    <a:pt x="461937" y="2036800"/>
                  </a:lnTo>
                  <a:lnTo>
                    <a:pt x="490359" y="2000796"/>
                  </a:lnTo>
                  <a:lnTo>
                    <a:pt x="518795" y="1970659"/>
                  </a:lnTo>
                  <a:close/>
                </a:path>
              </a:pathLst>
            </a:custGeom>
            <a:solidFill>
              <a:srgbClr val="497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0123" y="2602864"/>
              <a:ext cx="1231265" cy="344805"/>
            </a:xfrm>
            <a:custGeom>
              <a:avLst/>
              <a:gdLst/>
              <a:ahLst/>
              <a:cxnLst/>
              <a:rect l="l" t="t" r="r" b="b"/>
              <a:pathLst>
                <a:path w="1231265" h="344805">
                  <a:moveTo>
                    <a:pt x="159512" y="332740"/>
                  </a:moveTo>
                  <a:lnTo>
                    <a:pt x="159385" y="322199"/>
                  </a:lnTo>
                  <a:lnTo>
                    <a:pt x="156083" y="318897"/>
                  </a:lnTo>
                  <a:lnTo>
                    <a:pt x="151130" y="317246"/>
                  </a:lnTo>
                  <a:lnTo>
                    <a:pt x="144272" y="314452"/>
                  </a:lnTo>
                  <a:lnTo>
                    <a:pt x="137287" y="308737"/>
                  </a:lnTo>
                  <a:lnTo>
                    <a:pt x="136398" y="300990"/>
                  </a:lnTo>
                  <a:lnTo>
                    <a:pt x="136906" y="276987"/>
                  </a:lnTo>
                  <a:lnTo>
                    <a:pt x="134747" y="269240"/>
                  </a:lnTo>
                  <a:lnTo>
                    <a:pt x="133731" y="196215"/>
                  </a:lnTo>
                  <a:lnTo>
                    <a:pt x="135001" y="192913"/>
                  </a:lnTo>
                  <a:lnTo>
                    <a:pt x="135255" y="189484"/>
                  </a:lnTo>
                  <a:lnTo>
                    <a:pt x="133350" y="71247"/>
                  </a:lnTo>
                  <a:lnTo>
                    <a:pt x="133692" y="62750"/>
                  </a:lnTo>
                  <a:lnTo>
                    <a:pt x="135712" y="55537"/>
                  </a:lnTo>
                  <a:lnTo>
                    <a:pt x="140322" y="49898"/>
                  </a:lnTo>
                  <a:lnTo>
                    <a:pt x="148463" y="46101"/>
                  </a:lnTo>
                  <a:lnTo>
                    <a:pt x="153924" y="44704"/>
                  </a:lnTo>
                  <a:lnTo>
                    <a:pt x="156845" y="40005"/>
                  </a:lnTo>
                  <a:lnTo>
                    <a:pt x="138811" y="18415"/>
                  </a:lnTo>
                  <a:lnTo>
                    <a:pt x="15621" y="20066"/>
                  </a:lnTo>
                  <a:lnTo>
                    <a:pt x="5207" y="23241"/>
                  </a:lnTo>
                  <a:lnTo>
                    <a:pt x="1270" y="28067"/>
                  </a:lnTo>
                  <a:lnTo>
                    <a:pt x="0" y="40132"/>
                  </a:lnTo>
                  <a:lnTo>
                    <a:pt x="2667" y="44577"/>
                  </a:lnTo>
                  <a:lnTo>
                    <a:pt x="12954" y="49911"/>
                  </a:lnTo>
                  <a:lnTo>
                    <a:pt x="21971" y="53086"/>
                  </a:lnTo>
                  <a:lnTo>
                    <a:pt x="24384" y="58039"/>
                  </a:lnTo>
                  <a:lnTo>
                    <a:pt x="25273" y="133477"/>
                  </a:lnTo>
                  <a:lnTo>
                    <a:pt x="27305" y="263779"/>
                  </a:lnTo>
                  <a:lnTo>
                    <a:pt x="27165" y="270408"/>
                  </a:lnTo>
                  <a:lnTo>
                    <a:pt x="27813" y="293751"/>
                  </a:lnTo>
                  <a:lnTo>
                    <a:pt x="26924" y="297688"/>
                  </a:lnTo>
                  <a:lnTo>
                    <a:pt x="29337" y="301117"/>
                  </a:lnTo>
                  <a:lnTo>
                    <a:pt x="29337" y="311277"/>
                  </a:lnTo>
                  <a:lnTo>
                    <a:pt x="27940" y="313690"/>
                  </a:lnTo>
                  <a:lnTo>
                    <a:pt x="19050" y="316992"/>
                  </a:lnTo>
                  <a:lnTo>
                    <a:pt x="17145" y="317881"/>
                  </a:lnTo>
                  <a:lnTo>
                    <a:pt x="15113" y="318389"/>
                  </a:lnTo>
                  <a:lnTo>
                    <a:pt x="8636" y="321564"/>
                  </a:lnTo>
                  <a:lnTo>
                    <a:pt x="5588" y="324866"/>
                  </a:lnTo>
                  <a:lnTo>
                    <a:pt x="5969" y="336169"/>
                  </a:lnTo>
                  <a:lnTo>
                    <a:pt x="8763" y="339852"/>
                  </a:lnTo>
                  <a:lnTo>
                    <a:pt x="17907" y="343662"/>
                  </a:lnTo>
                  <a:lnTo>
                    <a:pt x="70739" y="343154"/>
                  </a:lnTo>
                  <a:lnTo>
                    <a:pt x="77660" y="344385"/>
                  </a:lnTo>
                  <a:lnTo>
                    <a:pt x="84556" y="344792"/>
                  </a:lnTo>
                  <a:lnTo>
                    <a:pt x="91427" y="344322"/>
                  </a:lnTo>
                  <a:lnTo>
                    <a:pt x="98298" y="342900"/>
                  </a:lnTo>
                  <a:lnTo>
                    <a:pt x="144907" y="341884"/>
                  </a:lnTo>
                  <a:lnTo>
                    <a:pt x="148717" y="341376"/>
                  </a:lnTo>
                  <a:lnTo>
                    <a:pt x="157607" y="337312"/>
                  </a:lnTo>
                  <a:lnTo>
                    <a:pt x="159512" y="332740"/>
                  </a:lnTo>
                  <a:close/>
                </a:path>
                <a:path w="1231265" h="344805">
                  <a:moveTo>
                    <a:pt x="321183" y="339979"/>
                  </a:moveTo>
                  <a:lnTo>
                    <a:pt x="317957" y="106286"/>
                  </a:lnTo>
                  <a:lnTo>
                    <a:pt x="318135" y="91567"/>
                  </a:lnTo>
                  <a:lnTo>
                    <a:pt x="317373" y="84709"/>
                  </a:lnTo>
                  <a:lnTo>
                    <a:pt x="317627" y="77470"/>
                  </a:lnTo>
                  <a:lnTo>
                    <a:pt x="316992" y="36068"/>
                  </a:lnTo>
                  <a:lnTo>
                    <a:pt x="317881" y="30607"/>
                  </a:lnTo>
                  <a:lnTo>
                    <a:pt x="315087" y="25908"/>
                  </a:lnTo>
                  <a:lnTo>
                    <a:pt x="316230" y="19304"/>
                  </a:lnTo>
                  <a:lnTo>
                    <a:pt x="313309" y="17145"/>
                  </a:lnTo>
                  <a:lnTo>
                    <a:pt x="304800" y="18415"/>
                  </a:lnTo>
                  <a:lnTo>
                    <a:pt x="302514" y="18034"/>
                  </a:lnTo>
                  <a:lnTo>
                    <a:pt x="300228" y="18161"/>
                  </a:lnTo>
                  <a:lnTo>
                    <a:pt x="292735" y="15240"/>
                  </a:lnTo>
                  <a:lnTo>
                    <a:pt x="284988" y="17018"/>
                  </a:lnTo>
                  <a:lnTo>
                    <a:pt x="277368" y="16764"/>
                  </a:lnTo>
                  <a:lnTo>
                    <a:pt x="217805" y="17526"/>
                  </a:lnTo>
                  <a:lnTo>
                    <a:pt x="204089" y="17272"/>
                  </a:lnTo>
                  <a:lnTo>
                    <a:pt x="189992" y="19812"/>
                  </a:lnTo>
                  <a:lnTo>
                    <a:pt x="184658" y="24511"/>
                  </a:lnTo>
                  <a:lnTo>
                    <a:pt x="183134" y="36957"/>
                  </a:lnTo>
                  <a:lnTo>
                    <a:pt x="186563" y="42545"/>
                  </a:lnTo>
                  <a:lnTo>
                    <a:pt x="195453" y="46990"/>
                  </a:lnTo>
                  <a:lnTo>
                    <a:pt x="204851" y="49022"/>
                  </a:lnTo>
                  <a:lnTo>
                    <a:pt x="208026" y="54737"/>
                  </a:lnTo>
                  <a:lnTo>
                    <a:pt x="210185" y="220980"/>
                  </a:lnTo>
                  <a:lnTo>
                    <a:pt x="210146" y="238683"/>
                  </a:lnTo>
                  <a:lnTo>
                    <a:pt x="210540" y="247510"/>
                  </a:lnTo>
                  <a:lnTo>
                    <a:pt x="212217" y="256286"/>
                  </a:lnTo>
                  <a:lnTo>
                    <a:pt x="212674" y="281711"/>
                  </a:lnTo>
                  <a:lnTo>
                    <a:pt x="213233" y="290195"/>
                  </a:lnTo>
                  <a:lnTo>
                    <a:pt x="213423" y="299491"/>
                  </a:lnTo>
                  <a:lnTo>
                    <a:pt x="211455" y="307251"/>
                  </a:lnTo>
                  <a:lnTo>
                    <a:pt x="206336" y="313055"/>
                  </a:lnTo>
                  <a:lnTo>
                    <a:pt x="197104" y="316484"/>
                  </a:lnTo>
                  <a:lnTo>
                    <a:pt x="191262" y="319659"/>
                  </a:lnTo>
                  <a:lnTo>
                    <a:pt x="189357" y="323977"/>
                  </a:lnTo>
                  <a:lnTo>
                    <a:pt x="190246" y="334645"/>
                  </a:lnTo>
                  <a:lnTo>
                    <a:pt x="193040" y="337947"/>
                  </a:lnTo>
                  <a:lnTo>
                    <a:pt x="202819" y="340741"/>
                  </a:lnTo>
                  <a:lnTo>
                    <a:pt x="207391" y="340995"/>
                  </a:lnTo>
                  <a:lnTo>
                    <a:pt x="260985" y="340487"/>
                  </a:lnTo>
                  <a:lnTo>
                    <a:pt x="263525" y="342011"/>
                  </a:lnTo>
                  <a:lnTo>
                    <a:pt x="268859" y="342392"/>
                  </a:lnTo>
                  <a:lnTo>
                    <a:pt x="319913" y="341376"/>
                  </a:lnTo>
                  <a:lnTo>
                    <a:pt x="321183" y="339979"/>
                  </a:lnTo>
                  <a:close/>
                </a:path>
                <a:path w="1231265" h="344805">
                  <a:moveTo>
                    <a:pt x="475894" y="192938"/>
                  </a:moveTo>
                  <a:lnTo>
                    <a:pt x="466585" y="121373"/>
                  </a:lnTo>
                  <a:lnTo>
                    <a:pt x="432244" y="57391"/>
                  </a:lnTo>
                  <a:lnTo>
                    <a:pt x="375983" y="22847"/>
                  </a:lnTo>
                  <a:lnTo>
                    <a:pt x="335026" y="17272"/>
                  </a:lnTo>
                  <a:lnTo>
                    <a:pt x="333375" y="18669"/>
                  </a:lnTo>
                  <a:lnTo>
                    <a:pt x="333883" y="24257"/>
                  </a:lnTo>
                  <a:lnTo>
                    <a:pt x="334391" y="29083"/>
                  </a:lnTo>
                  <a:lnTo>
                    <a:pt x="334010" y="33782"/>
                  </a:lnTo>
                  <a:lnTo>
                    <a:pt x="333883" y="38481"/>
                  </a:lnTo>
                  <a:lnTo>
                    <a:pt x="332232" y="44958"/>
                  </a:lnTo>
                  <a:lnTo>
                    <a:pt x="337566" y="45085"/>
                  </a:lnTo>
                  <a:lnTo>
                    <a:pt x="341249" y="46609"/>
                  </a:lnTo>
                  <a:lnTo>
                    <a:pt x="346837" y="48006"/>
                  </a:lnTo>
                  <a:lnTo>
                    <a:pt x="350774" y="51562"/>
                  </a:lnTo>
                  <a:lnTo>
                    <a:pt x="361022" y="119316"/>
                  </a:lnTo>
                  <a:lnTo>
                    <a:pt x="361607" y="158140"/>
                  </a:lnTo>
                  <a:lnTo>
                    <a:pt x="362077" y="196989"/>
                  </a:lnTo>
                  <a:lnTo>
                    <a:pt x="362585" y="235839"/>
                  </a:lnTo>
                  <a:lnTo>
                    <a:pt x="362978" y="248437"/>
                  </a:lnTo>
                  <a:lnTo>
                    <a:pt x="363334" y="261073"/>
                  </a:lnTo>
                  <a:lnTo>
                    <a:pt x="363220" y="273723"/>
                  </a:lnTo>
                  <a:lnTo>
                    <a:pt x="347218" y="309372"/>
                  </a:lnTo>
                  <a:lnTo>
                    <a:pt x="336296" y="313690"/>
                  </a:lnTo>
                  <a:lnTo>
                    <a:pt x="336296" y="330581"/>
                  </a:lnTo>
                  <a:lnTo>
                    <a:pt x="336677" y="332994"/>
                  </a:lnTo>
                  <a:lnTo>
                    <a:pt x="337439" y="339979"/>
                  </a:lnTo>
                  <a:lnTo>
                    <a:pt x="340487" y="341757"/>
                  </a:lnTo>
                  <a:lnTo>
                    <a:pt x="347218" y="339090"/>
                  </a:lnTo>
                  <a:lnTo>
                    <a:pt x="348742" y="338836"/>
                  </a:lnTo>
                  <a:lnTo>
                    <a:pt x="350139" y="338328"/>
                  </a:lnTo>
                  <a:lnTo>
                    <a:pt x="393319" y="326136"/>
                  </a:lnTo>
                  <a:lnTo>
                    <a:pt x="428650" y="302729"/>
                  </a:lnTo>
                  <a:lnTo>
                    <a:pt x="455371" y="269913"/>
                  </a:lnTo>
                  <a:lnTo>
                    <a:pt x="471043" y="229743"/>
                  </a:lnTo>
                  <a:lnTo>
                    <a:pt x="475894" y="192938"/>
                  </a:lnTo>
                  <a:close/>
                </a:path>
                <a:path w="1231265" h="344805">
                  <a:moveTo>
                    <a:pt x="915543" y="321183"/>
                  </a:moveTo>
                  <a:lnTo>
                    <a:pt x="914019" y="311150"/>
                  </a:lnTo>
                  <a:lnTo>
                    <a:pt x="911479" y="307975"/>
                  </a:lnTo>
                  <a:lnTo>
                    <a:pt x="901319" y="305435"/>
                  </a:lnTo>
                  <a:lnTo>
                    <a:pt x="887730" y="301498"/>
                  </a:lnTo>
                  <a:lnTo>
                    <a:pt x="885952" y="299212"/>
                  </a:lnTo>
                  <a:lnTo>
                    <a:pt x="882015" y="10668"/>
                  </a:lnTo>
                  <a:lnTo>
                    <a:pt x="880491" y="9906"/>
                  </a:lnTo>
                  <a:lnTo>
                    <a:pt x="875919" y="10414"/>
                  </a:lnTo>
                  <a:lnTo>
                    <a:pt x="791908" y="16141"/>
                  </a:lnTo>
                  <a:lnTo>
                    <a:pt x="766826" y="18288"/>
                  </a:lnTo>
                  <a:lnTo>
                    <a:pt x="762000" y="23368"/>
                  </a:lnTo>
                  <a:lnTo>
                    <a:pt x="761619" y="37719"/>
                  </a:lnTo>
                  <a:lnTo>
                    <a:pt x="764540" y="40640"/>
                  </a:lnTo>
                  <a:lnTo>
                    <a:pt x="774319" y="42672"/>
                  </a:lnTo>
                  <a:lnTo>
                    <a:pt x="783323" y="44881"/>
                  </a:lnTo>
                  <a:lnTo>
                    <a:pt x="788339" y="47917"/>
                  </a:lnTo>
                  <a:lnTo>
                    <a:pt x="790702" y="53289"/>
                  </a:lnTo>
                  <a:lnTo>
                    <a:pt x="791972" y="64389"/>
                  </a:lnTo>
                  <a:lnTo>
                    <a:pt x="795147" y="286131"/>
                  </a:lnTo>
                  <a:lnTo>
                    <a:pt x="794854" y="295198"/>
                  </a:lnTo>
                  <a:lnTo>
                    <a:pt x="792899" y="300710"/>
                  </a:lnTo>
                  <a:lnTo>
                    <a:pt x="788162" y="304177"/>
                  </a:lnTo>
                  <a:lnTo>
                    <a:pt x="778637" y="307467"/>
                  </a:lnTo>
                  <a:lnTo>
                    <a:pt x="770509" y="309118"/>
                  </a:lnTo>
                  <a:lnTo>
                    <a:pt x="766826" y="312928"/>
                  </a:lnTo>
                  <a:lnTo>
                    <a:pt x="766826" y="326390"/>
                  </a:lnTo>
                  <a:lnTo>
                    <a:pt x="771017" y="329946"/>
                  </a:lnTo>
                  <a:lnTo>
                    <a:pt x="777748" y="331978"/>
                  </a:lnTo>
                  <a:lnTo>
                    <a:pt x="782066" y="332740"/>
                  </a:lnTo>
                  <a:lnTo>
                    <a:pt x="901954" y="330962"/>
                  </a:lnTo>
                  <a:lnTo>
                    <a:pt x="905764" y="330200"/>
                  </a:lnTo>
                  <a:lnTo>
                    <a:pt x="914019" y="325374"/>
                  </a:lnTo>
                  <a:lnTo>
                    <a:pt x="915543" y="321183"/>
                  </a:lnTo>
                  <a:close/>
                </a:path>
                <a:path w="1231265" h="344805">
                  <a:moveTo>
                    <a:pt x="1231074" y="176784"/>
                  </a:moveTo>
                  <a:lnTo>
                    <a:pt x="1226566" y="122682"/>
                  </a:lnTo>
                  <a:lnTo>
                    <a:pt x="1209954" y="72872"/>
                  </a:lnTo>
                  <a:lnTo>
                    <a:pt x="1179068" y="30480"/>
                  </a:lnTo>
                  <a:lnTo>
                    <a:pt x="1132865" y="3619"/>
                  </a:lnTo>
                  <a:lnTo>
                    <a:pt x="1110107" y="0"/>
                  </a:lnTo>
                  <a:lnTo>
                    <a:pt x="1108329" y="1016"/>
                  </a:lnTo>
                  <a:lnTo>
                    <a:pt x="1109599" y="11176"/>
                  </a:lnTo>
                  <a:lnTo>
                    <a:pt x="1109091" y="24257"/>
                  </a:lnTo>
                  <a:lnTo>
                    <a:pt x="1109980" y="25400"/>
                  </a:lnTo>
                  <a:lnTo>
                    <a:pt x="1113028" y="26289"/>
                  </a:lnTo>
                  <a:lnTo>
                    <a:pt x="1120038" y="29210"/>
                  </a:lnTo>
                  <a:lnTo>
                    <a:pt x="1135138" y="161188"/>
                  </a:lnTo>
                  <a:lnTo>
                    <a:pt x="1136142" y="281051"/>
                  </a:lnTo>
                  <a:lnTo>
                    <a:pt x="1135392" y="288417"/>
                  </a:lnTo>
                  <a:lnTo>
                    <a:pt x="1133144" y="295313"/>
                  </a:lnTo>
                  <a:lnTo>
                    <a:pt x="1129093" y="301028"/>
                  </a:lnTo>
                  <a:lnTo>
                    <a:pt x="1122934" y="304800"/>
                  </a:lnTo>
                  <a:lnTo>
                    <a:pt x="1112647" y="308483"/>
                  </a:lnTo>
                  <a:lnTo>
                    <a:pt x="1112520" y="315087"/>
                  </a:lnTo>
                  <a:lnTo>
                    <a:pt x="1113409" y="323342"/>
                  </a:lnTo>
                  <a:lnTo>
                    <a:pt x="1113409" y="325501"/>
                  </a:lnTo>
                  <a:lnTo>
                    <a:pt x="1113790" y="327660"/>
                  </a:lnTo>
                  <a:lnTo>
                    <a:pt x="1112774" y="334137"/>
                  </a:lnTo>
                  <a:lnTo>
                    <a:pt x="1114806" y="334772"/>
                  </a:lnTo>
                  <a:lnTo>
                    <a:pt x="1118743" y="334391"/>
                  </a:lnTo>
                  <a:lnTo>
                    <a:pt x="1157478" y="321945"/>
                  </a:lnTo>
                  <a:lnTo>
                    <a:pt x="1188046" y="296786"/>
                  </a:lnTo>
                  <a:lnTo>
                    <a:pt x="1214170" y="255270"/>
                  </a:lnTo>
                  <a:lnTo>
                    <a:pt x="1228305" y="204406"/>
                  </a:lnTo>
                  <a:lnTo>
                    <a:pt x="1231074" y="176784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8784" y="2603245"/>
              <a:ext cx="132079" cy="1920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40188" y="2744850"/>
              <a:ext cx="151510" cy="68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22771" y="2822638"/>
              <a:ext cx="92344" cy="1160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36584" y="2623311"/>
              <a:ext cx="570230" cy="340360"/>
            </a:xfrm>
            <a:custGeom>
              <a:avLst/>
              <a:gdLst/>
              <a:ahLst/>
              <a:cxnLst/>
              <a:rect l="l" t="t" r="r" b="b"/>
              <a:pathLst>
                <a:path w="570229" h="340360">
                  <a:moveTo>
                    <a:pt x="145034" y="331724"/>
                  </a:moveTo>
                  <a:lnTo>
                    <a:pt x="143637" y="324358"/>
                  </a:lnTo>
                  <a:lnTo>
                    <a:pt x="143129" y="314452"/>
                  </a:lnTo>
                  <a:lnTo>
                    <a:pt x="141097" y="313309"/>
                  </a:lnTo>
                  <a:lnTo>
                    <a:pt x="131318" y="310007"/>
                  </a:lnTo>
                  <a:lnTo>
                    <a:pt x="125984" y="305054"/>
                  </a:lnTo>
                  <a:lnTo>
                    <a:pt x="120269" y="297053"/>
                  </a:lnTo>
                  <a:lnTo>
                    <a:pt x="119761" y="295021"/>
                  </a:lnTo>
                  <a:lnTo>
                    <a:pt x="117094" y="287909"/>
                  </a:lnTo>
                  <a:lnTo>
                    <a:pt x="116078" y="282702"/>
                  </a:lnTo>
                  <a:lnTo>
                    <a:pt x="115328" y="257403"/>
                  </a:lnTo>
                  <a:lnTo>
                    <a:pt x="112903" y="68961"/>
                  </a:lnTo>
                  <a:lnTo>
                    <a:pt x="114503" y="57937"/>
                  </a:lnTo>
                  <a:lnTo>
                    <a:pt x="118097" y="48183"/>
                  </a:lnTo>
                  <a:lnTo>
                    <a:pt x="124472" y="40119"/>
                  </a:lnTo>
                  <a:lnTo>
                    <a:pt x="134366" y="34163"/>
                  </a:lnTo>
                  <a:lnTo>
                    <a:pt x="139954" y="32004"/>
                  </a:lnTo>
                  <a:lnTo>
                    <a:pt x="140462" y="28702"/>
                  </a:lnTo>
                  <a:lnTo>
                    <a:pt x="138049" y="21971"/>
                  </a:lnTo>
                  <a:lnTo>
                    <a:pt x="137414" y="16129"/>
                  </a:lnTo>
                  <a:lnTo>
                    <a:pt x="138176" y="8001"/>
                  </a:lnTo>
                  <a:lnTo>
                    <a:pt x="136779" y="6096"/>
                  </a:lnTo>
                  <a:lnTo>
                    <a:pt x="98894" y="13398"/>
                  </a:lnTo>
                  <a:lnTo>
                    <a:pt x="47256" y="45834"/>
                  </a:lnTo>
                  <a:lnTo>
                    <a:pt x="8331" y="116497"/>
                  </a:lnTo>
                  <a:lnTo>
                    <a:pt x="0" y="162306"/>
                  </a:lnTo>
                  <a:lnTo>
                    <a:pt x="2413" y="208889"/>
                  </a:lnTo>
                  <a:lnTo>
                    <a:pt x="14986" y="255905"/>
                  </a:lnTo>
                  <a:lnTo>
                    <a:pt x="51079" y="309372"/>
                  </a:lnTo>
                  <a:lnTo>
                    <a:pt x="109855" y="336931"/>
                  </a:lnTo>
                  <a:lnTo>
                    <a:pt x="134391" y="340156"/>
                  </a:lnTo>
                  <a:lnTo>
                    <a:pt x="142748" y="339090"/>
                  </a:lnTo>
                  <a:lnTo>
                    <a:pt x="145034" y="331724"/>
                  </a:lnTo>
                  <a:close/>
                </a:path>
                <a:path w="570229" h="340360">
                  <a:moveTo>
                    <a:pt x="418592" y="336042"/>
                  </a:moveTo>
                  <a:lnTo>
                    <a:pt x="417449" y="326136"/>
                  </a:lnTo>
                  <a:lnTo>
                    <a:pt x="418084" y="312674"/>
                  </a:lnTo>
                  <a:lnTo>
                    <a:pt x="416941" y="310642"/>
                  </a:lnTo>
                  <a:lnTo>
                    <a:pt x="414147" y="309372"/>
                  </a:lnTo>
                  <a:lnTo>
                    <a:pt x="413639" y="308356"/>
                  </a:lnTo>
                  <a:lnTo>
                    <a:pt x="412115" y="306832"/>
                  </a:lnTo>
                  <a:lnTo>
                    <a:pt x="397217" y="259778"/>
                  </a:lnTo>
                  <a:lnTo>
                    <a:pt x="396748" y="250571"/>
                  </a:lnTo>
                  <a:lnTo>
                    <a:pt x="397002" y="247777"/>
                  </a:lnTo>
                  <a:lnTo>
                    <a:pt x="393890" y="54457"/>
                  </a:lnTo>
                  <a:lnTo>
                    <a:pt x="395376" y="45910"/>
                  </a:lnTo>
                  <a:lnTo>
                    <a:pt x="399376" y="38519"/>
                  </a:lnTo>
                  <a:lnTo>
                    <a:pt x="406654" y="32766"/>
                  </a:lnTo>
                  <a:lnTo>
                    <a:pt x="415417" y="28321"/>
                  </a:lnTo>
                  <a:lnTo>
                    <a:pt x="416433" y="22479"/>
                  </a:lnTo>
                  <a:lnTo>
                    <a:pt x="415036" y="12192"/>
                  </a:lnTo>
                  <a:lnTo>
                    <a:pt x="415290" y="9906"/>
                  </a:lnTo>
                  <a:lnTo>
                    <a:pt x="415036" y="1016"/>
                  </a:lnTo>
                  <a:lnTo>
                    <a:pt x="413893" y="0"/>
                  </a:lnTo>
                  <a:lnTo>
                    <a:pt x="407416" y="889"/>
                  </a:lnTo>
                  <a:lnTo>
                    <a:pt x="393915" y="3441"/>
                  </a:lnTo>
                  <a:lnTo>
                    <a:pt x="380758" y="6908"/>
                  </a:lnTo>
                  <a:lnTo>
                    <a:pt x="367995" y="11595"/>
                  </a:lnTo>
                  <a:lnTo>
                    <a:pt x="355727" y="17780"/>
                  </a:lnTo>
                  <a:lnTo>
                    <a:pt x="350774" y="20701"/>
                  </a:lnTo>
                  <a:lnTo>
                    <a:pt x="345694" y="23241"/>
                  </a:lnTo>
                  <a:lnTo>
                    <a:pt x="305765" y="66116"/>
                  </a:lnTo>
                  <a:lnTo>
                    <a:pt x="285623" y="115062"/>
                  </a:lnTo>
                  <a:lnTo>
                    <a:pt x="284734" y="123317"/>
                  </a:lnTo>
                  <a:lnTo>
                    <a:pt x="282448" y="131318"/>
                  </a:lnTo>
                  <a:lnTo>
                    <a:pt x="280657" y="154559"/>
                  </a:lnTo>
                  <a:lnTo>
                    <a:pt x="280238" y="169392"/>
                  </a:lnTo>
                  <a:lnTo>
                    <a:pt x="280695" y="184175"/>
                  </a:lnTo>
                  <a:lnTo>
                    <a:pt x="282321" y="198882"/>
                  </a:lnTo>
                  <a:lnTo>
                    <a:pt x="282956" y="202692"/>
                  </a:lnTo>
                  <a:lnTo>
                    <a:pt x="282702" y="206756"/>
                  </a:lnTo>
                  <a:lnTo>
                    <a:pt x="285496" y="209931"/>
                  </a:lnTo>
                  <a:lnTo>
                    <a:pt x="290322" y="229273"/>
                  </a:lnTo>
                  <a:lnTo>
                    <a:pt x="296811" y="247954"/>
                  </a:lnTo>
                  <a:lnTo>
                    <a:pt x="305219" y="265849"/>
                  </a:lnTo>
                  <a:lnTo>
                    <a:pt x="315849" y="282829"/>
                  </a:lnTo>
                  <a:lnTo>
                    <a:pt x="318897" y="291084"/>
                  </a:lnTo>
                  <a:lnTo>
                    <a:pt x="324612" y="297180"/>
                  </a:lnTo>
                  <a:lnTo>
                    <a:pt x="332486" y="301244"/>
                  </a:lnTo>
                  <a:lnTo>
                    <a:pt x="339178" y="306793"/>
                  </a:lnTo>
                  <a:lnTo>
                    <a:pt x="346227" y="311886"/>
                  </a:lnTo>
                  <a:lnTo>
                    <a:pt x="360934" y="321183"/>
                  </a:lnTo>
                  <a:lnTo>
                    <a:pt x="366382" y="325437"/>
                  </a:lnTo>
                  <a:lnTo>
                    <a:pt x="372376" y="328269"/>
                  </a:lnTo>
                  <a:lnTo>
                    <a:pt x="378764" y="330009"/>
                  </a:lnTo>
                  <a:lnTo>
                    <a:pt x="385445" y="330962"/>
                  </a:lnTo>
                  <a:lnTo>
                    <a:pt x="416433" y="336550"/>
                  </a:lnTo>
                  <a:lnTo>
                    <a:pt x="418592" y="336042"/>
                  </a:lnTo>
                  <a:close/>
                </a:path>
                <a:path w="570229" h="340360">
                  <a:moveTo>
                    <a:pt x="569976" y="166878"/>
                  </a:moveTo>
                  <a:lnTo>
                    <a:pt x="564134" y="118110"/>
                  </a:lnTo>
                  <a:lnTo>
                    <a:pt x="535063" y="53251"/>
                  </a:lnTo>
                  <a:lnTo>
                    <a:pt x="478282" y="10287"/>
                  </a:lnTo>
                  <a:lnTo>
                    <a:pt x="432054" y="0"/>
                  </a:lnTo>
                  <a:lnTo>
                    <a:pt x="430657" y="1397"/>
                  </a:lnTo>
                  <a:lnTo>
                    <a:pt x="430403" y="11430"/>
                  </a:lnTo>
                  <a:lnTo>
                    <a:pt x="431038" y="14605"/>
                  </a:lnTo>
                  <a:lnTo>
                    <a:pt x="430022" y="24511"/>
                  </a:lnTo>
                  <a:lnTo>
                    <a:pt x="432435" y="28956"/>
                  </a:lnTo>
                  <a:lnTo>
                    <a:pt x="438912" y="31877"/>
                  </a:lnTo>
                  <a:lnTo>
                    <a:pt x="444855" y="35902"/>
                  </a:lnTo>
                  <a:lnTo>
                    <a:pt x="453593" y="82257"/>
                  </a:lnTo>
                  <a:lnTo>
                    <a:pt x="453644" y="109982"/>
                  </a:lnTo>
                  <a:lnTo>
                    <a:pt x="455676" y="240665"/>
                  </a:lnTo>
                  <a:lnTo>
                    <a:pt x="456819" y="247142"/>
                  </a:lnTo>
                  <a:lnTo>
                    <a:pt x="454533" y="254000"/>
                  </a:lnTo>
                  <a:lnTo>
                    <a:pt x="457454" y="260477"/>
                  </a:lnTo>
                  <a:lnTo>
                    <a:pt x="458724" y="268986"/>
                  </a:lnTo>
                  <a:lnTo>
                    <a:pt x="458216" y="277241"/>
                  </a:lnTo>
                  <a:lnTo>
                    <a:pt x="457835" y="294259"/>
                  </a:lnTo>
                  <a:lnTo>
                    <a:pt x="454406" y="301879"/>
                  </a:lnTo>
                  <a:lnTo>
                    <a:pt x="436753" y="309499"/>
                  </a:lnTo>
                  <a:lnTo>
                    <a:pt x="435864" y="316865"/>
                  </a:lnTo>
                  <a:lnTo>
                    <a:pt x="437134" y="326136"/>
                  </a:lnTo>
                  <a:lnTo>
                    <a:pt x="437388" y="329565"/>
                  </a:lnTo>
                  <a:lnTo>
                    <a:pt x="436372" y="335661"/>
                  </a:lnTo>
                  <a:lnTo>
                    <a:pt x="438404" y="336169"/>
                  </a:lnTo>
                  <a:lnTo>
                    <a:pt x="490613" y="320916"/>
                  </a:lnTo>
                  <a:lnTo>
                    <a:pt x="505333" y="312420"/>
                  </a:lnTo>
                  <a:lnTo>
                    <a:pt x="509016" y="312547"/>
                  </a:lnTo>
                  <a:lnTo>
                    <a:pt x="513080" y="307721"/>
                  </a:lnTo>
                  <a:lnTo>
                    <a:pt x="521627" y="300253"/>
                  </a:lnTo>
                  <a:lnTo>
                    <a:pt x="529348" y="292036"/>
                  </a:lnTo>
                  <a:lnTo>
                    <a:pt x="554304" y="253365"/>
                  </a:lnTo>
                  <a:lnTo>
                    <a:pt x="566000" y="215341"/>
                  </a:lnTo>
                  <a:lnTo>
                    <a:pt x="569760" y="183197"/>
                  </a:lnTo>
                  <a:lnTo>
                    <a:pt x="569976" y="166878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91228" y="2626105"/>
              <a:ext cx="102741" cy="1342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95842" y="2862593"/>
              <a:ext cx="98551" cy="1028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18117" y="2625725"/>
              <a:ext cx="193675" cy="325755"/>
            </a:xfrm>
            <a:custGeom>
              <a:avLst/>
              <a:gdLst/>
              <a:ahLst/>
              <a:cxnLst/>
              <a:rect l="l" t="t" r="r" b="b"/>
              <a:pathLst>
                <a:path w="193675" h="325755">
                  <a:moveTo>
                    <a:pt x="128704" y="101"/>
                  </a:moveTo>
                  <a:lnTo>
                    <a:pt x="94360" y="762"/>
                  </a:lnTo>
                  <a:lnTo>
                    <a:pt x="79628" y="762"/>
                  </a:lnTo>
                  <a:lnTo>
                    <a:pt x="67182" y="1397"/>
                  </a:lnTo>
                  <a:lnTo>
                    <a:pt x="61849" y="0"/>
                  </a:lnTo>
                  <a:lnTo>
                    <a:pt x="57023" y="2539"/>
                  </a:lnTo>
                  <a:lnTo>
                    <a:pt x="44196" y="3175"/>
                  </a:lnTo>
                  <a:lnTo>
                    <a:pt x="25447" y="3508"/>
                  </a:lnTo>
                  <a:lnTo>
                    <a:pt x="16138" y="4371"/>
                  </a:lnTo>
                  <a:lnTo>
                    <a:pt x="1397" y="8509"/>
                  </a:lnTo>
                  <a:lnTo>
                    <a:pt x="0" y="12953"/>
                  </a:lnTo>
                  <a:lnTo>
                    <a:pt x="253" y="23240"/>
                  </a:lnTo>
                  <a:lnTo>
                    <a:pt x="1904" y="27559"/>
                  </a:lnTo>
                  <a:lnTo>
                    <a:pt x="8000" y="28955"/>
                  </a:lnTo>
                  <a:lnTo>
                    <a:pt x="14418" y="31815"/>
                  </a:lnTo>
                  <a:lnTo>
                    <a:pt x="19050" y="36115"/>
                  </a:lnTo>
                  <a:lnTo>
                    <a:pt x="22252" y="41725"/>
                  </a:lnTo>
                  <a:lnTo>
                    <a:pt x="24383" y="48513"/>
                  </a:lnTo>
                  <a:lnTo>
                    <a:pt x="26636" y="57044"/>
                  </a:lnTo>
                  <a:lnTo>
                    <a:pt x="32045" y="73963"/>
                  </a:lnTo>
                  <a:lnTo>
                    <a:pt x="63880" y="176402"/>
                  </a:lnTo>
                  <a:lnTo>
                    <a:pt x="62864" y="178180"/>
                  </a:lnTo>
                  <a:lnTo>
                    <a:pt x="63373" y="179832"/>
                  </a:lnTo>
                  <a:lnTo>
                    <a:pt x="64515" y="181483"/>
                  </a:lnTo>
                  <a:lnTo>
                    <a:pt x="73312" y="209026"/>
                  </a:lnTo>
                  <a:lnTo>
                    <a:pt x="90429" y="264064"/>
                  </a:lnTo>
                  <a:lnTo>
                    <a:pt x="99440" y="291464"/>
                  </a:lnTo>
                  <a:lnTo>
                    <a:pt x="101173" y="298241"/>
                  </a:lnTo>
                  <a:lnTo>
                    <a:pt x="108330" y="321563"/>
                  </a:lnTo>
                  <a:lnTo>
                    <a:pt x="109854" y="324992"/>
                  </a:lnTo>
                  <a:lnTo>
                    <a:pt x="123707" y="325179"/>
                  </a:lnTo>
                  <a:lnTo>
                    <a:pt x="143190" y="324869"/>
                  </a:lnTo>
                  <a:lnTo>
                    <a:pt x="153669" y="324230"/>
                  </a:lnTo>
                  <a:lnTo>
                    <a:pt x="154431" y="323088"/>
                  </a:lnTo>
                  <a:lnTo>
                    <a:pt x="162559" y="322579"/>
                  </a:lnTo>
                  <a:lnTo>
                    <a:pt x="171068" y="322961"/>
                  </a:lnTo>
                  <a:lnTo>
                    <a:pt x="173354" y="322072"/>
                  </a:lnTo>
                  <a:lnTo>
                    <a:pt x="176232" y="309205"/>
                  </a:lnTo>
                  <a:lnTo>
                    <a:pt x="182625" y="286130"/>
                  </a:lnTo>
                  <a:lnTo>
                    <a:pt x="184606" y="275800"/>
                  </a:lnTo>
                  <a:lnTo>
                    <a:pt x="187134" y="265683"/>
                  </a:lnTo>
                  <a:lnTo>
                    <a:pt x="192785" y="245617"/>
                  </a:lnTo>
                  <a:lnTo>
                    <a:pt x="193675" y="241553"/>
                  </a:lnTo>
                  <a:lnTo>
                    <a:pt x="193548" y="238125"/>
                  </a:lnTo>
                  <a:lnTo>
                    <a:pt x="174116" y="172847"/>
                  </a:lnTo>
                  <a:lnTo>
                    <a:pt x="174751" y="169925"/>
                  </a:lnTo>
                  <a:lnTo>
                    <a:pt x="139700" y="53594"/>
                  </a:lnTo>
                  <a:lnTo>
                    <a:pt x="137527" y="44914"/>
                  </a:lnTo>
                  <a:lnTo>
                    <a:pt x="137842" y="39020"/>
                  </a:lnTo>
                  <a:lnTo>
                    <a:pt x="141182" y="34127"/>
                  </a:lnTo>
                  <a:lnTo>
                    <a:pt x="148081" y="28448"/>
                  </a:lnTo>
                  <a:lnTo>
                    <a:pt x="154050" y="23875"/>
                  </a:lnTo>
                  <a:lnTo>
                    <a:pt x="157099" y="16383"/>
                  </a:lnTo>
                  <a:lnTo>
                    <a:pt x="152526" y="3555"/>
                  </a:lnTo>
                  <a:lnTo>
                    <a:pt x="147065" y="888"/>
                  </a:lnTo>
                  <a:lnTo>
                    <a:pt x="128704" y="101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01885" y="2625725"/>
              <a:ext cx="100203" cy="2072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8224" y="1234439"/>
              <a:ext cx="8276844" cy="52715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89403" y="1652015"/>
              <a:ext cx="3416808" cy="10119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1324" y="3793235"/>
              <a:ext cx="3674364" cy="9022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26235" y="1696244"/>
            <a:ext cx="5044440" cy="37433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746760" algn="l"/>
              </a:tabLst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01	</a:t>
            </a:r>
            <a:r>
              <a:rPr sz="3600" b="1" i="1" spc="-5" dirty="0">
                <a:solidFill>
                  <a:srgbClr val="C00000"/>
                </a:solidFill>
                <a:latin typeface="Arial"/>
                <a:cs typeface="Arial"/>
              </a:rPr>
              <a:t>introduction:</a:t>
            </a:r>
            <a:endParaRPr sz="3600">
              <a:latin typeface="Arial"/>
              <a:cs typeface="Arial"/>
            </a:endParaRPr>
          </a:p>
          <a:p>
            <a:pPr marL="437515" indent="-401320">
              <a:lnSpc>
                <a:spcPct val="100000"/>
              </a:lnSpc>
              <a:spcBef>
                <a:spcPts val="345"/>
              </a:spcBef>
              <a:buAutoNum type="romanLcPeriod"/>
              <a:tabLst>
                <a:tab pos="436880" algn="l"/>
                <a:tab pos="437515" algn="l"/>
              </a:tabLst>
            </a:pPr>
            <a:r>
              <a:rPr sz="2000" i="1" spc="65" dirty="0">
                <a:latin typeface="Arial"/>
                <a:cs typeface="Arial"/>
              </a:rPr>
              <a:t>Définition</a:t>
            </a:r>
            <a:endParaRPr sz="2000">
              <a:latin typeface="Arial"/>
              <a:cs typeface="Arial"/>
            </a:endParaRPr>
          </a:p>
          <a:p>
            <a:pPr marL="437515" indent="-401320">
              <a:lnSpc>
                <a:spcPct val="100000"/>
              </a:lnSpc>
              <a:buFont typeface="Arial"/>
              <a:buAutoNum type="romanLcPeriod"/>
              <a:tabLst>
                <a:tab pos="436880" algn="l"/>
                <a:tab pos="437515" algn="l"/>
              </a:tabLst>
            </a:pPr>
            <a:r>
              <a:rPr sz="2000" i="1" spc="65" dirty="0">
                <a:latin typeface="Times New Roman"/>
                <a:cs typeface="Times New Roman"/>
              </a:rPr>
              <a:t>Pourquoi </a:t>
            </a:r>
            <a:r>
              <a:rPr sz="2000" i="1" spc="35" dirty="0">
                <a:latin typeface="Times New Roman"/>
                <a:cs typeface="Times New Roman"/>
              </a:rPr>
              <a:t>l’analyse </a:t>
            </a:r>
            <a:r>
              <a:rPr sz="2000" i="1" spc="100" dirty="0">
                <a:latin typeface="Times New Roman"/>
                <a:cs typeface="Times New Roman"/>
              </a:rPr>
              <a:t>du</a:t>
            </a:r>
            <a:r>
              <a:rPr sz="2000" i="1" spc="140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Times New Roman"/>
                <a:cs typeface="Times New Roman"/>
              </a:rPr>
              <a:t>coronavirus</a:t>
            </a:r>
            <a:endParaRPr sz="2000">
              <a:latin typeface="Times New Roman"/>
              <a:cs typeface="Times New Roman"/>
            </a:endParaRPr>
          </a:p>
          <a:p>
            <a:pPr marL="436880" marR="1297940" indent="-401320">
              <a:lnSpc>
                <a:spcPct val="100000"/>
              </a:lnSpc>
              <a:buAutoNum type="romanLcPeriod"/>
              <a:tabLst>
                <a:tab pos="437515" algn="l"/>
              </a:tabLst>
            </a:pPr>
            <a:r>
              <a:rPr sz="2000" i="1" spc="25" dirty="0">
                <a:latin typeface="Arial"/>
                <a:cs typeface="Arial"/>
              </a:rPr>
              <a:t>Représentation </a:t>
            </a:r>
            <a:r>
              <a:rPr sz="2000" i="1" spc="-75" dirty="0">
                <a:latin typeface="Arial"/>
                <a:cs typeface="Arial"/>
              </a:rPr>
              <a:t>de </a:t>
            </a:r>
            <a:r>
              <a:rPr sz="2000" i="1" spc="35" dirty="0">
                <a:latin typeface="Arial"/>
                <a:cs typeface="Arial"/>
              </a:rPr>
              <a:t>dataseet  </a:t>
            </a:r>
            <a:r>
              <a:rPr sz="2000" i="1" spc="-20" dirty="0">
                <a:latin typeface="Arial"/>
                <a:cs typeface="Arial"/>
              </a:rPr>
              <a:t>coronavirus</a:t>
            </a:r>
            <a:endParaRPr sz="2000">
              <a:latin typeface="Arial"/>
              <a:cs typeface="Arial"/>
            </a:endParaRPr>
          </a:p>
          <a:p>
            <a:pPr marL="437515" indent="-401320">
              <a:lnSpc>
                <a:spcPts val="2240"/>
              </a:lnSpc>
              <a:buAutoNum type="romanLcPeriod"/>
              <a:tabLst>
                <a:tab pos="437515" algn="l"/>
              </a:tabLst>
            </a:pPr>
            <a:r>
              <a:rPr sz="2000" i="1" spc="-50" dirty="0">
                <a:latin typeface="Arial"/>
                <a:cs typeface="Arial"/>
              </a:rPr>
              <a:t>idée</a:t>
            </a:r>
            <a:endParaRPr sz="2000">
              <a:latin typeface="Arial"/>
              <a:cs typeface="Arial"/>
            </a:endParaRPr>
          </a:p>
          <a:p>
            <a:pPr marL="89535">
              <a:lnSpc>
                <a:spcPts val="4160"/>
              </a:lnSpc>
              <a:tabLst>
                <a:tab pos="838200" algn="l"/>
              </a:tabLst>
            </a:pPr>
            <a:r>
              <a:rPr sz="5400" b="1" baseline="-3858" dirty="0">
                <a:solidFill>
                  <a:srgbClr val="C00000"/>
                </a:solidFill>
                <a:latin typeface="Arial"/>
                <a:cs typeface="Arial"/>
              </a:rPr>
              <a:t>02	</a:t>
            </a:r>
            <a:r>
              <a:rPr sz="3200" b="1" i="1" spc="-5" dirty="0">
                <a:solidFill>
                  <a:srgbClr val="C00000"/>
                </a:solidFill>
                <a:latin typeface="Arial"/>
                <a:cs typeface="Arial"/>
              </a:rPr>
              <a:t>Implémentation:</a:t>
            </a:r>
            <a:endParaRPr sz="3200">
              <a:latin typeface="Arial"/>
              <a:cs typeface="Arial"/>
            </a:endParaRPr>
          </a:p>
          <a:p>
            <a:pPr marL="502284" indent="-401320">
              <a:lnSpc>
                <a:spcPct val="100000"/>
              </a:lnSpc>
              <a:spcBef>
                <a:spcPts val="795"/>
              </a:spcBef>
              <a:buAutoNum type="romanLcPeriod"/>
              <a:tabLst>
                <a:tab pos="502284" algn="l"/>
                <a:tab pos="502920" algn="l"/>
              </a:tabLst>
            </a:pPr>
            <a:r>
              <a:rPr sz="2000" i="1" spc="50" dirty="0">
                <a:latin typeface="Arial"/>
                <a:cs typeface="Arial"/>
              </a:rPr>
              <a:t>Implémentation </a:t>
            </a:r>
            <a:r>
              <a:rPr sz="2000" i="1" spc="-110" dirty="0">
                <a:latin typeface="Arial"/>
                <a:cs typeface="Arial"/>
              </a:rPr>
              <a:t>avec</a:t>
            </a:r>
            <a:r>
              <a:rPr sz="2000" i="1" spc="114" dirty="0">
                <a:latin typeface="Arial"/>
                <a:cs typeface="Arial"/>
              </a:rPr>
              <a:t> </a:t>
            </a:r>
            <a:r>
              <a:rPr sz="2000" i="1" spc="80" dirty="0"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  <a:p>
            <a:pPr marL="502284">
              <a:lnSpc>
                <a:spcPct val="100000"/>
              </a:lnSpc>
              <a:spcBef>
                <a:spcPts val="5"/>
              </a:spcBef>
            </a:pPr>
            <a:r>
              <a:rPr sz="2000" i="1" spc="50" dirty="0">
                <a:latin typeface="Arial"/>
                <a:cs typeface="Arial"/>
              </a:rPr>
              <a:t>(application </a:t>
            </a:r>
            <a:r>
              <a:rPr sz="2000" i="1" spc="-70" dirty="0">
                <a:latin typeface="Arial"/>
                <a:cs typeface="Arial"/>
              </a:rPr>
              <a:t>de </a:t>
            </a:r>
            <a:r>
              <a:rPr sz="2000" i="1" spc="-25" dirty="0">
                <a:latin typeface="Arial"/>
                <a:cs typeface="Arial"/>
              </a:rPr>
              <a:t>l'ACP </a:t>
            </a:r>
            <a:r>
              <a:rPr sz="2000" i="1" spc="5" dirty="0">
                <a:latin typeface="Arial"/>
                <a:cs typeface="Arial"/>
              </a:rPr>
              <a:t>sur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coronavirus)</a:t>
            </a:r>
            <a:endParaRPr sz="2000">
              <a:latin typeface="Arial"/>
              <a:cs typeface="Arial"/>
            </a:endParaRPr>
          </a:p>
          <a:p>
            <a:pPr marL="502284" indent="-401320">
              <a:lnSpc>
                <a:spcPct val="100000"/>
              </a:lnSpc>
              <a:buAutoNum type="romanLcPeriod" startAt="2"/>
              <a:tabLst>
                <a:tab pos="502284" algn="l"/>
                <a:tab pos="502920" algn="l"/>
              </a:tabLst>
            </a:pPr>
            <a:r>
              <a:rPr sz="2000" i="1" spc="-5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09796"/>
              <a:ext cx="4916220" cy="464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683" y="1979675"/>
              <a:ext cx="10716768" cy="4479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34568"/>
              <a:ext cx="4861560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" y="1595628"/>
              <a:ext cx="4128516" cy="132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0141" y="797868"/>
            <a:ext cx="409829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00" b="1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introduction:</a:t>
            </a:r>
            <a:endParaRPr sz="57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2841" y="543433"/>
            <a:ext cx="11563985" cy="1651000"/>
            <a:chOff x="332841" y="543433"/>
            <a:chExt cx="11563985" cy="1651000"/>
          </a:xfrm>
        </p:grpSpPr>
        <p:sp>
          <p:nvSpPr>
            <p:cNvPr id="10" name="object 10"/>
            <p:cNvSpPr/>
            <p:nvPr/>
          </p:nvSpPr>
          <p:spPr>
            <a:xfrm>
              <a:off x="332841" y="1606422"/>
              <a:ext cx="4067810" cy="71755"/>
            </a:xfrm>
            <a:custGeom>
              <a:avLst/>
              <a:gdLst/>
              <a:ahLst/>
              <a:cxnLst/>
              <a:rect l="l" t="t" r="r" b="b"/>
              <a:pathLst>
                <a:path w="4067810" h="71755">
                  <a:moveTo>
                    <a:pt x="4067581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4067581" y="71627"/>
                  </a:lnTo>
                  <a:lnTo>
                    <a:pt x="406758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25185" y="543433"/>
              <a:ext cx="5971540" cy="1651000"/>
            </a:xfrm>
            <a:custGeom>
              <a:avLst/>
              <a:gdLst/>
              <a:ahLst/>
              <a:cxnLst/>
              <a:rect l="l" t="t" r="r" b="b"/>
              <a:pathLst>
                <a:path w="5971540" h="1651000">
                  <a:moveTo>
                    <a:pt x="49275" y="1638300"/>
                  </a:moveTo>
                  <a:lnTo>
                    <a:pt x="27686" y="1638300"/>
                  </a:lnTo>
                  <a:lnTo>
                    <a:pt x="26797" y="1651000"/>
                  </a:lnTo>
                  <a:lnTo>
                    <a:pt x="49656" y="1651000"/>
                  </a:lnTo>
                  <a:lnTo>
                    <a:pt x="49275" y="1638300"/>
                  </a:lnTo>
                  <a:close/>
                </a:path>
                <a:path w="5971540" h="1651000">
                  <a:moveTo>
                    <a:pt x="62102" y="1638300"/>
                  </a:moveTo>
                  <a:lnTo>
                    <a:pt x="56387" y="1638300"/>
                  </a:lnTo>
                  <a:lnTo>
                    <a:pt x="58674" y="1651000"/>
                  </a:lnTo>
                  <a:lnTo>
                    <a:pt x="62102" y="1638300"/>
                  </a:lnTo>
                  <a:close/>
                </a:path>
                <a:path w="5971540" h="1651000">
                  <a:moveTo>
                    <a:pt x="74549" y="1638300"/>
                  </a:moveTo>
                  <a:lnTo>
                    <a:pt x="62102" y="1638300"/>
                  </a:lnTo>
                  <a:lnTo>
                    <a:pt x="65024" y="1651000"/>
                  </a:lnTo>
                  <a:lnTo>
                    <a:pt x="72262" y="1651000"/>
                  </a:lnTo>
                  <a:lnTo>
                    <a:pt x="74549" y="1638300"/>
                  </a:lnTo>
                  <a:close/>
                </a:path>
                <a:path w="5971540" h="1651000">
                  <a:moveTo>
                    <a:pt x="112522" y="1638300"/>
                  </a:moveTo>
                  <a:lnTo>
                    <a:pt x="94408" y="1638300"/>
                  </a:lnTo>
                  <a:lnTo>
                    <a:pt x="96043" y="1651000"/>
                  </a:lnTo>
                  <a:lnTo>
                    <a:pt x="110998" y="1651000"/>
                  </a:lnTo>
                  <a:lnTo>
                    <a:pt x="112522" y="1638300"/>
                  </a:lnTo>
                  <a:close/>
                </a:path>
                <a:path w="5971540" h="1651000">
                  <a:moveTo>
                    <a:pt x="173609" y="1638300"/>
                  </a:moveTo>
                  <a:lnTo>
                    <a:pt x="122354" y="1638300"/>
                  </a:lnTo>
                  <a:lnTo>
                    <a:pt x="129492" y="1651000"/>
                  </a:lnTo>
                  <a:lnTo>
                    <a:pt x="169672" y="1651000"/>
                  </a:lnTo>
                  <a:lnTo>
                    <a:pt x="173609" y="1638300"/>
                  </a:lnTo>
                  <a:close/>
                </a:path>
                <a:path w="5971540" h="1651000">
                  <a:moveTo>
                    <a:pt x="183387" y="1638300"/>
                  </a:moveTo>
                  <a:lnTo>
                    <a:pt x="173609" y="1638300"/>
                  </a:lnTo>
                  <a:lnTo>
                    <a:pt x="179324" y="1651000"/>
                  </a:lnTo>
                  <a:lnTo>
                    <a:pt x="183387" y="1638300"/>
                  </a:lnTo>
                  <a:close/>
                </a:path>
                <a:path w="5971540" h="1651000">
                  <a:moveTo>
                    <a:pt x="197879" y="1638300"/>
                  </a:moveTo>
                  <a:lnTo>
                    <a:pt x="187198" y="1638300"/>
                  </a:lnTo>
                  <a:lnTo>
                    <a:pt x="188340" y="1651000"/>
                  </a:lnTo>
                  <a:lnTo>
                    <a:pt x="189864" y="1651000"/>
                  </a:lnTo>
                  <a:lnTo>
                    <a:pt x="197879" y="1638300"/>
                  </a:lnTo>
                  <a:close/>
                </a:path>
                <a:path w="5971540" h="1651000">
                  <a:moveTo>
                    <a:pt x="94837" y="1625600"/>
                  </a:moveTo>
                  <a:lnTo>
                    <a:pt x="24256" y="1625600"/>
                  </a:lnTo>
                  <a:lnTo>
                    <a:pt x="31114" y="1638300"/>
                  </a:lnTo>
                  <a:lnTo>
                    <a:pt x="86665" y="1638300"/>
                  </a:lnTo>
                  <a:lnTo>
                    <a:pt x="94837" y="1625600"/>
                  </a:lnTo>
                  <a:close/>
                </a:path>
                <a:path w="5971540" h="1651000">
                  <a:moveTo>
                    <a:pt x="125237" y="1625600"/>
                  </a:moveTo>
                  <a:lnTo>
                    <a:pt x="94868" y="1625600"/>
                  </a:lnTo>
                  <a:lnTo>
                    <a:pt x="96900" y="1638300"/>
                  </a:lnTo>
                  <a:lnTo>
                    <a:pt x="107515" y="1638300"/>
                  </a:lnTo>
                  <a:lnTo>
                    <a:pt x="125237" y="1625600"/>
                  </a:lnTo>
                  <a:close/>
                </a:path>
                <a:path w="5971540" h="1651000">
                  <a:moveTo>
                    <a:pt x="257810" y="1625600"/>
                  </a:moveTo>
                  <a:lnTo>
                    <a:pt x="148716" y="1625600"/>
                  </a:lnTo>
                  <a:lnTo>
                    <a:pt x="143890" y="1638300"/>
                  </a:lnTo>
                  <a:lnTo>
                    <a:pt x="256539" y="1638300"/>
                  </a:lnTo>
                  <a:lnTo>
                    <a:pt x="257810" y="1625600"/>
                  </a:lnTo>
                  <a:close/>
                </a:path>
                <a:path w="5971540" h="1651000">
                  <a:moveTo>
                    <a:pt x="270255" y="1625600"/>
                  </a:moveTo>
                  <a:lnTo>
                    <a:pt x="261492" y="1625600"/>
                  </a:lnTo>
                  <a:lnTo>
                    <a:pt x="261747" y="1638300"/>
                  </a:lnTo>
                  <a:lnTo>
                    <a:pt x="268859" y="1638300"/>
                  </a:lnTo>
                  <a:lnTo>
                    <a:pt x="270255" y="1625600"/>
                  </a:lnTo>
                  <a:close/>
                </a:path>
                <a:path w="5971540" h="1651000">
                  <a:moveTo>
                    <a:pt x="299847" y="1625600"/>
                  </a:moveTo>
                  <a:lnTo>
                    <a:pt x="272923" y="1625600"/>
                  </a:lnTo>
                  <a:lnTo>
                    <a:pt x="273685" y="1638300"/>
                  </a:lnTo>
                  <a:lnTo>
                    <a:pt x="296163" y="1638300"/>
                  </a:lnTo>
                  <a:lnTo>
                    <a:pt x="299847" y="1625600"/>
                  </a:lnTo>
                  <a:close/>
                </a:path>
                <a:path w="5971540" h="1651000">
                  <a:moveTo>
                    <a:pt x="315849" y="1625600"/>
                  </a:moveTo>
                  <a:lnTo>
                    <a:pt x="304164" y="1625600"/>
                  </a:lnTo>
                  <a:lnTo>
                    <a:pt x="308355" y="1638300"/>
                  </a:lnTo>
                  <a:lnTo>
                    <a:pt x="308610" y="1638300"/>
                  </a:lnTo>
                  <a:lnTo>
                    <a:pt x="315849" y="1625600"/>
                  </a:lnTo>
                  <a:close/>
                </a:path>
                <a:path w="5971540" h="1651000">
                  <a:moveTo>
                    <a:pt x="381888" y="1612900"/>
                  </a:moveTo>
                  <a:lnTo>
                    <a:pt x="32385" y="1612900"/>
                  </a:lnTo>
                  <a:lnTo>
                    <a:pt x="30225" y="1625600"/>
                  </a:lnTo>
                  <a:lnTo>
                    <a:pt x="379729" y="1625600"/>
                  </a:lnTo>
                  <a:lnTo>
                    <a:pt x="381888" y="1612900"/>
                  </a:lnTo>
                  <a:close/>
                </a:path>
                <a:path w="5971540" h="1651000">
                  <a:moveTo>
                    <a:pt x="422528" y="1600200"/>
                  </a:moveTo>
                  <a:lnTo>
                    <a:pt x="31368" y="1600200"/>
                  </a:lnTo>
                  <a:lnTo>
                    <a:pt x="29844" y="1612900"/>
                  </a:lnTo>
                  <a:lnTo>
                    <a:pt x="417956" y="1612900"/>
                  </a:lnTo>
                  <a:lnTo>
                    <a:pt x="422528" y="1600200"/>
                  </a:lnTo>
                  <a:close/>
                </a:path>
                <a:path w="5971540" h="1651000">
                  <a:moveTo>
                    <a:pt x="488045" y="1600200"/>
                  </a:moveTo>
                  <a:lnTo>
                    <a:pt x="440309" y="1600200"/>
                  </a:lnTo>
                  <a:lnTo>
                    <a:pt x="440436" y="1612900"/>
                  </a:lnTo>
                  <a:lnTo>
                    <a:pt x="465709" y="1612900"/>
                  </a:lnTo>
                  <a:lnTo>
                    <a:pt x="488045" y="1600200"/>
                  </a:lnTo>
                  <a:close/>
                </a:path>
                <a:path w="5971540" h="1651000">
                  <a:moveTo>
                    <a:pt x="594994" y="1587500"/>
                  </a:moveTo>
                  <a:lnTo>
                    <a:pt x="20954" y="1587500"/>
                  </a:lnTo>
                  <a:lnTo>
                    <a:pt x="13969" y="1600200"/>
                  </a:lnTo>
                  <a:lnTo>
                    <a:pt x="595503" y="1600200"/>
                  </a:lnTo>
                  <a:lnTo>
                    <a:pt x="594994" y="1587500"/>
                  </a:lnTo>
                  <a:close/>
                </a:path>
                <a:path w="5971540" h="1651000">
                  <a:moveTo>
                    <a:pt x="648628" y="1574800"/>
                  </a:moveTo>
                  <a:lnTo>
                    <a:pt x="20827" y="1574800"/>
                  </a:lnTo>
                  <a:lnTo>
                    <a:pt x="24129" y="1587500"/>
                  </a:lnTo>
                  <a:lnTo>
                    <a:pt x="630364" y="1587500"/>
                  </a:lnTo>
                  <a:lnTo>
                    <a:pt x="648628" y="1574800"/>
                  </a:lnTo>
                  <a:close/>
                </a:path>
                <a:path w="5971540" h="1651000">
                  <a:moveTo>
                    <a:pt x="739425" y="1562100"/>
                  </a:moveTo>
                  <a:lnTo>
                    <a:pt x="24002" y="1562100"/>
                  </a:lnTo>
                  <a:lnTo>
                    <a:pt x="22605" y="1574800"/>
                  </a:lnTo>
                  <a:lnTo>
                    <a:pt x="729872" y="1574800"/>
                  </a:lnTo>
                  <a:lnTo>
                    <a:pt x="739425" y="1562100"/>
                  </a:lnTo>
                  <a:close/>
                </a:path>
                <a:path w="5971540" h="1651000">
                  <a:moveTo>
                    <a:pt x="1064767" y="1562100"/>
                  </a:moveTo>
                  <a:lnTo>
                    <a:pt x="1060831" y="1562100"/>
                  </a:lnTo>
                  <a:lnTo>
                    <a:pt x="1061719" y="1574800"/>
                  </a:lnTo>
                  <a:lnTo>
                    <a:pt x="1064767" y="1562100"/>
                  </a:lnTo>
                  <a:close/>
                </a:path>
                <a:path w="5971540" h="1651000">
                  <a:moveTo>
                    <a:pt x="756158" y="1549400"/>
                  </a:moveTo>
                  <a:lnTo>
                    <a:pt x="0" y="1549400"/>
                  </a:lnTo>
                  <a:lnTo>
                    <a:pt x="380" y="1562100"/>
                  </a:lnTo>
                  <a:lnTo>
                    <a:pt x="753363" y="1562100"/>
                  </a:lnTo>
                  <a:lnTo>
                    <a:pt x="756158" y="1549400"/>
                  </a:lnTo>
                  <a:close/>
                </a:path>
                <a:path w="5971540" h="1651000">
                  <a:moveTo>
                    <a:pt x="885951" y="1549400"/>
                  </a:moveTo>
                  <a:lnTo>
                    <a:pt x="759587" y="1549400"/>
                  </a:lnTo>
                  <a:lnTo>
                    <a:pt x="760603" y="1562100"/>
                  </a:lnTo>
                  <a:lnTo>
                    <a:pt x="856819" y="1562100"/>
                  </a:lnTo>
                  <a:lnTo>
                    <a:pt x="885951" y="1549400"/>
                  </a:lnTo>
                  <a:close/>
                </a:path>
                <a:path w="5971540" h="1651000">
                  <a:moveTo>
                    <a:pt x="953388" y="1549400"/>
                  </a:moveTo>
                  <a:lnTo>
                    <a:pt x="891793" y="1549400"/>
                  </a:lnTo>
                  <a:lnTo>
                    <a:pt x="909097" y="1562100"/>
                  </a:lnTo>
                  <a:lnTo>
                    <a:pt x="938799" y="1562100"/>
                  </a:lnTo>
                  <a:lnTo>
                    <a:pt x="953388" y="1549400"/>
                  </a:lnTo>
                  <a:close/>
                </a:path>
                <a:path w="5971540" h="1651000">
                  <a:moveTo>
                    <a:pt x="1101603" y="1549400"/>
                  </a:moveTo>
                  <a:lnTo>
                    <a:pt x="996822" y="1549400"/>
                  </a:lnTo>
                  <a:lnTo>
                    <a:pt x="993266" y="1562100"/>
                  </a:lnTo>
                  <a:lnTo>
                    <a:pt x="1093073" y="1562100"/>
                  </a:lnTo>
                  <a:lnTo>
                    <a:pt x="1101603" y="1549400"/>
                  </a:lnTo>
                  <a:close/>
                </a:path>
                <a:path w="5971540" h="1651000">
                  <a:moveTo>
                    <a:pt x="1340119" y="1536700"/>
                  </a:moveTo>
                  <a:lnTo>
                    <a:pt x="9525" y="1536700"/>
                  </a:lnTo>
                  <a:lnTo>
                    <a:pt x="7112" y="1549400"/>
                  </a:lnTo>
                  <a:lnTo>
                    <a:pt x="1320718" y="1549400"/>
                  </a:lnTo>
                  <a:lnTo>
                    <a:pt x="1340119" y="1536700"/>
                  </a:lnTo>
                  <a:close/>
                </a:path>
                <a:path w="5971540" h="1651000">
                  <a:moveTo>
                    <a:pt x="1403604" y="1536700"/>
                  </a:moveTo>
                  <a:lnTo>
                    <a:pt x="1381887" y="1536700"/>
                  </a:lnTo>
                  <a:lnTo>
                    <a:pt x="1378585" y="1549400"/>
                  </a:lnTo>
                  <a:lnTo>
                    <a:pt x="1406143" y="1549400"/>
                  </a:lnTo>
                  <a:lnTo>
                    <a:pt x="1403604" y="1536700"/>
                  </a:lnTo>
                  <a:close/>
                </a:path>
                <a:path w="5971540" h="1651000">
                  <a:moveTo>
                    <a:pt x="1436242" y="1536700"/>
                  </a:moveTo>
                  <a:lnTo>
                    <a:pt x="1426717" y="1536700"/>
                  </a:lnTo>
                  <a:lnTo>
                    <a:pt x="1432051" y="1549400"/>
                  </a:lnTo>
                  <a:lnTo>
                    <a:pt x="1436242" y="1536700"/>
                  </a:lnTo>
                  <a:close/>
                </a:path>
                <a:path w="5971540" h="1651000">
                  <a:moveTo>
                    <a:pt x="1410081" y="1524000"/>
                  </a:moveTo>
                  <a:lnTo>
                    <a:pt x="2159" y="1524000"/>
                  </a:lnTo>
                  <a:lnTo>
                    <a:pt x="1904" y="1536700"/>
                  </a:lnTo>
                  <a:lnTo>
                    <a:pt x="1405000" y="1536700"/>
                  </a:lnTo>
                  <a:lnTo>
                    <a:pt x="1410081" y="1524000"/>
                  </a:lnTo>
                  <a:close/>
                </a:path>
                <a:path w="5971540" h="1651000">
                  <a:moveTo>
                    <a:pt x="1482724" y="1524000"/>
                  </a:moveTo>
                  <a:lnTo>
                    <a:pt x="1422526" y="1524000"/>
                  </a:lnTo>
                  <a:lnTo>
                    <a:pt x="1433796" y="1536700"/>
                  </a:lnTo>
                  <a:lnTo>
                    <a:pt x="1475739" y="1536700"/>
                  </a:lnTo>
                  <a:lnTo>
                    <a:pt x="1482724" y="1524000"/>
                  </a:lnTo>
                  <a:close/>
                </a:path>
                <a:path w="5971540" h="1651000">
                  <a:moveTo>
                    <a:pt x="1584706" y="1511300"/>
                  </a:moveTo>
                  <a:lnTo>
                    <a:pt x="14700" y="1511300"/>
                  </a:lnTo>
                  <a:lnTo>
                    <a:pt x="7905" y="1524000"/>
                  </a:lnTo>
                  <a:lnTo>
                    <a:pt x="1576081" y="1524000"/>
                  </a:lnTo>
                  <a:lnTo>
                    <a:pt x="1584706" y="1511300"/>
                  </a:lnTo>
                  <a:close/>
                </a:path>
                <a:path w="5971540" h="1651000">
                  <a:moveTo>
                    <a:pt x="1678559" y="1511300"/>
                  </a:moveTo>
                  <a:lnTo>
                    <a:pt x="1606931" y="1511300"/>
                  </a:lnTo>
                  <a:lnTo>
                    <a:pt x="1607565" y="1524000"/>
                  </a:lnTo>
                  <a:lnTo>
                    <a:pt x="1675257" y="1524000"/>
                  </a:lnTo>
                  <a:lnTo>
                    <a:pt x="1678559" y="1511300"/>
                  </a:lnTo>
                  <a:close/>
                </a:path>
                <a:path w="5971540" h="1651000">
                  <a:moveTo>
                    <a:pt x="1837864" y="1511300"/>
                  </a:moveTo>
                  <a:lnTo>
                    <a:pt x="1815211" y="1511300"/>
                  </a:lnTo>
                  <a:lnTo>
                    <a:pt x="1815972" y="1524000"/>
                  </a:lnTo>
                  <a:lnTo>
                    <a:pt x="1829115" y="1524000"/>
                  </a:lnTo>
                  <a:lnTo>
                    <a:pt x="1837864" y="1511300"/>
                  </a:lnTo>
                  <a:close/>
                </a:path>
                <a:path w="5971540" h="1651000">
                  <a:moveTo>
                    <a:pt x="1850705" y="1498600"/>
                  </a:moveTo>
                  <a:lnTo>
                    <a:pt x="31595" y="1498600"/>
                  </a:lnTo>
                  <a:lnTo>
                    <a:pt x="28193" y="1511300"/>
                  </a:lnTo>
                  <a:lnTo>
                    <a:pt x="1843262" y="1511300"/>
                  </a:lnTo>
                  <a:lnTo>
                    <a:pt x="1850705" y="1498600"/>
                  </a:lnTo>
                  <a:close/>
                </a:path>
                <a:path w="5971540" h="1651000">
                  <a:moveTo>
                    <a:pt x="1848992" y="1485900"/>
                  </a:moveTo>
                  <a:lnTo>
                    <a:pt x="25526" y="1485900"/>
                  </a:lnTo>
                  <a:lnTo>
                    <a:pt x="28320" y="1498600"/>
                  </a:lnTo>
                  <a:lnTo>
                    <a:pt x="1844293" y="1498600"/>
                  </a:lnTo>
                  <a:lnTo>
                    <a:pt x="1848992" y="1485900"/>
                  </a:lnTo>
                  <a:close/>
                </a:path>
                <a:path w="5971540" h="1651000">
                  <a:moveTo>
                    <a:pt x="2046859" y="1485900"/>
                  </a:moveTo>
                  <a:lnTo>
                    <a:pt x="1848992" y="1485900"/>
                  </a:lnTo>
                  <a:lnTo>
                    <a:pt x="1846453" y="1498600"/>
                  </a:lnTo>
                  <a:lnTo>
                    <a:pt x="2044064" y="1498600"/>
                  </a:lnTo>
                  <a:lnTo>
                    <a:pt x="2046859" y="1485900"/>
                  </a:lnTo>
                  <a:close/>
                </a:path>
                <a:path w="5971540" h="1651000">
                  <a:moveTo>
                    <a:pt x="2116268" y="1473200"/>
                  </a:moveTo>
                  <a:lnTo>
                    <a:pt x="43640" y="1473200"/>
                  </a:lnTo>
                  <a:lnTo>
                    <a:pt x="37649" y="1485900"/>
                  </a:lnTo>
                  <a:lnTo>
                    <a:pt x="2103052" y="1485900"/>
                  </a:lnTo>
                  <a:lnTo>
                    <a:pt x="2116268" y="1473200"/>
                  </a:lnTo>
                  <a:close/>
                </a:path>
                <a:path w="5971540" h="1651000">
                  <a:moveTo>
                    <a:pt x="2281840" y="1460500"/>
                  </a:moveTo>
                  <a:lnTo>
                    <a:pt x="53848" y="1460500"/>
                  </a:lnTo>
                  <a:lnTo>
                    <a:pt x="48797" y="1473200"/>
                  </a:lnTo>
                  <a:lnTo>
                    <a:pt x="2254484" y="1473200"/>
                  </a:lnTo>
                  <a:lnTo>
                    <a:pt x="2281840" y="1460500"/>
                  </a:lnTo>
                  <a:close/>
                </a:path>
                <a:path w="5971540" h="1651000">
                  <a:moveTo>
                    <a:pt x="2439558" y="1447800"/>
                  </a:moveTo>
                  <a:lnTo>
                    <a:pt x="73660" y="1447800"/>
                  </a:lnTo>
                  <a:lnTo>
                    <a:pt x="68706" y="1460500"/>
                  </a:lnTo>
                  <a:lnTo>
                    <a:pt x="2423419" y="1460500"/>
                  </a:lnTo>
                  <a:lnTo>
                    <a:pt x="2439558" y="1447800"/>
                  </a:lnTo>
                  <a:close/>
                </a:path>
                <a:path w="5971540" h="1651000">
                  <a:moveTo>
                    <a:pt x="2555422" y="1435100"/>
                  </a:moveTo>
                  <a:lnTo>
                    <a:pt x="68579" y="1435100"/>
                  </a:lnTo>
                  <a:lnTo>
                    <a:pt x="66548" y="1447800"/>
                  </a:lnTo>
                  <a:lnTo>
                    <a:pt x="2542381" y="1447800"/>
                  </a:lnTo>
                  <a:lnTo>
                    <a:pt x="2555422" y="1435100"/>
                  </a:lnTo>
                  <a:close/>
                </a:path>
                <a:path w="5971540" h="1651000">
                  <a:moveTo>
                    <a:pt x="2586355" y="1422400"/>
                  </a:moveTo>
                  <a:lnTo>
                    <a:pt x="67690" y="1422400"/>
                  </a:lnTo>
                  <a:lnTo>
                    <a:pt x="70230" y="1435100"/>
                  </a:lnTo>
                  <a:lnTo>
                    <a:pt x="2589148" y="1435100"/>
                  </a:lnTo>
                  <a:lnTo>
                    <a:pt x="2586355" y="1422400"/>
                  </a:lnTo>
                  <a:close/>
                </a:path>
                <a:path w="5971540" h="1651000">
                  <a:moveTo>
                    <a:pt x="74040" y="1409700"/>
                  </a:moveTo>
                  <a:lnTo>
                    <a:pt x="72262" y="1409700"/>
                  </a:lnTo>
                  <a:lnTo>
                    <a:pt x="71247" y="1422400"/>
                  </a:lnTo>
                  <a:lnTo>
                    <a:pt x="74040" y="1409700"/>
                  </a:lnTo>
                  <a:close/>
                </a:path>
                <a:path w="5971540" h="1651000">
                  <a:moveTo>
                    <a:pt x="2794254" y="1409700"/>
                  </a:moveTo>
                  <a:lnTo>
                    <a:pt x="80263" y="1409700"/>
                  </a:lnTo>
                  <a:lnTo>
                    <a:pt x="83312" y="1422400"/>
                  </a:lnTo>
                  <a:lnTo>
                    <a:pt x="2784375" y="1422400"/>
                  </a:lnTo>
                  <a:lnTo>
                    <a:pt x="2794254" y="1409700"/>
                  </a:lnTo>
                  <a:close/>
                </a:path>
                <a:path w="5971540" h="1651000">
                  <a:moveTo>
                    <a:pt x="2945638" y="1409700"/>
                  </a:moveTo>
                  <a:lnTo>
                    <a:pt x="2935478" y="1409700"/>
                  </a:lnTo>
                  <a:lnTo>
                    <a:pt x="2938907" y="1422400"/>
                  </a:lnTo>
                  <a:lnTo>
                    <a:pt x="2944621" y="1422400"/>
                  </a:lnTo>
                  <a:lnTo>
                    <a:pt x="2945638" y="1409700"/>
                  </a:lnTo>
                  <a:close/>
                </a:path>
                <a:path w="5971540" h="1651000">
                  <a:moveTo>
                    <a:pt x="2842387" y="1397000"/>
                  </a:moveTo>
                  <a:lnTo>
                    <a:pt x="60832" y="1397000"/>
                  </a:lnTo>
                  <a:lnTo>
                    <a:pt x="56134" y="1409700"/>
                  </a:lnTo>
                  <a:lnTo>
                    <a:pt x="2844291" y="1409700"/>
                  </a:lnTo>
                  <a:lnTo>
                    <a:pt x="2842387" y="1397000"/>
                  </a:lnTo>
                  <a:close/>
                </a:path>
                <a:path w="5971540" h="1651000">
                  <a:moveTo>
                    <a:pt x="2994787" y="1397000"/>
                  </a:moveTo>
                  <a:lnTo>
                    <a:pt x="2957830" y="1397000"/>
                  </a:lnTo>
                  <a:lnTo>
                    <a:pt x="2955797" y="1409700"/>
                  </a:lnTo>
                  <a:lnTo>
                    <a:pt x="2994914" y="1409700"/>
                  </a:lnTo>
                  <a:lnTo>
                    <a:pt x="2994787" y="1397000"/>
                  </a:lnTo>
                  <a:close/>
                </a:path>
                <a:path w="5971540" h="1651000">
                  <a:moveTo>
                    <a:pt x="2919555" y="1384300"/>
                  </a:moveTo>
                  <a:lnTo>
                    <a:pt x="75945" y="1384300"/>
                  </a:lnTo>
                  <a:lnTo>
                    <a:pt x="75437" y="1397000"/>
                  </a:lnTo>
                  <a:lnTo>
                    <a:pt x="2903140" y="1397000"/>
                  </a:lnTo>
                  <a:lnTo>
                    <a:pt x="2919555" y="1384300"/>
                  </a:lnTo>
                  <a:close/>
                </a:path>
                <a:path w="5971540" h="1651000">
                  <a:moveTo>
                    <a:pt x="3032379" y="1384300"/>
                  </a:moveTo>
                  <a:lnTo>
                    <a:pt x="2959481" y="1384300"/>
                  </a:lnTo>
                  <a:lnTo>
                    <a:pt x="2961386" y="1397000"/>
                  </a:lnTo>
                  <a:lnTo>
                    <a:pt x="3033267" y="1397000"/>
                  </a:lnTo>
                  <a:lnTo>
                    <a:pt x="3032379" y="1384300"/>
                  </a:lnTo>
                  <a:close/>
                </a:path>
                <a:path w="5971540" h="1651000">
                  <a:moveTo>
                    <a:pt x="3034744" y="1371600"/>
                  </a:moveTo>
                  <a:lnTo>
                    <a:pt x="72643" y="1371600"/>
                  </a:lnTo>
                  <a:lnTo>
                    <a:pt x="71247" y="1384300"/>
                  </a:lnTo>
                  <a:lnTo>
                    <a:pt x="3018663" y="1384300"/>
                  </a:lnTo>
                  <a:lnTo>
                    <a:pt x="3034744" y="1371600"/>
                  </a:lnTo>
                  <a:close/>
                </a:path>
                <a:path w="5971540" h="1651000">
                  <a:moveTo>
                    <a:pt x="3115691" y="1371600"/>
                  </a:moveTo>
                  <a:lnTo>
                    <a:pt x="3111245" y="1371600"/>
                  </a:lnTo>
                  <a:lnTo>
                    <a:pt x="3110484" y="1384300"/>
                  </a:lnTo>
                  <a:lnTo>
                    <a:pt x="3116453" y="1384300"/>
                  </a:lnTo>
                  <a:lnTo>
                    <a:pt x="3115691" y="1371600"/>
                  </a:lnTo>
                  <a:close/>
                </a:path>
                <a:path w="5971540" h="1651000">
                  <a:moveTo>
                    <a:pt x="3176607" y="1358900"/>
                  </a:moveTo>
                  <a:lnTo>
                    <a:pt x="69595" y="1358900"/>
                  </a:lnTo>
                  <a:lnTo>
                    <a:pt x="76962" y="1371600"/>
                  </a:lnTo>
                  <a:lnTo>
                    <a:pt x="3156108" y="1371600"/>
                  </a:lnTo>
                  <a:lnTo>
                    <a:pt x="3176607" y="1358900"/>
                  </a:lnTo>
                  <a:close/>
                </a:path>
                <a:path w="5971540" h="1651000">
                  <a:moveTo>
                    <a:pt x="72516" y="1346200"/>
                  </a:moveTo>
                  <a:lnTo>
                    <a:pt x="65659" y="1346200"/>
                  </a:lnTo>
                  <a:lnTo>
                    <a:pt x="68199" y="1358900"/>
                  </a:lnTo>
                  <a:lnTo>
                    <a:pt x="72516" y="1346200"/>
                  </a:lnTo>
                  <a:close/>
                </a:path>
                <a:path w="5971540" h="1651000">
                  <a:moveTo>
                    <a:pt x="3250342" y="1346200"/>
                  </a:moveTo>
                  <a:lnTo>
                    <a:pt x="80899" y="1346200"/>
                  </a:lnTo>
                  <a:lnTo>
                    <a:pt x="80390" y="1358900"/>
                  </a:lnTo>
                  <a:lnTo>
                    <a:pt x="3223533" y="1358900"/>
                  </a:lnTo>
                  <a:lnTo>
                    <a:pt x="3250342" y="1346200"/>
                  </a:lnTo>
                  <a:close/>
                </a:path>
                <a:path w="5971540" h="1651000">
                  <a:moveTo>
                    <a:pt x="3308349" y="1333500"/>
                  </a:moveTo>
                  <a:lnTo>
                    <a:pt x="57912" y="1333500"/>
                  </a:lnTo>
                  <a:lnTo>
                    <a:pt x="60451" y="1346200"/>
                  </a:lnTo>
                  <a:lnTo>
                    <a:pt x="3310636" y="1346200"/>
                  </a:lnTo>
                  <a:lnTo>
                    <a:pt x="3308349" y="1333500"/>
                  </a:lnTo>
                  <a:close/>
                </a:path>
                <a:path w="5971540" h="1651000">
                  <a:moveTo>
                    <a:pt x="3314445" y="1333500"/>
                  </a:moveTo>
                  <a:lnTo>
                    <a:pt x="3310636" y="1346200"/>
                  </a:lnTo>
                  <a:lnTo>
                    <a:pt x="3316986" y="1346200"/>
                  </a:lnTo>
                  <a:lnTo>
                    <a:pt x="3314445" y="1333500"/>
                  </a:lnTo>
                  <a:close/>
                </a:path>
                <a:path w="5971540" h="1651000">
                  <a:moveTo>
                    <a:pt x="3330193" y="1320800"/>
                  </a:moveTo>
                  <a:lnTo>
                    <a:pt x="57150" y="1320800"/>
                  </a:lnTo>
                  <a:lnTo>
                    <a:pt x="54737" y="1333500"/>
                  </a:lnTo>
                  <a:lnTo>
                    <a:pt x="3332607" y="1333500"/>
                  </a:lnTo>
                  <a:lnTo>
                    <a:pt x="3330193" y="1320800"/>
                  </a:lnTo>
                  <a:close/>
                </a:path>
                <a:path w="5971540" h="1651000">
                  <a:moveTo>
                    <a:pt x="3331739" y="1308100"/>
                  </a:moveTo>
                  <a:lnTo>
                    <a:pt x="73532" y="1308100"/>
                  </a:lnTo>
                  <a:lnTo>
                    <a:pt x="68452" y="1320800"/>
                  </a:lnTo>
                  <a:lnTo>
                    <a:pt x="3326272" y="1320800"/>
                  </a:lnTo>
                  <a:lnTo>
                    <a:pt x="3331739" y="1308100"/>
                  </a:lnTo>
                  <a:close/>
                </a:path>
                <a:path w="5971540" h="1651000">
                  <a:moveTo>
                    <a:pt x="3334004" y="1295400"/>
                  </a:moveTo>
                  <a:lnTo>
                    <a:pt x="65024" y="1295400"/>
                  </a:lnTo>
                  <a:lnTo>
                    <a:pt x="69850" y="1308100"/>
                  </a:lnTo>
                  <a:lnTo>
                    <a:pt x="3337687" y="1308100"/>
                  </a:lnTo>
                  <a:lnTo>
                    <a:pt x="3334004" y="1295400"/>
                  </a:lnTo>
                  <a:close/>
                </a:path>
                <a:path w="5971540" h="1651000">
                  <a:moveTo>
                    <a:pt x="3348736" y="1295400"/>
                  </a:moveTo>
                  <a:lnTo>
                    <a:pt x="3341369" y="1308100"/>
                  </a:lnTo>
                  <a:lnTo>
                    <a:pt x="3356483" y="1308100"/>
                  </a:lnTo>
                  <a:lnTo>
                    <a:pt x="3348736" y="1295400"/>
                  </a:lnTo>
                  <a:close/>
                </a:path>
                <a:path w="5971540" h="1651000">
                  <a:moveTo>
                    <a:pt x="3365499" y="1295400"/>
                  </a:moveTo>
                  <a:lnTo>
                    <a:pt x="3356483" y="1308100"/>
                  </a:lnTo>
                  <a:lnTo>
                    <a:pt x="3359777" y="1308100"/>
                  </a:lnTo>
                  <a:lnTo>
                    <a:pt x="3365499" y="1295400"/>
                  </a:lnTo>
                  <a:close/>
                </a:path>
                <a:path w="5971540" h="1651000">
                  <a:moveTo>
                    <a:pt x="3397629" y="1295400"/>
                  </a:moveTo>
                  <a:lnTo>
                    <a:pt x="3375787" y="1295400"/>
                  </a:lnTo>
                  <a:lnTo>
                    <a:pt x="3385829" y="1308100"/>
                  </a:lnTo>
                  <a:lnTo>
                    <a:pt x="3392598" y="1308100"/>
                  </a:lnTo>
                  <a:lnTo>
                    <a:pt x="3397629" y="1295400"/>
                  </a:lnTo>
                  <a:close/>
                </a:path>
                <a:path w="5971540" h="1651000">
                  <a:moveTo>
                    <a:pt x="3425951" y="1295400"/>
                  </a:moveTo>
                  <a:lnTo>
                    <a:pt x="3414014" y="1295400"/>
                  </a:lnTo>
                  <a:lnTo>
                    <a:pt x="3413124" y="1308100"/>
                  </a:lnTo>
                  <a:lnTo>
                    <a:pt x="3421507" y="1308100"/>
                  </a:lnTo>
                  <a:lnTo>
                    <a:pt x="3425951" y="1295400"/>
                  </a:lnTo>
                  <a:close/>
                </a:path>
                <a:path w="5971540" h="1651000">
                  <a:moveTo>
                    <a:pt x="3496202" y="1295400"/>
                  </a:moveTo>
                  <a:lnTo>
                    <a:pt x="3441191" y="1295400"/>
                  </a:lnTo>
                  <a:lnTo>
                    <a:pt x="3430269" y="1308100"/>
                  </a:lnTo>
                  <a:lnTo>
                    <a:pt x="3491896" y="1308100"/>
                  </a:lnTo>
                  <a:lnTo>
                    <a:pt x="3496202" y="1295400"/>
                  </a:lnTo>
                  <a:close/>
                </a:path>
                <a:path w="5971540" h="1651000">
                  <a:moveTo>
                    <a:pt x="3619626" y="1295400"/>
                  </a:moveTo>
                  <a:lnTo>
                    <a:pt x="3522471" y="1295400"/>
                  </a:lnTo>
                  <a:lnTo>
                    <a:pt x="3517391" y="1308100"/>
                  </a:lnTo>
                  <a:lnTo>
                    <a:pt x="3614800" y="1308100"/>
                  </a:lnTo>
                  <a:lnTo>
                    <a:pt x="3619626" y="1295400"/>
                  </a:lnTo>
                  <a:close/>
                </a:path>
                <a:path w="5971540" h="1651000">
                  <a:moveTo>
                    <a:pt x="3655694" y="1295400"/>
                  </a:moveTo>
                  <a:lnTo>
                    <a:pt x="3649344" y="1295400"/>
                  </a:lnTo>
                  <a:lnTo>
                    <a:pt x="3647059" y="1308100"/>
                  </a:lnTo>
                  <a:lnTo>
                    <a:pt x="3658108" y="1308100"/>
                  </a:lnTo>
                  <a:lnTo>
                    <a:pt x="3655694" y="1295400"/>
                  </a:lnTo>
                  <a:close/>
                </a:path>
                <a:path w="5971540" h="1651000">
                  <a:moveTo>
                    <a:pt x="3669030" y="1295400"/>
                  </a:moveTo>
                  <a:lnTo>
                    <a:pt x="3663315" y="1295400"/>
                  </a:lnTo>
                  <a:lnTo>
                    <a:pt x="3658108" y="1308100"/>
                  </a:lnTo>
                  <a:lnTo>
                    <a:pt x="3675125" y="1308100"/>
                  </a:lnTo>
                  <a:lnTo>
                    <a:pt x="3669030" y="1295400"/>
                  </a:lnTo>
                  <a:close/>
                </a:path>
                <a:path w="5971540" h="1651000">
                  <a:moveTo>
                    <a:pt x="3720718" y="1295400"/>
                  </a:moveTo>
                  <a:lnTo>
                    <a:pt x="3708399" y="1295400"/>
                  </a:lnTo>
                  <a:lnTo>
                    <a:pt x="3702304" y="1308100"/>
                  </a:lnTo>
                  <a:lnTo>
                    <a:pt x="3716444" y="1308100"/>
                  </a:lnTo>
                  <a:lnTo>
                    <a:pt x="3720718" y="1295400"/>
                  </a:lnTo>
                  <a:close/>
                </a:path>
                <a:path w="5971540" h="1651000">
                  <a:moveTo>
                    <a:pt x="3581272" y="1270000"/>
                  </a:moveTo>
                  <a:lnTo>
                    <a:pt x="75945" y="1270000"/>
                  </a:lnTo>
                  <a:lnTo>
                    <a:pt x="78739" y="1282700"/>
                  </a:lnTo>
                  <a:lnTo>
                    <a:pt x="77597" y="1282700"/>
                  </a:lnTo>
                  <a:lnTo>
                    <a:pt x="75818" y="1295400"/>
                  </a:lnTo>
                  <a:lnTo>
                    <a:pt x="3370961" y="1295400"/>
                  </a:lnTo>
                  <a:lnTo>
                    <a:pt x="3422735" y="1282700"/>
                  </a:lnTo>
                  <a:lnTo>
                    <a:pt x="3581272" y="1270000"/>
                  </a:lnTo>
                  <a:close/>
                </a:path>
                <a:path w="5971540" h="1651000">
                  <a:moveTo>
                    <a:pt x="3506342" y="1282700"/>
                  </a:moveTo>
                  <a:lnTo>
                    <a:pt x="3503041" y="1282700"/>
                  </a:lnTo>
                  <a:lnTo>
                    <a:pt x="3497071" y="1295400"/>
                  </a:lnTo>
                  <a:lnTo>
                    <a:pt x="3504691" y="1295400"/>
                  </a:lnTo>
                  <a:lnTo>
                    <a:pt x="3506342" y="1282700"/>
                  </a:lnTo>
                  <a:close/>
                </a:path>
                <a:path w="5971540" h="1651000">
                  <a:moveTo>
                    <a:pt x="3539743" y="1282700"/>
                  </a:moveTo>
                  <a:lnTo>
                    <a:pt x="3514216" y="1282700"/>
                  </a:lnTo>
                  <a:lnTo>
                    <a:pt x="3521670" y="1295400"/>
                  </a:lnTo>
                  <a:lnTo>
                    <a:pt x="3534290" y="1295400"/>
                  </a:lnTo>
                  <a:lnTo>
                    <a:pt x="3539743" y="1282700"/>
                  </a:lnTo>
                  <a:close/>
                </a:path>
                <a:path w="5971540" h="1651000">
                  <a:moveTo>
                    <a:pt x="3602863" y="1282700"/>
                  </a:moveTo>
                  <a:lnTo>
                    <a:pt x="3580765" y="1282700"/>
                  </a:lnTo>
                  <a:lnTo>
                    <a:pt x="3587876" y="1295400"/>
                  </a:lnTo>
                  <a:lnTo>
                    <a:pt x="3595623" y="1295400"/>
                  </a:lnTo>
                  <a:lnTo>
                    <a:pt x="3602863" y="1282700"/>
                  </a:lnTo>
                  <a:close/>
                </a:path>
                <a:path w="5971540" h="1651000">
                  <a:moveTo>
                    <a:pt x="3667251" y="1282700"/>
                  </a:moveTo>
                  <a:lnTo>
                    <a:pt x="3646552" y="1282700"/>
                  </a:lnTo>
                  <a:lnTo>
                    <a:pt x="3640963" y="1295400"/>
                  </a:lnTo>
                  <a:lnTo>
                    <a:pt x="3660590" y="1295400"/>
                  </a:lnTo>
                  <a:lnTo>
                    <a:pt x="3667251" y="1282700"/>
                  </a:lnTo>
                  <a:close/>
                </a:path>
                <a:path w="5971540" h="1651000">
                  <a:moveTo>
                    <a:pt x="3735832" y="1282700"/>
                  </a:moveTo>
                  <a:lnTo>
                    <a:pt x="3730624" y="1295400"/>
                  </a:lnTo>
                  <a:lnTo>
                    <a:pt x="3735578" y="1295400"/>
                  </a:lnTo>
                  <a:lnTo>
                    <a:pt x="3735832" y="1282700"/>
                  </a:lnTo>
                  <a:close/>
                </a:path>
                <a:path w="5971540" h="1651000">
                  <a:moveTo>
                    <a:pt x="75945" y="1270000"/>
                  </a:moveTo>
                  <a:lnTo>
                    <a:pt x="69976" y="1270000"/>
                  </a:lnTo>
                  <a:lnTo>
                    <a:pt x="71374" y="1282700"/>
                  </a:lnTo>
                  <a:lnTo>
                    <a:pt x="75945" y="1270000"/>
                  </a:lnTo>
                  <a:close/>
                </a:path>
                <a:path w="5971540" h="1651000">
                  <a:moveTo>
                    <a:pt x="3692651" y="1270000"/>
                  </a:moveTo>
                  <a:lnTo>
                    <a:pt x="3581272" y="1270000"/>
                  </a:lnTo>
                  <a:lnTo>
                    <a:pt x="3574668" y="1282700"/>
                  </a:lnTo>
                  <a:lnTo>
                    <a:pt x="3689349" y="1282700"/>
                  </a:lnTo>
                  <a:lnTo>
                    <a:pt x="3692651" y="1270000"/>
                  </a:lnTo>
                  <a:close/>
                </a:path>
                <a:path w="5971540" h="1651000">
                  <a:moveTo>
                    <a:pt x="3716146" y="1270000"/>
                  </a:moveTo>
                  <a:lnTo>
                    <a:pt x="3693921" y="1270000"/>
                  </a:lnTo>
                  <a:lnTo>
                    <a:pt x="3705201" y="1282700"/>
                  </a:lnTo>
                  <a:lnTo>
                    <a:pt x="3716146" y="1270000"/>
                  </a:lnTo>
                  <a:close/>
                </a:path>
                <a:path w="5971540" h="1651000">
                  <a:moveTo>
                    <a:pt x="3823081" y="1270000"/>
                  </a:moveTo>
                  <a:lnTo>
                    <a:pt x="3821175" y="1270000"/>
                  </a:lnTo>
                  <a:lnTo>
                    <a:pt x="3819397" y="1282700"/>
                  </a:lnTo>
                  <a:lnTo>
                    <a:pt x="3824605" y="1282700"/>
                  </a:lnTo>
                  <a:lnTo>
                    <a:pt x="3823081" y="1270000"/>
                  </a:lnTo>
                  <a:close/>
                </a:path>
                <a:path w="5971540" h="1651000">
                  <a:moveTo>
                    <a:pt x="3760469" y="1257300"/>
                  </a:moveTo>
                  <a:lnTo>
                    <a:pt x="77469" y="1257300"/>
                  </a:lnTo>
                  <a:lnTo>
                    <a:pt x="74675" y="1270000"/>
                  </a:lnTo>
                  <a:lnTo>
                    <a:pt x="3767963" y="1270000"/>
                  </a:lnTo>
                  <a:lnTo>
                    <a:pt x="3760469" y="1257300"/>
                  </a:lnTo>
                  <a:close/>
                </a:path>
                <a:path w="5971540" h="1651000">
                  <a:moveTo>
                    <a:pt x="3811396" y="1257300"/>
                  </a:moveTo>
                  <a:lnTo>
                    <a:pt x="3802761" y="1257300"/>
                  </a:lnTo>
                  <a:lnTo>
                    <a:pt x="3796918" y="1270000"/>
                  </a:lnTo>
                  <a:lnTo>
                    <a:pt x="3807206" y="1270000"/>
                  </a:lnTo>
                  <a:lnTo>
                    <a:pt x="3811396" y="1257300"/>
                  </a:lnTo>
                  <a:close/>
                </a:path>
                <a:path w="5971540" h="1651000">
                  <a:moveTo>
                    <a:pt x="3872357" y="1257300"/>
                  </a:moveTo>
                  <a:lnTo>
                    <a:pt x="3855846" y="1257300"/>
                  </a:lnTo>
                  <a:lnTo>
                    <a:pt x="3855719" y="1270000"/>
                  </a:lnTo>
                  <a:lnTo>
                    <a:pt x="3876801" y="1270000"/>
                  </a:lnTo>
                  <a:lnTo>
                    <a:pt x="3872357" y="1257300"/>
                  </a:lnTo>
                  <a:close/>
                </a:path>
                <a:path w="5971540" h="1651000">
                  <a:moveTo>
                    <a:pt x="3965066" y="1257300"/>
                  </a:moveTo>
                  <a:lnTo>
                    <a:pt x="3961003" y="1257300"/>
                  </a:lnTo>
                  <a:lnTo>
                    <a:pt x="3962272" y="1270000"/>
                  </a:lnTo>
                  <a:lnTo>
                    <a:pt x="3963669" y="1270000"/>
                  </a:lnTo>
                  <a:lnTo>
                    <a:pt x="3965066" y="1257300"/>
                  </a:lnTo>
                  <a:close/>
                </a:path>
                <a:path w="5971540" h="1651000">
                  <a:moveTo>
                    <a:pt x="4006849" y="1244600"/>
                  </a:moveTo>
                  <a:lnTo>
                    <a:pt x="76453" y="1244600"/>
                  </a:lnTo>
                  <a:lnTo>
                    <a:pt x="79248" y="1257300"/>
                  </a:lnTo>
                  <a:lnTo>
                    <a:pt x="3995040" y="1257300"/>
                  </a:lnTo>
                  <a:lnTo>
                    <a:pt x="4006849" y="1244600"/>
                  </a:lnTo>
                  <a:close/>
                </a:path>
                <a:path w="5971540" h="1651000">
                  <a:moveTo>
                    <a:pt x="4145407" y="1231900"/>
                  </a:moveTo>
                  <a:lnTo>
                    <a:pt x="94995" y="1231900"/>
                  </a:lnTo>
                  <a:lnTo>
                    <a:pt x="94234" y="1244600"/>
                  </a:lnTo>
                  <a:lnTo>
                    <a:pt x="4140581" y="1244600"/>
                  </a:lnTo>
                  <a:lnTo>
                    <a:pt x="4145407" y="1231900"/>
                  </a:lnTo>
                  <a:close/>
                </a:path>
                <a:path w="5971540" h="1651000">
                  <a:moveTo>
                    <a:pt x="4120641" y="1219200"/>
                  </a:moveTo>
                  <a:lnTo>
                    <a:pt x="112267" y="1219200"/>
                  </a:lnTo>
                  <a:lnTo>
                    <a:pt x="110998" y="1231900"/>
                  </a:lnTo>
                  <a:lnTo>
                    <a:pt x="4116832" y="1231900"/>
                  </a:lnTo>
                  <a:lnTo>
                    <a:pt x="4120641" y="1219200"/>
                  </a:lnTo>
                  <a:close/>
                </a:path>
                <a:path w="5971540" h="1651000">
                  <a:moveTo>
                    <a:pt x="4264088" y="1219200"/>
                  </a:moveTo>
                  <a:lnTo>
                    <a:pt x="4194526" y="1219200"/>
                  </a:lnTo>
                  <a:lnTo>
                    <a:pt x="4180951" y="1231900"/>
                  </a:lnTo>
                  <a:lnTo>
                    <a:pt x="4252912" y="1231900"/>
                  </a:lnTo>
                  <a:lnTo>
                    <a:pt x="4264088" y="1219200"/>
                  </a:lnTo>
                  <a:close/>
                </a:path>
                <a:path w="5971540" h="1651000">
                  <a:moveTo>
                    <a:pt x="4299854" y="1219200"/>
                  </a:moveTo>
                  <a:lnTo>
                    <a:pt x="4264088" y="1219200"/>
                  </a:lnTo>
                  <a:lnTo>
                    <a:pt x="4275455" y="1231900"/>
                  </a:lnTo>
                  <a:lnTo>
                    <a:pt x="4287815" y="1231900"/>
                  </a:lnTo>
                  <a:lnTo>
                    <a:pt x="4299854" y="1219200"/>
                  </a:lnTo>
                  <a:close/>
                </a:path>
                <a:path w="5971540" h="1651000">
                  <a:moveTo>
                    <a:pt x="4159504" y="1206500"/>
                  </a:moveTo>
                  <a:lnTo>
                    <a:pt x="128015" y="1206500"/>
                  </a:lnTo>
                  <a:lnTo>
                    <a:pt x="119761" y="1219200"/>
                  </a:lnTo>
                  <a:lnTo>
                    <a:pt x="4156074" y="1219200"/>
                  </a:lnTo>
                  <a:lnTo>
                    <a:pt x="4159504" y="1206500"/>
                  </a:lnTo>
                  <a:close/>
                </a:path>
                <a:path w="5971540" h="1651000">
                  <a:moveTo>
                    <a:pt x="4428744" y="1206500"/>
                  </a:moveTo>
                  <a:lnTo>
                    <a:pt x="4348535" y="1206500"/>
                  </a:lnTo>
                  <a:lnTo>
                    <a:pt x="4340606" y="1219200"/>
                  </a:lnTo>
                  <a:lnTo>
                    <a:pt x="4411805" y="1219200"/>
                  </a:lnTo>
                  <a:lnTo>
                    <a:pt x="4428744" y="1206500"/>
                  </a:lnTo>
                  <a:close/>
                </a:path>
                <a:path w="5971540" h="1651000">
                  <a:moveTo>
                    <a:pt x="4160392" y="1193800"/>
                  </a:moveTo>
                  <a:lnTo>
                    <a:pt x="127525" y="1193800"/>
                  </a:lnTo>
                  <a:lnTo>
                    <a:pt x="129031" y="1206500"/>
                  </a:lnTo>
                  <a:lnTo>
                    <a:pt x="4157725" y="1206500"/>
                  </a:lnTo>
                  <a:lnTo>
                    <a:pt x="4160392" y="1193800"/>
                  </a:lnTo>
                  <a:close/>
                </a:path>
                <a:path w="5971540" h="1651000">
                  <a:moveTo>
                    <a:pt x="4337192" y="1193800"/>
                  </a:moveTo>
                  <a:lnTo>
                    <a:pt x="4160392" y="1193800"/>
                  </a:lnTo>
                  <a:lnTo>
                    <a:pt x="4168520" y="1206500"/>
                  </a:lnTo>
                  <a:lnTo>
                    <a:pt x="4312152" y="1206500"/>
                  </a:lnTo>
                  <a:lnTo>
                    <a:pt x="4337192" y="1193800"/>
                  </a:lnTo>
                  <a:close/>
                </a:path>
                <a:path w="5971540" h="1651000">
                  <a:moveTo>
                    <a:pt x="4548266" y="1193800"/>
                  </a:moveTo>
                  <a:lnTo>
                    <a:pt x="4410329" y="1193800"/>
                  </a:lnTo>
                  <a:lnTo>
                    <a:pt x="4412107" y="1206500"/>
                  </a:lnTo>
                  <a:lnTo>
                    <a:pt x="4526915" y="1206500"/>
                  </a:lnTo>
                  <a:lnTo>
                    <a:pt x="4548266" y="1193800"/>
                  </a:lnTo>
                  <a:close/>
                </a:path>
                <a:path w="5971540" h="1651000">
                  <a:moveTo>
                    <a:pt x="4429881" y="1181100"/>
                  </a:moveTo>
                  <a:lnTo>
                    <a:pt x="129085" y="1181100"/>
                  </a:lnTo>
                  <a:lnTo>
                    <a:pt x="128317" y="1193800"/>
                  </a:lnTo>
                  <a:lnTo>
                    <a:pt x="4423775" y="1193800"/>
                  </a:lnTo>
                  <a:lnTo>
                    <a:pt x="4429881" y="1181100"/>
                  </a:lnTo>
                  <a:close/>
                </a:path>
                <a:path w="5971540" h="1651000">
                  <a:moveTo>
                    <a:pt x="4652137" y="1181100"/>
                  </a:moveTo>
                  <a:lnTo>
                    <a:pt x="4436618" y="1181100"/>
                  </a:lnTo>
                  <a:lnTo>
                    <a:pt x="4430014" y="1193800"/>
                  </a:lnTo>
                  <a:lnTo>
                    <a:pt x="4651501" y="1193800"/>
                  </a:lnTo>
                  <a:lnTo>
                    <a:pt x="4652137" y="1181100"/>
                  </a:lnTo>
                  <a:close/>
                </a:path>
                <a:path w="5971540" h="1651000">
                  <a:moveTo>
                    <a:pt x="4540376" y="1168400"/>
                  </a:moveTo>
                  <a:lnTo>
                    <a:pt x="151891" y="1168400"/>
                  </a:lnTo>
                  <a:lnTo>
                    <a:pt x="151764" y="1181100"/>
                  </a:lnTo>
                  <a:lnTo>
                    <a:pt x="4547616" y="1181100"/>
                  </a:lnTo>
                  <a:lnTo>
                    <a:pt x="4540376" y="1168400"/>
                  </a:lnTo>
                  <a:close/>
                </a:path>
                <a:path w="5971540" h="1651000">
                  <a:moveTo>
                    <a:pt x="4778756" y="1168400"/>
                  </a:moveTo>
                  <a:lnTo>
                    <a:pt x="4631817" y="1168400"/>
                  </a:lnTo>
                  <a:lnTo>
                    <a:pt x="4610246" y="1181100"/>
                  </a:lnTo>
                  <a:lnTo>
                    <a:pt x="4783963" y="1181100"/>
                  </a:lnTo>
                  <a:lnTo>
                    <a:pt x="4778756" y="1168400"/>
                  </a:lnTo>
                  <a:close/>
                </a:path>
                <a:path w="5971540" h="1651000">
                  <a:moveTo>
                    <a:pt x="4626229" y="1155700"/>
                  </a:moveTo>
                  <a:lnTo>
                    <a:pt x="159765" y="1155700"/>
                  </a:lnTo>
                  <a:lnTo>
                    <a:pt x="150367" y="1168400"/>
                  </a:lnTo>
                  <a:lnTo>
                    <a:pt x="4622799" y="1168400"/>
                  </a:lnTo>
                  <a:lnTo>
                    <a:pt x="4626229" y="1155700"/>
                  </a:lnTo>
                  <a:close/>
                </a:path>
                <a:path w="5971540" h="1651000">
                  <a:moveTo>
                    <a:pt x="4644213" y="1155700"/>
                  </a:moveTo>
                  <a:lnTo>
                    <a:pt x="4626229" y="1155700"/>
                  </a:lnTo>
                  <a:lnTo>
                    <a:pt x="4631182" y="1168400"/>
                  </a:lnTo>
                  <a:lnTo>
                    <a:pt x="4638294" y="1168400"/>
                  </a:lnTo>
                  <a:lnTo>
                    <a:pt x="4644213" y="1155700"/>
                  </a:lnTo>
                  <a:close/>
                </a:path>
                <a:path w="5971540" h="1651000">
                  <a:moveTo>
                    <a:pt x="4738370" y="1155700"/>
                  </a:moveTo>
                  <a:lnTo>
                    <a:pt x="4729734" y="1155700"/>
                  </a:lnTo>
                  <a:lnTo>
                    <a:pt x="4724781" y="1168400"/>
                  </a:lnTo>
                  <a:lnTo>
                    <a:pt x="4745355" y="1168400"/>
                  </a:lnTo>
                  <a:lnTo>
                    <a:pt x="4738370" y="1155700"/>
                  </a:lnTo>
                  <a:close/>
                </a:path>
                <a:path w="5971540" h="1651000">
                  <a:moveTo>
                    <a:pt x="4778374" y="1155700"/>
                  </a:moveTo>
                  <a:lnTo>
                    <a:pt x="4758690" y="1155700"/>
                  </a:lnTo>
                  <a:lnTo>
                    <a:pt x="4752467" y="1168400"/>
                  </a:lnTo>
                  <a:lnTo>
                    <a:pt x="4777994" y="1168400"/>
                  </a:lnTo>
                  <a:lnTo>
                    <a:pt x="4778374" y="1155700"/>
                  </a:lnTo>
                  <a:close/>
                </a:path>
                <a:path w="5971540" h="1651000">
                  <a:moveTo>
                    <a:pt x="4726775" y="1143000"/>
                  </a:moveTo>
                  <a:lnTo>
                    <a:pt x="175240" y="1143000"/>
                  </a:lnTo>
                  <a:lnTo>
                    <a:pt x="171799" y="1155700"/>
                  </a:lnTo>
                  <a:lnTo>
                    <a:pt x="4712985" y="1155700"/>
                  </a:lnTo>
                  <a:lnTo>
                    <a:pt x="4726775" y="1143000"/>
                  </a:lnTo>
                  <a:close/>
                </a:path>
                <a:path w="5971540" h="1651000">
                  <a:moveTo>
                    <a:pt x="4868291" y="1143000"/>
                  </a:moveTo>
                  <a:lnTo>
                    <a:pt x="4855845" y="1143000"/>
                  </a:lnTo>
                  <a:lnTo>
                    <a:pt x="4852289" y="1155700"/>
                  </a:lnTo>
                  <a:lnTo>
                    <a:pt x="4873751" y="1155700"/>
                  </a:lnTo>
                  <a:lnTo>
                    <a:pt x="4868291" y="1143000"/>
                  </a:lnTo>
                  <a:close/>
                </a:path>
                <a:path w="5971540" h="1651000">
                  <a:moveTo>
                    <a:pt x="4848596" y="1130300"/>
                  </a:moveTo>
                  <a:lnTo>
                    <a:pt x="185800" y="1130300"/>
                  </a:lnTo>
                  <a:lnTo>
                    <a:pt x="185927" y="1143000"/>
                  </a:lnTo>
                  <a:lnTo>
                    <a:pt x="4832873" y="1143000"/>
                  </a:lnTo>
                  <a:lnTo>
                    <a:pt x="4848596" y="1130300"/>
                  </a:lnTo>
                  <a:close/>
                </a:path>
                <a:path w="5971540" h="1651000">
                  <a:moveTo>
                    <a:pt x="4912921" y="1117600"/>
                  </a:moveTo>
                  <a:lnTo>
                    <a:pt x="189102" y="1117600"/>
                  </a:lnTo>
                  <a:lnTo>
                    <a:pt x="186562" y="1130300"/>
                  </a:lnTo>
                  <a:lnTo>
                    <a:pt x="4890389" y="1130300"/>
                  </a:lnTo>
                  <a:lnTo>
                    <a:pt x="4912921" y="1117600"/>
                  </a:lnTo>
                  <a:close/>
                </a:path>
                <a:path w="5971540" h="1651000">
                  <a:moveTo>
                    <a:pt x="4993132" y="1117600"/>
                  </a:moveTo>
                  <a:lnTo>
                    <a:pt x="4983734" y="1117600"/>
                  </a:lnTo>
                  <a:lnTo>
                    <a:pt x="4986273" y="1130300"/>
                  </a:lnTo>
                  <a:lnTo>
                    <a:pt x="4989448" y="1130300"/>
                  </a:lnTo>
                  <a:lnTo>
                    <a:pt x="4993132" y="1117600"/>
                  </a:lnTo>
                  <a:close/>
                </a:path>
                <a:path w="5971540" h="1651000">
                  <a:moveTo>
                    <a:pt x="4983702" y="1104900"/>
                  </a:moveTo>
                  <a:lnTo>
                    <a:pt x="215900" y="1104900"/>
                  </a:lnTo>
                  <a:lnTo>
                    <a:pt x="215518" y="1117600"/>
                  </a:lnTo>
                  <a:lnTo>
                    <a:pt x="4986341" y="1117600"/>
                  </a:lnTo>
                  <a:lnTo>
                    <a:pt x="4983702" y="1104900"/>
                  </a:lnTo>
                  <a:close/>
                </a:path>
                <a:path w="5971540" h="1651000">
                  <a:moveTo>
                    <a:pt x="4953889" y="1092200"/>
                  </a:moveTo>
                  <a:lnTo>
                    <a:pt x="248538" y="1092200"/>
                  </a:lnTo>
                  <a:lnTo>
                    <a:pt x="242433" y="1104900"/>
                  </a:lnTo>
                  <a:lnTo>
                    <a:pt x="4953762" y="1104900"/>
                  </a:lnTo>
                  <a:lnTo>
                    <a:pt x="4953889" y="1092200"/>
                  </a:lnTo>
                  <a:close/>
                </a:path>
                <a:path w="5971540" h="1651000">
                  <a:moveTo>
                    <a:pt x="5009134" y="1092200"/>
                  </a:moveTo>
                  <a:lnTo>
                    <a:pt x="4989575" y="1092200"/>
                  </a:lnTo>
                  <a:lnTo>
                    <a:pt x="4980676" y="1104900"/>
                  </a:lnTo>
                  <a:lnTo>
                    <a:pt x="5004816" y="1104900"/>
                  </a:lnTo>
                  <a:lnTo>
                    <a:pt x="5009134" y="1092200"/>
                  </a:lnTo>
                  <a:close/>
                </a:path>
                <a:path w="5971540" h="1651000">
                  <a:moveTo>
                    <a:pt x="240029" y="1079500"/>
                  </a:moveTo>
                  <a:lnTo>
                    <a:pt x="233679" y="1079500"/>
                  </a:lnTo>
                  <a:lnTo>
                    <a:pt x="232155" y="1092200"/>
                  </a:lnTo>
                  <a:lnTo>
                    <a:pt x="240029" y="1079500"/>
                  </a:lnTo>
                  <a:close/>
                </a:path>
                <a:path w="5971540" h="1651000">
                  <a:moveTo>
                    <a:pt x="263905" y="1079500"/>
                  </a:moveTo>
                  <a:lnTo>
                    <a:pt x="252602" y="1079500"/>
                  </a:lnTo>
                  <a:lnTo>
                    <a:pt x="256031" y="1092200"/>
                  </a:lnTo>
                  <a:lnTo>
                    <a:pt x="263905" y="1079500"/>
                  </a:lnTo>
                  <a:close/>
                </a:path>
                <a:path w="5971540" h="1651000">
                  <a:moveTo>
                    <a:pt x="5040229" y="1079500"/>
                  </a:moveTo>
                  <a:lnTo>
                    <a:pt x="263905" y="1079500"/>
                  </a:lnTo>
                  <a:lnTo>
                    <a:pt x="263016" y="1092200"/>
                  </a:lnTo>
                  <a:lnTo>
                    <a:pt x="5025866" y="1092200"/>
                  </a:lnTo>
                  <a:lnTo>
                    <a:pt x="5040229" y="1079500"/>
                  </a:lnTo>
                  <a:close/>
                </a:path>
                <a:path w="5971540" h="1651000">
                  <a:moveTo>
                    <a:pt x="5058664" y="1079500"/>
                  </a:moveTo>
                  <a:lnTo>
                    <a:pt x="5040229" y="1079500"/>
                  </a:lnTo>
                  <a:lnTo>
                    <a:pt x="5054854" y="1092200"/>
                  </a:lnTo>
                  <a:lnTo>
                    <a:pt x="5059553" y="1092200"/>
                  </a:lnTo>
                  <a:lnTo>
                    <a:pt x="5058664" y="1079500"/>
                  </a:lnTo>
                  <a:close/>
                </a:path>
                <a:path w="5971540" h="1651000">
                  <a:moveTo>
                    <a:pt x="5047271" y="1066800"/>
                  </a:moveTo>
                  <a:lnTo>
                    <a:pt x="258571" y="1066800"/>
                  </a:lnTo>
                  <a:lnTo>
                    <a:pt x="250471" y="1079500"/>
                  </a:lnTo>
                  <a:lnTo>
                    <a:pt x="5041519" y="1079500"/>
                  </a:lnTo>
                  <a:lnTo>
                    <a:pt x="5047271" y="1066800"/>
                  </a:lnTo>
                  <a:close/>
                </a:path>
                <a:path w="5971540" h="1651000">
                  <a:moveTo>
                    <a:pt x="5089953" y="1054100"/>
                  </a:moveTo>
                  <a:lnTo>
                    <a:pt x="279018" y="1054100"/>
                  </a:lnTo>
                  <a:lnTo>
                    <a:pt x="273938" y="1066800"/>
                  </a:lnTo>
                  <a:lnTo>
                    <a:pt x="5079414" y="1066800"/>
                  </a:lnTo>
                  <a:lnTo>
                    <a:pt x="5089953" y="1054100"/>
                  </a:lnTo>
                  <a:close/>
                </a:path>
                <a:path w="5971540" h="1651000">
                  <a:moveTo>
                    <a:pt x="5162422" y="1054100"/>
                  </a:moveTo>
                  <a:lnTo>
                    <a:pt x="5135371" y="1054100"/>
                  </a:lnTo>
                  <a:lnTo>
                    <a:pt x="5126100" y="1066800"/>
                  </a:lnTo>
                  <a:lnTo>
                    <a:pt x="5154803" y="1066800"/>
                  </a:lnTo>
                  <a:lnTo>
                    <a:pt x="5162422" y="1054100"/>
                  </a:lnTo>
                  <a:close/>
                </a:path>
                <a:path w="5971540" h="1651000">
                  <a:moveTo>
                    <a:pt x="5151500" y="1041400"/>
                  </a:moveTo>
                  <a:lnTo>
                    <a:pt x="266700" y="1041400"/>
                  </a:lnTo>
                  <a:lnTo>
                    <a:pt x="267462" y="1054100"/>
                  </a:lnTo>
                  <a:lnTo>
                    <a:pt x="5131212" y="1054100"/>
                  </a:lnTo>
                  <a:lnTo>
                    <a:pt x="5151500" y="1041400"/>
                  </a:lnTo>
                  <a:close/>
                </a:path>
                <a:path w="5971540" h="1651000">
                  <a:moveTo>
                    <a:pt x="5224271" y="1041400"/>
                  </a:moveTo>
                  <a:lnTo>
                    <a:pt x="5160264" y="1041400"/>
                  </a:lnTo>
                  <a:lnTo>
                    <a:pt x="5161788" y="1054100"/>
                  </a:lnTo>
                  <a:lnTo>
                    <a:pt x="5220462" y="1054100"/>
                  </a:lnTo>
                  <a:lnTo>
                    <a:pt x="5224271" y="1041400"/>
                  </a:lnTo>
                  <a:close/>
                </a:path>
                <a:path w="5971540" h="1651000">
                  <a:moveTo>
                    <a:pt x="5281868" y="1028700"/>
                  </a:moveTo>
                  <a:lnTo>
                    <a:pt x="316991" y="1028700"/>
                  </a:lnTo>
                  <a:lnTo>
                    <a:pt x="314198" y="1041400"/>
                  </a:lnTo>
                  <a:lnTo>
                    <a:pt x="5263149" y="1041400"/>
                  </a:lnTo>
                  <a:lnTo>
                    <a:pt x="5281868" y="1028700"/>
                  </a:lnTo>
                  <a:close/>
                </a:path>
                <a:path w="5971540" h="1651000">
                  <a:moveTo>
                    <a:pt x="5309616" y="1016000"/>
                  </a:moveTo>
                  <a:lnTo>
                    <a:pt x="376681" y="1016000"/>
                  </a:lnTo>
                  <a:lnTo>
                    <a:pt x="378840" y="1028700"/>
                  </a:lnTo>
                  <a:lnTo>
                    <a:pt x="5308726" y="1028700"/>
                  </a:lnTo>
                  <a:lnTo>
                    <a:pt x="5309616" y="1016000"/>
                  </a:lnTo>
                  <a:close/>
                </a:path>
                <a:path w="5971540" h="1651000">
                  <a:moveTo>
                    <a:pt x="5311520" y="1003300"/>
                  </a:moveTo>
                  <a:lnTo>
                    <a:pt x="349551" y="1003300"/>
                  </a:lnTo>
                  <a:lnTo>
                    <a:pt x="346075" y="1016000"/>
                  </a:lnTo>
                  <a:lnTo>
                    <a:pt x="5312791" y="1016000"/>
                  </a:lnTo>
                  <a:lnTo>
                    <a:pt x="5311520" y="1003300"/>
                  </a:lnTo>
                  <a:close/>
                </a:path>
                <a:path w="5971540" h="1651000">
                  <a:moveTo>
                    <a:pt x="5279897" y="990600"/>
                  </a:moveTo>
                  <a:lnTo>
                    <a:pt x="400325" y="990600"/>
                  </a:lnTo>
                  <a:lnTo>
                    <a:pt x="392604" y="1003300"/>
                  </a:lnTo>
                  <a:lnTo>
                    <a:pt x="5274437" y="1003300"/>
                  </a:lnTo>
                  <a:lnTo>
                    <a:pt x="5279897" y="990600"/>
                  </a:lnTo>
                  <a:close/>
                </a:path>
                <a:path w="5971540" h="1651000">
                  <a:moveTo>
                    <a:pt x="5320919" y="990600"/>
                  </a:moveTo>
                  <a:lnTo>
                    <a:pt x="5296408" y="990600"/>
                  </a:lnTo>
                  <a:lnTo>
                    <a:pt x="5296408" y="1003300"/>
                  </a:lnTo>
                  <a:lnTo>
                    <a:pt x="5316473" y="1003300"/>
                  </a:lnTo>
                  <a:lnTo>
                    <a:pt x="5320919" y="990600"/>
                  </a:lnTo>
                  <a:close/>
                </a:path>
                <a:path w="5971540" h="1651000">
                  <a:moveTo>
                    <a:pt x="5353685" y="977900"/>
                  </a:moveTo>
                  <a:lnTo>
                    <a:pt x="489203" y="977900"/>
                  </a:lnTo>
                  <a:lnTo>
                    <a:pt x="481202" y="990600"/>
                  </a:lnTo>
                  <a:lnTo>
                    <a:pt x="5340476" y="990600"/>
                  </a:lnTo>
                  <a:lnTo>
                    <a:pt x="5353685" y="977900"/>
                  </a:lnTo>
                  <a:close/>
                </a:path>
                <a:path w="5971540" h="1651000">
                  <a:moveTo>
                    <a:pt x="393445" y="965200"/>
                  </a:moveTo>
                  <a:lnTo>
                    <a:pt x="381253" y="965200"/>
                  </a:lnTo>
                  <a:lnTo>
                    <a:pt x="389254" y="977900"/>
                  </a:lnTo>
                  <a:lnTo>
                    <a:pt x="393445" y="965200"/>
                  </a:lnTo>
                  <a:close/>
                </a:path>
                <a:path w="5971540" h="1651000">
                  <a:moveTo>
                    <a:pt x="403351" y="965200"/>
                  </a:moveTo>
                  <a:lnTo>
                    <a:pt x="399288" y="977900"/>
                  </a:lnTo>
                  <a:lnTo>
                    <a:pt x="412114" y="977900"/>
                  </a:lnTo>
                  <a:lnTo>
                    <a:pt x="403351" y="965200"/>
                  </a:lnTo>
                  <a:close/>
                </a:path>
                <a:path w="5971540" h="1651000">
                  <a:moveTo>
                    <a:pt x="424306" y="965200"/>
                  </a:moveTo>
                  <a:lnTo>
                    <a:pt x="412876" y="965200"/>
                  </a:lnTo>
                  <a:lnTo>
                    <a:pt x="419480" y="977900"/>
                  </a:lnTo>
                  <a:lnTo>
                    <a:pt x="424306" y="965200"/>
                  </a:lnTo>
                  <a:close/>
                </a:path>
                <a:path w="5971540" h="1651000">
                  <a:moveTo>
                    <a:pt x="455040" y="965200"/>
                  </a:moveTo>
                  <a:lnTo>
                    <a:pt x="447548" y="965200"/>
                  </a:lnTo>
                  <a:lnTo>
                    <a:pt x="448055" y="977900"/>
                  </a:lnTo>
                  <a:lnTo>
                    <a:pt x="452881" y="977900"/>
                  </a:lnTo>
                  <a:lnTo>
                    <a:pt x="455040" y="965200"/>
                  </a:lnTo>
                  <a:close/>
                </a:path>
                <a:path w="5971540" h="1651000">
                  <a:moveTo>
                    <a:pt x="476630" y="965200"/>
                  </a:moveTo>
                  <a:lnTo>
                    <a:pt x="470026" y="965200"/>
                  </a:lnTo>
                  <a:lnTo>
                    <a:pt x="479298" y="977900"/>
                  </a:lnTo>
                  <a:lnTo>
                    <a:pt x="476630" y="965200"/>
                  </a:lnTo>
                  <a:close/>
                </a:path>
                <a:path w="5971540" h="1651000">
                  <a:moveTo>
                    <a:pt x="5374669" y="965200"/>
                  </a:moveTo>
                  <a:lnTo>
                    <a:pt x="568578" y="965200"/>
                  </a:lnTo>
                  <a:lnTo>
                    <a:pt x="569467" y="977900"/>
                  </a:lnTo>
                  <a:lnTo>
                    <a:pt x="5367639" y="977900"/>
                  </a:lnTo>
                  <a:lnTo>
                    <a:pt x="5374669" y="965200"/>
                  </a:lnTo>
                  <a:close/>
                </a:path>
                <a:path w="5971540" h="1651000">
                  <a:moveTo>
                    <a:pt x="402843" y="952500"/>
                  </a:moveTo>
                  <a:lnTo>
                    <a:pt x="371982" y="952500"/>
                  </a:lnTo>
                  <a:lnTo>
                    <a:pt x="375665" y="965200"/>
                  </a:lnTo>
                  <a:lnTo>
                    <a:pt x="397637" y="965200"/>
                  </a:lnTo>
                  <a:lnTo>
                    <a:pt x="402843" y="952500"/>
                  </a:lnTo>
                  <a:close/>
                </a:path>
                <a:path w="5971540" h="1651000">
                  <a:moveTo>
                    <a:pt x="541835" y="952500"/>
                  </a:moveTo>
                  <a:lnTo>
                    <a:pt x="414147" y="952500"/>
                  </a:lnTo>
                  <a:lnTo>
                    <a:pt x="415925" y="965200"/>
                  </a:lnTo>
                  <a:lnTo>
                    <a:pt x="520049" y="965200"/>
                  </a:lnTo>
                  <a:lnTo>
                    <a:pt x="541835" y="952500"/>
                  </a:lnTo>
                  <a:close/>
                </a:path>
                <a:path w="5971540" h="1651000">
                  <a:moveTo>
                    <a:pt x="639825" y="952500"/>
                  </a:moveTo>
                  <a:lnTo>
                    <a:pt x="630555" y="952500"/>
                  </a:lnTo>
                  <a:lnTo>
                    <a:pt x="636905" y="965200"/>
                  </a:lnTo>
                  <a:lnTo>
                    <a:pt x="639825" y="952500"/>
                  </a:lnTo>
                  <a:close/>
                </a:path>
                <a:path w="5971540" h="1651000">
                  <a:moveTo>
                    <a:pt x="5413374" y="952500"/>
                  </a:moveTo>
                  <a:lnTo>
                    <a:pt x="667765" y="952500"/>
                  </a:lnTo>
                  <a:lnTo>
                    <a:pt x="655488" y="965200"/>
                  </a:lnTo>
                  <a:lnTo>
                    <a:pt x="5405953" y="965200"/>
                  </a:lnTo>
                  <a:lnTo>
                    <a:pt x="5413374" y="952500"/>
                  </a:lnTo>
                  <a:close/>
                </a:path>
                <a:path w="5971540" h="1651000">
                  <a:moveTo>
                    <a:pt x="5433695" y="952500"/>
                  </a:moveTo>
                  <a:lnTo>
                    <a:pt x="5423408" y="952500"/>
                  </a:lnTo>
                  <a:lnTo>
                    <a:pt x="5415788" y="965200"/>
                  </a:lnTo>
                  <a:lnTo>
                    <a:pt x="5432297" y="965200"/>
                  </a:lnTo>
                  <a:lnTo>
                    <a:pt x="5433695" y="952500"/>
                  </a:lnTo>
                  <a:close/>
                </a:path>
                <a:path w="5971540" h="1651000">
                  <a:moveTo>
                    <a:pt x="680071" y="939800"/>
                  </a:moveTo>
                  <a:lnTo>
                    <a:pt x="383666" y="939800"/>
                  </a:lnTo>
                  <a:lnTo>
                    <a:pt x="387476" y="952500"/>
                  </a:lnTo>
                  <a:lnTo>
                    <a:pt x="670798" y="952500"/>
                  </a:lnTo>
                  <a:lnTo>
                    <a:pt x="680071" y="939800"/>
                  </a:lnTo>
                  <a:close/>
                </a:path>
                <a:path w="5971540" h="1651000">
                  <a:moveTo>
                    <a:pt x="5468302" y="939800"/>
                  </a:moveTo>
                  <a:lnTo>
                    <a:pt x="703453" y="939800"/>
                  </a:lnTo>
                  <a:lnTo>
                    <a:pt x="706755" y="952500"/>
                  </a:lnTo>
                  <a:lnTo>
                    <a:pt x="5457154" y="952500"/>
                  </a:lnTo>
                  <a:lnTo>
                    <a:pt x="5468302" y="939800"/>
                  </a:lnTo>
                  <a:close/>
                </a:path>
                <a:path w="5971540" h="1651000">
                  <a:moveTo>
                    <a:pt x="5498802" y="939800"/>
                  </a:moveTo>
                  <a:lnTo>
                    <a:pt x="5481700" y="939800"/>
                  </a:lnTo>
                  <a:lnTo>
                    <a:pt x="5483224" y="952500"/>
                  </a:lnTo>
                  <a:lnTo>
                    <a:pt x="5490464" y="952500"/>
                  </a:lnTo>
                  <a:lnTo>
                    <a:pt x="5498802" y="939800"/>
                  </a:lnTo>
                  <a:close/>
                </a:path>
                <a:path w="5971540" h="1651000">
                  <a:moveTo>
                    <a:pt x="5552862" y="927100"/>
                  </a:moveTo>
                  <a:lnTo>
                    <a:pt x="392811" y="927100"/>
                  </a:lnTo>
                  <a:lnTo>
                    <a:pt x="388747" y="939800"/>
                  </a:lnTo>
                  <a:lnTo>
                    <a:pt x="5542676" y="939800"/>
                  </a:lnTo>
                  <a:lnTo>
                    <a:pt x="5552862" y="927100"/>
                  </a:lnTo>
                  <a:close/>
                </a:path>
                <a:path w="5971540" h="1651000">
                  <a:moveTo>
                    <a:pt x="5566791" y="914400"/>
                  </a:moveTo>
                  <a:lnTo>
                    <a:pt x="398525" y="914400"/>
                  </a:lnTo>
                  <a:lnTo>
                    <a:pt x="393826" y="927100"/>
                  </a:lnTo>
                  <a:lnTo>
                    <a:pt x="5564378" y="927100"/>
                  </a:lnTo>
                  <a:lnTo>
                    <a:pt x="5566791" y="914400"/>
                  </a:lnTo>
                  <a:close/>
                </a:path>
                <a:path w="5971540" h="1651000">
                  <a:moveTo>
                    <a:pt x="5599604" y="914400"/>
                  </a:moveTo>
                  <a:lnTo>
                    <a:pt x="5574030" y="914400"/>
                  </a:lnTo>
                  <a:lnTo>
                    <a:pt x="5574157" y="927100"/>
                  </a:lnTo>
                  <a:lnTo>
                    <a:pt x="5591454" y="927100"/>
                  </a:lnTo>
                  <a:lnTo>
                    <a:pt x="5599604" y="914400"/>
                  </a:lnTo>
                  <a:close/>
                </a:path>
                <a:path w="5971540" h="1651000">
                  <a:moveTo>
                    <a:pt x="5628132" y="901700"/>
                  </a:moveTo>
                  <a:lnTo>
                    <a:pt x="389635" y="901700"/>
                  </a:lnTo>
                  <a:lnTo>
                    <a:pt x="392386" y="914400"/>
                  </a:lnTo>
                  <a:lnTo>
                    <a:pt x="5627750" y="914400"/>
                  </a:lnTo>
                  <a:lnTo>
                    <a:pt x="5628132" y="901700"/>
                  </a:lnTo>
                  <a:close/>
                </a:path>
                <a:path w="5971540" h="1651000">
                  <a:moveTo>
                    <a:pt x="5676645" y="889000"/>
                  </a:moveTo>
                  <a:lnTo>
                    <a:pt x="400303" y="889000"/>
                  </a:lnTo>
                  <a:lnTo>
                    <a:pt x="400050" y="901700"/>
                  </a:lnTo>
                  <a:lnTo>
                    <a:pt x="5668198" y="901700"/>
                  </a:lnTo>
                  <a:lnTo>
                    <a:pt x="5676645" y="889000"/>
                  </a:lnTo>
                  <a:close/>
                </a:path>
                <a:path w="5971540" h="1651000">
                  <a:moveTo>
                    <a:pt x="5651119" y="876300"/>
                  </a:moveTo>
                  <a:lnTo>
                    <a:pt x="402843" y="876300"/>
                  </a:lnTo>
                  <a:lnTo>
                    <a:pt x="404113" y="889000"/>
                  </a:lnTo>
                  <a:lnTo>
                    <a:pt x="5648324" y="889000"/>
                  </a:lnTo>
                  <a:lnTo>
                    <a:pt x="5651119" y="876300"/>
                  </a:lnTo>
                  <a:close/>
                </a:path>
                <a:path w="5971540" h="1651000">
                  <a:moveTo>
                    <a:pt x="5669915" y="876300"/>
                  </a:moveTo>
                  <a:lnTo>
                    <a:pt x="5659755" y="876300"/>
                  </a:lnTo>
                  <a:lnTo>
                    <a:pt x="5665216" y="889000"/>
                  </a:lnTo>
                  <a:lnTo>
                    <a:pt x="5669915" y="876300"/>
                  </a:lnTo>
                  <a:close/>
                </a:path>
                <a:path w="5971540" h="1651000">
                  <a:moveTo>
                    <a:pt x="5686297" y="876300"/>
                  </a:moveTo>
                  <a:lnTo>
                    <a:pt x="5680456" y="876300"/>
                  </a:lnTo>
                  <a:lnTo>
                    <a:pt x="5675757" y="889000"/>
                  </a:lnTo>
                  <a:lnTo>
                    <a:pt x="5684520" y="889000"/>
                  </a:lnTo>
                  <a:lnTo>
                    <a:pt x="5686297" y="876300"/>
                  </a:lnTo>
                  <a:close/>
                </a:path>
                <a:path w="5971540" h="1651000">
                  <a:moveTo>
                    <a:pt x="401192" y="863600"/>
                  </a:moveTo>
                  <a:lnTo>
                    <a:pt x="392556" y="863600"/>
                  </a:lnTo>
                  <a:lnTo>
                    <a:pt x="394462" y="876300"/>
                  </a:lnTo>
                  <a:lnTo>
                    <a:pt x="401192" y="863600"/>
                  </a:lnTo>
                  <a:close/>
                </a:path>
                <a:path w="5971540" h="1651000">
                  <a:moveTo>
                    <a:pt x="5663565" y="863600"/>
                  </a:moveTo>
                  <a:lnTo>
                    <a:pt x="401192" y="863600"/>
                  </a:lnTo>
                  <a:lnTo>
                    <a:pt x="405384" y="876300"/>
                  </a:lnTo>
                  <a:lnTo>
                    <a:pt x="5664835" y="876300"/>
                  </a:lnTo>
                  <a:lnTo>
                    <a:pt x="5663565" y="863600"/>
                  </a:lnTo>
                  <a:close/>
                </a:path>
                <a:path w="5971540" h="1651000">
                  <a:moveTo>
                    <a:pt x="5677408" y="863600"/>
                  </a:moveTo>
                  <a:lnTo>
                    <a:pt x="5668264" y="863600"/>
                  </a:lnTo>
                  <a:lnTo>
                    <a:pt x="5664835" y="876300"/>
                  </a:lnTo>
                  <a:lnTo>
                    <a:pt x="5678678" y="876300"/>
                  </a:lnTo>
                  <a:lnTo>
                    <a:pt x="5677408" y="863600"/>
                  </a:lnTo>
                  <a:close/>
                </a:path>
                <a:path w="5971540" h="1651000">
                  <a:moveTo>
                    <a:pt x="5672455" y="850900"/>
                  </a:moveTo>
                  <a:lnTo>
                    <a:pt x="392684" y="850900"/>
                  </a:lnTo>
                  <a:lnTo>
                    <a:pt x="390651" y="863600"/>
                  </a:lnTo>
                  <a:lnTo>
                    <a:pt x="5674995" y="863600"/>
                  </a:lnTo>
                  <a:lnTo>
                    <a:pt x="5672455" y="850900"/>
                  </a:lnTo>
                  <a:close/>
                </a:path>
                <a:path w="5971540" h="1651000">
                  <a:moveTo>
                    <a:pt x="5692394" y="838200"/>
                  </a:moveTo>
                  <a:lnTo>
                    <a:pt x="413130" y="838200"/>
                  </a:lnTo>
                  <a:lnTo>
                    <a:pt x="412750" y="850900"/>
                  </a:lnTo>
                  <a:lnTo>
                    <a:pt x="5687060" y="850900"/>
                  </a:lnTo>
                  <a:lnTo>
                    <a:pt x="5692394" y="838200"/>
                  </a:lnTo>
                  <a:close/>
                </a:path>
                <a:path w="5971540" h="1651000">
                  <a:moveTo>
                    <a:pt x="5695188" y="825500"/>
                  </a:moveTo>
                  <a:lnTo>
                    <a:pt x="403098" y="825500"/>
                  </a:lnTo>
                  <a:lnTo>
                    <a:pt x="406780" y="838200"/>
                  </a:lnTo>
                  <a:lnTo>
                    <a:pt x="5690616" y="838200"/>
                  </a:lnTo>
                  <a:lnTo>
                    <a:pt x="5695188" y="825500"/>
                  </a:lnTo>
                  <a:close/>
                </a:path>
                <a:path w="5971540" h="1651000">
                  <a:moveTo>
                    <a:pt x="5689854" y="812800"/>
                  </a:moveTo>
                  <a:lnTo>
                    <a:pt x="450641" y="812800"/>
                  </a:lnTo>
                  <a:lnTo>
                    <a:pt x="445897" y="825500"/>
                  </a:lnTo>
                  <a:lnTo>
                    <a:pt x="5688330" y="825500"/>
                  </a:lnTo>
                  <a:lnTo>
                    <a:pt x="5689854" y="812800"/>
                  </a:lnTo>
                  <a:close/>
                </a:path>
                <a:path w="5971540" h="1651000">
                  <a:moveTo>
                    <a:pt x="5696966" y="800100"/>
                  </a:moveTo>
                  <a:lnTo>
                    <a:pt x="451612" y="800100"/>
                  </a:lnTo>
                  <a:lnTo>
                    <a:pt x="451992" y="812800"/>
                  </a:lnTo>
                  <a:lnTo>
                    <a:pt x="5693918" y="812800"/>
                  </a:lnTo>
                  <a:lnTo>
                    <a:pt x="5696966" y="800100"/>
                  </a:lnTo>
                  <a:close/>
                </a:path>
                <a:path w="5971540" h="1651000">
                  <a:moveTo>
                    <a:pt x="5709412" y="787400"/>
                  </a:moveTo>
                  <a:lnTo>
                    <a:pt x="484975" y="787400"/>
                  </a:lnTo>
                  <a:lnTo>
                    <a:pt x="476519" y="800100"/>
                  </a:lnTo>
                  <a:lnTo>
                    <a:pt x="5710555" y="800100"/>
                  </a:lnTo>
                  <a:lnTo>
                    <a:pt x="5709412" y="787400"/>
                  </a:lnTo>
                  <a:close/>
                </a:path>
                <a:path w="5971540" h="1651000">
                  <a:moveTo>
                    <a:pt x="5720175" y="774700"/>
                  </a:moveTo>
                  <a:lnTo>
                    <a:pt x="512190" y="774700"/>
                  </a:lnTo>
                  <a:lnTo>
                    <a:pt x="518667" y="787400"/>
                  </a:lnTo>
                  <a:lnTo>
                    <a:pt x="5714745" y="787400"/>
                  </a:lnTo>
                  <a:lnTo>
                    <a:pt x="5720175" y="774700"/>
                  </a:lnTo>
                  <a:close/>
                </a:path>
                <a:path w="5971540" h="1651000">
                  <a:moveTo>
                    <a:pt x="5741670" y="762000"/>
                  </a:moveTo>
                  <a:lnTo>
                    <a:pt x="520445" y="762000"/>
                  </a:lnTo>
                  <a:lnTo>
                    <a:pt x="519811" y="774700"/>
                  </a:lnTo>
                  <a:lnTo>
                    <a:pt x="5742940" y="774700"/>
                  </a:lnTo>
                  <a:lnTo>
                    <a:pt x="5741670" y="762000"/>
                  </a:lnTo>
                  <a:close/>
                </a:path>
                <a:path w="5971540" h="1651000">
                  <a:moveTo>
                    <a:pt x="5750944" y="749300"/>
                  </a:moveTo>
                  <a:lnTo>
                    <a:pt x="526414" y="749300"/>
                  </a:lnTo>
                  <a:lnTo>
                    <a:pt x="526795" y="762000"/>
                  </a:lnTo>
                  <a:lnTo>
                    <a:pt x="5744464" y="762000"/>
                  </a:lnTo>
                  <a:lnTo>
                    <a:pt x="5750944" y="749300"/>
                  </a:lnTo>
                  <a:close/>
                </a:path>
                <a:path w="5971540" h="1651000">
                  <a:moveTo>
                    <a:pt x="5770625" y="736600"/>
                  </a:moveTo>
                  <a:lnTo>
                    <a:pt x="537082" y="736600"/>
                  </a:lnTo>
                  <a:lnTo>
                    <a:pt x="537590" y="749300"/>
                  </a:lnTo>
                  <a:lnTo>
                    <a:pt x="5773800" y="749300"/>
                  </a:lnTo>
                  <a:lnTo>
                    <a:pt x="5770625" y="736600"/>
                  </a:lnTo>
                  <a:close/>
                </a:path>
                <a:path w="5971540" h="1651000">
                  <a:moveTo>
                    <a:pt x="547242" y="723900"/>
                  </a:moveTo>
                  <a:lnTo>
                    <a:pt x="530860" y="723900"/>
                  </a:lnTo>
                  <a:lnTo>
                    <a:pt x="519429" y="736600"/>
                  </a:lnTo>
                  <a:lnTo>
                    <a:pt x="554101" y="736600"/>
                  </a:lnTo>
                  <a:lnTo>
                    <a:pt x="547242" y="723900"/>
                  </a:lnTo>
                  <a:close/>
                </a:path>
                <a:path w="5971540" h="1651000">
                  <a:moveTo>
                    <a:pt x="5770498" y="723900"/>
                  </a:moveTo>
                  <a:lnTo>
                    <a:pt x="558164" y="723900"/>
                  </a:lnTo>
                  <a:lnTo>
                    <a:pt x="554101" y="736600"/>
                  </a:lnTo>
                  <a:lnTo>
                    <a:pt x="5767832" y="736600"/>
                  </a:lnTo>
                  <a:lnTo>
                    <a:pt x="5770498" y="723900"/>
                  </a:lnTo>
                  <a:close/>
                </a:path>
                <a:path w="5971540" h="1651000">
                  <a:moveTo>
                    <a:pt x="5776595" y="711200"/>
                  </a:moveTo>
                  <a:lnTo>
                    <a:pt x="543305" y="711200"/>
                  </a:lnTo>
                  <a:lnTo>
                    <a:pt x="545464" y="723900"/>
                  </a:lnTo>
                  <a:lnTo>
                    <a:pt x="5778754" y="723900"/>
                  </a:lnTo>
                  <a:lnTo>
                    <a:pt x="5776595" y="711200"/>
                  </a:lnTo>
                  <a:close/>
                </a:path>
                <a:path w="5971540" h="1651000">
                  <a:moveTo>
                    <a:pt x="5766435" y="698500"/>
                  </a:moveTo>
                  <a:lnTo>
                    <a:pt x="558673" y="698500"/>
                  </a:lnTo>
                  <a:lnTo>
                    <a:pt x="553974" y="711200"/>
                  </a:lnTo>
                  <a:lnTo>
                    <a:pt x="5767832" y="711200"/>
                  </a:lnTo>
                  <a:lnTo>
                    <a:pt x="5766435" y="698500"/>
                  </a:lnTo>
                  <a:close/>
                </a:path>
                <a:path w="5971540" h="1651000">
                  <a:moveTo>
                    <a:pt x="5770371" y="685800"/>
                  </a:moveTo>
                  <a:lnTo>
                    <a:pt x="583311" y="685800"/>
                  </a:lnTo>
                  <a:lnTo>
                    <a:pt x="578358" y="698500"/>
                  </a:lnTo>
                  <a:lnTo>
                    <a:pt x="5767450" y="698500"/>
                  </a:lnTo>
                  <a:lnTo>
                    <a:pt x="5770371" y="685800"/>
                  </a:lnTo>
                  <a:close/>
                </a:path>
                <a:path w="5971540" h="1651000">
                  <a:moveTo>
                    <a:pt x="5765799" y="673100"/>
                  </a:moveTo>
                  <a:lnTo>
                    <a:pt x="563879" y="673100"/>
                  </a:lnTo>
                  <a:lnTo>
                    <a:pt x="563117" y="685800"/>
                  </a:lnTo>
                  <a:lnTo>
                    <a:pt x="5767705" y="685800"/>
                  </a:lnTo>
                  <a:lnTo>
                    <a:pt x="5765799" y="673100"/>
                  </a:lnTo>
                  <a:close/>
                </a:path>
                <a:path w="5971540" h="1651000">
                  <a:moveTo>
                    <a:pt x="565150" y="660400"/>
                  </a:moveTo>
                  <a:lnTo>
                    <a:pt x="564895" y="673100"/>
                  </a:lnTo>
                  <a:lnTo>
                    <a:pt x="577088" y="673100"/>
                  </a:lnTo>
                  <a:lnTo>
                    <a:pt x="565150" y="660400"/>
                  </a:lnTo>
                  <a:close/>
                </a:path>
                <a:path w="5971540" h="1651000">
                  <a:moveTo>
                    <a:pt x="584199" y="660400"/>
                  </a:moveTo>
                  <a:lnTo>
                    <a:pt x="577088" y="673100"/>
                  </a:lnTo>
                  <a:lnTo>
                    <a:pt x="590295" y="673100"/>
                  </a:lnTo>
                  <a:lnTo>
                    <a:pt x="584199" y="660400"/>
                  </a:lnTo>
                  <a:close/>
                </a:path>
                <a:path w="5971540" h="1651000">
                  <a:moveTo>
                    <a:pt x="5780960" y="660400"/>
                  </a:moveTo>
                  <a:lnTo>
                    <a:pt x="607313" y="660400"/>
                  </a:lnTo>
                  <a:lnTo>
                    <a:pt x="602741" y="673100"/>
                  </a:lnTo>
                  <a:lnTo>
                    <a:pt x="5773445" y="673100"/>
                  </a:lnTo>
                  <a:lnTo>
                    <a:pt x="5780960" y="660400"/>
                  </a:lnTo>
                  <a:close/>
                </a:path>
                <a:path w="5971540" h="1651000">
                  <a:moveTo>
                    <a:pt x="5799963" y="647700"/>
                  </a:moveTo>
                  <a:lnTo>
                    <a:pt x="566674" y="647700"/>
                  </a:lnTo>
                  <a:lnTo>
                    <a:pt x="562737" y="660400"/>
                  </a:lnTo>
                  <a:lnTo>
                    <a:pt x="5797295" y="660400"/>
                  </a:lnTo>
                  <a:lnTo>
                    <a:pt x="5799963" y="647700"/>
                  </a:lnTo>
                  <a:close/>
                </a:path>
                <a:path w="5971540" h="1651000">
                  <a:moveTo>
                    <a:pt x="5791072" y="635000"/>
                  </a:moveTo>
                  <a:lnTo>
                    <a:pt x="641222" y="635000"/>
                  </a:lnTo>
                  <a:lnTo>
                    <a:pt x="640080" y="647700"/>
                  </a:lnTo>
                  <a:lnTo>
                    <a:pt x="5793740" y="647700"/>
                  </a:lnTo>
                  <a:lnTo>
                    <a:pt x="5791072" y="635000"/>
                  </a:lnTo>
                  <a:close/>
                </a:path>
                <a:path w="5971540" h="1651000">
                  <a:moveTo>
                    <a:pt x="716407" y="622300"/>
                  </a:moveTo>
                  <a:lnTo>
                    <a:pt x="670956" y="622300"/>
                  </a:lnTo>
                  <a:lnTo>
                    <a:pt x="660272" y="635000"/>
                  </a:lnTo>
                  <a:lnTo>
                    <a:pt x="716534" y="635000"/>
                  </a:lnTo>
                  <a:lnTo>
                    <a:pt x="716407" y="622300"/>
                  </a:lnTo>
                  <a:close/>
                </a:path>
                <a:path w="5971540" h="1651000">
                  <a:moveTo>
                    <a:pt x="5769101" y="622300"/>
                  </a:moveTo>
                  <a:lnTo>
                    <a:pt x="747621" y="622300"/>
                  </a:lnTo>
                  <a:lnTo>
                    <a:pt x="735330" y="635000"/>
                  </a:lnTo>
                  <a:lnTo>
                    <a:pt x="5772149" y="635000"/>
                  </a:lnTo>
                  <a:lnTo>
                    <a:pt x="5769101" y="622300"/>
                  </a:lnTo>
                  <a:close/>
                </a:path>
                <a:path w="5971540" h="1651000">
                  <a:moveTo>
                    <a:pt x="5790057" y="622300"/>
                  </a:moveTo>
                  <a:lnTo>
                    <a:pt x="5775579" y="622300"/>
                  </a:lnTo>
                  <a:lnTo>
                    <a:pt x="5772149" y="635000"/>
                  </a:lnTo>
                  <a:lnTo>
                    <a:pt x="5790057" y="635000"/>
                  </a:lnTo>
                  <a:lnTo>
                    <a:pt x="5790057" y="622300"/>
                  </a:lnTo>
                  <a:close/>
                </a:path>
                <a:path w="5971540" h="1651000">
                  <a:moveTo>
                    <a:pt x="846073" y="609600"/>
                  </a:moveTo>
                  <a:lnTo>
                    <a:pt x="793876" y="609600"/>
                  </a:lnTo>
                  <a:lnTo>
                    <a:pt x="778156" y="622300"/>
                  </a:lnTo>
                  <a:lnTo>
                    <a:pt x="846963" y="622300"/>
                  </a:lnTo>
                  <a:lnTo>
                    <a:pt x="846073" y="609600"/>
                  </a:lnTo>
                  <a:close/>
                </a:path>
                <a:path w="5971540" h="1651000">
                  <a:moveTo>
                    <a:pt x="5778245" y="609600"/>
                  </a:moveTo>
                  <a:lnTo>
                    <a:pt x="881110" y="609600"/>
                  </a:lnTo>
                  <a:lnTo>
                    <a:pt x="865441" y="622300"/>
                  </a:lnTo>
                  <a:lnTo>
                    <a:pt x="5774309" y="622300"/>
                  </a:lnTo>
                  <a:lnTo>
                    <a:pt x="5778245" y="609600"/>
                  </a:lnTo>
                  <a:close/>
                </a:path>
                <a:path w="5971540" h="1651000">
                  <a:moveTo>
                    <a:pt x="876808" y="596900"/>
                  </a:moveTo>
                  <a:lnTo>
                    <a:pt x="868425" y="596900"/>
                  </a:lnTo>
                  <a:lnTo>
                    <a:pt x="861060" y="609600"/>
                  </a:lnTo>
                  <a:lnTo>
                    <a:pt x="884809" y="609600"/>
                  </a:lnTo>
                  <a:lnTo>
                    <a:pt x="876808" y="596900"/>
                  </a:lnTo>
                  <a:close/>
                </a:path>
                <a:path w="5971540" h="1651000">
                  <a:moveTo>
                    <a:pt x="962279" y="596900"/>
                  </a:moveTo>
                  <a:lnTo>
                    <a:pt x="918083" y="596900"/>
                  </a:lnTo>
                  <a:lnTo>
                    <a:pt x="915162" y="609600"/>
                  </a:lnTo>
                  <a:lnTo>
                    <a:pt x="952228" y="609600"/>
                  </a:lnTo>
                  <a:lnTo>
                    <a:pt x="962279" y="596900"/>
                  </a:lnTo>
                  <a:close/>
                </a:path>
                <a:path w="5971540" h="1651000">
                  <a:moveTo>
                    <a:pt x="5786120" y="596900"/>
                  </a:moveTo>
                  <a:lnTo>
                    <a:pt x="964533" y="596900"/>
                  </a:lnTo>
                  <a:lnTo>
                    <a:pt x="953726" y="609600"/>
                  </a:lnTo>
                  <a:lnTo>
                    <a:pt x="5784088" y="609600"/>
                  </a:lnTo>
                  <a:lnTo>
                    <a:pt x="5786120" y="596900"/>
                  </a:lnTo>
                  <a:close/>
                </a:path>
                <a:path w="5971540" h="1651000">
                  <a:moveTo>
                    <a:pt x="832738" y="584200"/>
                  </a:moveTo>
                  <a:lnTo>
                    <a:pt x="829437" y="584200"/>
                  </a:lnTo>
                  <a:lnTo>
                    <a:pt x="827786" y="596900"/>
                  </a:lnTo>
                  <a:lnTo>
                    <a:pt x="832738" y="584200"/>
                  </a:lnTo>
                  <a:close/>
                </a:path>
                <a:path w="5971540" h="1651000">
                  <a:moveTo>
                    <a:pt x="836675" y="584200"/>
                  </a:moveTo>
                  <a:lnTo>
                    <a:pt x="832738" y="584200"/>
                  </a:lnTo>
                  <a:lnTo>
                    <a:pt x="839215" y="596900"/>
                  </a:lnTo>
                  <a:lnTo>
                    <a:pt x="836675" y="584200"/>
                  </a:lnTo>
                  <a:close/>
                </a:path>
                <a:path w="5971540" h="1651000">
                  <a:moveTo>
                    <a:pt x="5790438" y="584200"/>
                  </a:moveTo>
                  <a:lnTo>
                    <a:pt x="1029208" y="584200"/>
                  </a:lnTo>
                  <a:lnTo>
                    <a:pt x="1018948" y="596900"/>
                  </a:lnTo>
                  <a:lnTo>
                    <a:pt x="5794120" y="596900"/>
                  </a:lnTo>
                  <a:lnTo>
                    <a:pt x="5790438" y="584200"/>
                  </a:lnTo>
                  <a:close/>
                </a:path>
                <a:path w="5971540" h="1651000">
                  <a:moveTo>
                    <a:pt x="1110361" y="571500"/>
                  </a:moveTo>
                  <a:lnTo>
                    <a:pt x="1070229" y="571500"/>
                  </a:lnTo>
                  <a:lnTo>
                    <a:pt x="1071498" y="584200"/>
                  </a:lnTo>
                  <a:lnTo>
                    <a:pt x="1109980" y="584200"/>
                  </a:lnTo>
                  <a:lnTo>
                    <a:pt x="1110361" y="571500"/>
                  </a:lnTo>
                  <a:close/>
                </a:path>
                <a:path w="5971540" h="1651000">
                  <a:moveTo>
                    <a:pt x="1161288" y="571500"/>
                  </a:moveTo>
                  <a:lnTo>
                    <a:pt x="1142745" y="571500"/>
                  </a:lnTo>
                  <a:lnTo>
                    <a:pt x="1139570" y="584200"/>
                  </a:lnTo>
                  <a:lnTo>
                    <a:pt x="1154048" y="584200"/>
                  </a:lnTo>
                  <a:lnTo>
                    <a:pt x="1161288" y="571500"/>
                  </a:lnTo>
                  <a:close/>
                </a:path>
                <a:path w="5971540" h="1651000">
                  <a:moveTo>
                    <a:pt x="5777484" y="571500"/>
                  </a:moveTo>
                  <a:lnTo>
                    <a:pt x="1225948" y="571500"/>
                  </a:lnTo>
                  <a:lnTo>
                    <a:pt x="1183848" y="584200"/>
                  </a:lnTo>
                  <a:lnTo>
                    <a:pt x="5774944" y="584200"/>
                  </a:lnTo>
                  <a:lnTo>
                    <a:pt x="5777484" y="571500"/>
                  </a:lnTo>
                  <a:close/>
                </a:path>
                <a:path w="5971540" h="1651000">
                  <a:moveTo>
                    <a:pt x="1236471" y="558800"/>
                  </a:moveTo>
                  <a:lnTo>
                    <a:pt x="1182915" y="558800"/>
                  </a:lnTo>
                  <a:lnTo>
                    <a:pt x="1167891" y="571500"/>
                  </a:lnTo>
                  <a:lnTo>
                    <a:pt x="1216056" y="571500"/>
                  </a:lnTo>
                  <a:lnTo>
                    <a:pt x="1236471" y="558800"/>
                  </a:lnTo>
                  <a:close/>
                </a:path>
                <a:path w="5971540" h="1651000">
                  <a:moveTo>
                    <a:pt x="5807201" y="558800"/>
                  </a:moveTo>
                  <a:lnTo>
                    <a:pt x="1326895" y="558800"/>
                  </a:lnTo>
                  <a:lnTo>
                    <a:pt x="1315692" y="571500"/>
                  </a:lnTo>
                  <a:lnTo>
                    <a:pt x="5803772" y="571500"/>
                  </a:lnTo>
                  <a:lnTo>
                    <a:pt x="5807201" y="558800"/>
                  </a:lnTo>
                  <a:close/>
                </a:path>
                <a:path w="5971540" h="1651000">
                  <a:moveTo>
                    <a:pt x="1318260" y="546100"/>
                  </a:moveTo>
                  <a:lnTo>
                    <a:pt x="1295380" y="546100"/>
                  </a:lnTo>
                  <a:lnTo>
                    <a:pt x="1285811" y="558800"/>
                  </a:lnTo>
                  <a:lnTo>
                    <a:pt x="1320164" y="558800"/>
                  </a:lnTo>
                  <a:lnTo>
                    <a:pt x="1318260" y="546100"/>
                  </a:lnTo>
                  <a:close/>
                </a:path>
                <a:path w="5971540" h="1651000">
                  <a:moveTo>
                    <a:pt x="5775960" y="546100"/>
                  </a:moveTo>
                  <a:lnTo>
                    <a:pt x="1333245" y="546100"/>
                  </a:lnTo>
                  <a:lnTo>
                    <a:pt x="1334008" y="558800"/>
                  </a:lnTo>
                  <a:lnTo>
                    <a:pt x="5776975" y="558800"/>
                  </a:lnTo>
                  <a:lnTo>
                    <a:pt x="5775960" y="546100"/>
                  </a:lnTo>
                  <a:close/>
                </a:path>
                <a:path w="5971540" h="1651000">
                  <a:moveTo>
                    <a:pt x="5782183" y="546100"/>
                  </a:moveTo>
                  <a:lnTo>
                    <a:pt x="5775960" y="546100"/>
                  </a:lnTo>
                  <a:lnTo>
                    <a:pt x="5782818" y="558800"/>
                  </a:lnTo>
                  <a:lnTo>
                    <a:pt x="5782183" y="546100"/>
                  </a:lnTo>
                  <a:close/>
                </a:path>
                <a:path w="5971540" h="1651000">
                  <a:moveTo>
                    <a:pt x="5793232" y="533400"/>
                  </a:moveTo>
                  <a:lnTo>
                    <a:pt x="1422011" y="533400"/>
                  </a:lnTo>
                  <a:lnTo>
                    <a:pt x="1394714" y="546100"/>
                  </a:lnTo>
                  <a:lnTo>
                    <a:pt x="5785485" y="546100"/>
                  </a:lnTo>
                  <a:lnTo>
                    <a:pt x="5796661" y="558800"/>
                  </a:lnTo>
                  <a:lnTo>
                    <a:pt x="5790438" y="546100"/>
                  </a:lnTo>
                  <a:lnTo>
                    <a:pt x="5793232" y="533400"/>
                  </a:lnTo>
                  <a:close/>
                </a:path>
                <a:path w="5971540" h="1651000">
                  <a:moveTo>
                    <a:pt x="1342136" y="520700"/>
                  </a:moveTo>
                  <a:lnTo>
                    <a:pt x="1334515" y="520700"/>
                  </a:lnTo>
                  <a:lnTo>
                    <a:pt x="1332103" y="533400"/>
                  </a:lnTo>
                  <a:lnTo>
                    <a:pt x="1344930" y="533400"/>
                  </a:lnTo>
                  <a:lnTo>
                    <a:pt x="1342136" y="520700"/>
                  </a:lnTo>
                  <a:close/>
                </a:path>
                <a:path w="5971540" h="1651000">
                  <a:moveTo>
                    <a:pt x="5799200" y="520700"/>
                  </a:moveTo>
                  <a:lnTo>
                    <a:pt x="1529207" y="520700"/>
                  </a:lnTo>
                  <a:lnTo>
                    <a:pt x="1511897" y="533400"/>
                  </a:lnTo>
                  <a:lnTo>
                    <a:pt x="5795137" y="533400"/>
                  </a:lnTo>
                  <a:lnTo>
                    <a:pt x="5799200" y="520700"/>
                  </a:lnTo>
                  <a:close/>
                </a:path>
                <a:path w="5971540" h="1651000">
                  <a:moveTo>
                    <a:pt x="1338453" y="508000"/>
                  </a:moveTo>
                  <a:lnTo>
                    <a:pt x="1334896" y="520700"/>
                  </a:lnTo>
                  <a:lnTo>
                    <a:pt x="1340485" y="520700"/>
                  </a:lnTo>
                  <a:lnTo>
                    <a:pt x="1338453" y="508000"/>
                  </a:lnTo>
                  <a:close/>
                </a:path>
                <a:path w="5971540" h="1651000">
                  <a:moveTo>
                    <a:pt x="5793867" y="508000"/>
                  </a:moveTo>
                  <a:lnTo>
                    <a:pt x="1612846" y="508000"/>
                  </a:lnTo>
                  <a:lnTo>
                    <a:pt x="1604438" y="520700"/>
                  </a:lnTo>
                  <a:lnTo>
                    <a:pt x="5788151" y="520700"/>
                  </a:lnTo>
                  <a:lnTo>
                    <a:pt x="5793867" y="508000"/>
                  </a:lnTo>
                  <a:close/>
                </a:path>
                <a:path w="5971540" h="1651000">
                  <a:moveTo>
                    <a:pt x="5828480" y="482600"/>
                  </a:moveTo>
                  <a:lnTo>
                    <a:pt x="1763047" y="482600"/>
                  </a:lnTo>
                  <a:lnTo>
                    <a:pt x="1754123" y="495300"/>
                  </a:lnTo>
                  <a:lnTo>
                    <a:pt x="1621647" y="495300"/>
                  </a:lnTo>
                  <a:lnTo>
                    <a:pt x="1602835" y="508000"/>
                  </a:lnTo>
                  <a:lnTo>
                    <a:pt x="5809995" y="508000"/>
                  </a:lnTo>
                  <a:lnTo>
                    <a:pt x="5821727" y="495300"/>
                  </a:lnTo>
                  <a:lnTo>
                    <a:pt x="5828480" y="482600"/>
                  </a:lnTo>
                  <a:close/>
                </a:path>
                <a:path w="5971540" h="1651000">
                  <a:moveTo>
                    <a:pt x="1566798" y="482600"/>
                  </a:moveTo>
                  <a:lnTo>
                    <a:pt x="1551178" y="482600"/>
                  </a:lnTo>
                  <a:lnTo>
                    <a:pt x="1545843" y="495300"/>
                  </a:lnTo>
                  <a:lnTo>
                    <a:pt x="1563623" y="495300"/>
                  </a:lnTo>
                  <a:lnTo>
                    <a:pt x="1566798" y="482600"/>
                  </a:lnTo>
                  <a:close/>
                </a:path>
                <a:path w="5971540" h="1651000">
                  <a:moveTo>
                    <a:pt x="1917445" y="469900"/>
                  </a:moveTo>
                  <a:lnTo>
                    <a:pt x="1861058" y="469900"/>
                  </a:lnTo>
                  <a:lnTo>
                    <a:pt x="1855215" y="482600"/>
                  </a:lnTo>
                  <a:lnTo>
                    <a:pt x="1911522" y="482600"/>
                  </a:lnTo>
                  <a:lnTo>
                    <a:pt x="1917445" y="469900"/>
                  </a:lnTo>
                  <a:close/>
                </a:path>
                <a:path w="5971540" h="1651000">
                  <a:moveTo>
                    <a:pt x="5839333" y="469900"/>
                  </a:moveTo>
                  <a:lnTo>
                    <a:pt x="1947925" y="469900"/>
                  </a:lnTo>
                  <a:lnTo>
                    <a:pt x="1936305" y="482600"/>
                  </a:lnTo>
                  <a:lnTo>
                    <a:pt x="5841872" y="482600"/>
                  </a:lnTo>
                  <a:lnTo>
                    <a:pt x="5839333" y="469900"/>
                  </a:lnTo>
                  <a:close/>
                </a:path>
                <a:path w="5971540" h="1651000">
                  <a:moveTo>
                    <a:pt x="5840348" y="457200"/>
                  </a:moveTo>
                  <a:lnTo>
                    <a:pt x="2065885" y="457200"/>
                  </a:lnTo>
                  <a:lnTo>
                    <a:pt x="2029015" y="469900"/>
                  </a:lnTo>
                  <a:lnTo>
                    <a:pt x="5836195" y="469900"/>
                  </a:lnTo>
                  <a:lnTo>
                    <a:pt x="5840348" y="457200"/>
                  </a:lnTo>
                  <a:close/>
                </a:path>
                <a:path w="5971540" h="1651000">
                  <a:moveTo>
                    <a:pt x="2069969" y="444500"/>
                  </a:moveTo>
                  <a:lnTo>
                    <a:pt x="2046096" y="444500"/>
                  </a:lnTo>
                  <a:lnTo>
                    <a:pt x="2045589" y="457200"/>
                  </a:lnTo>
                  <a:lnTo>
                    <a:pt x="2063210" y="457200"/>
                  </a:lnTo>
                  <a:lnTo>
                    <a:pt x="2069969" y="444500"/>
                  </a:lnTo>
                  <a:close/>
                </a:path>
                <a:path w="5971540" h="1651000">
                  <a:moveTo>
                    <a:pt x="2090165" y="444500"/>
                  </a:moveTo>
                  <a:lnTo>
                    <a:pt x="2076704" y="444500"/>
                  </a:lnTo>
                  <a:lnTo>
                    <a:pt x="2079370" y="457200"/>
                  </a:lnTo>
                  <a:lnTo>
                    <a:pt x="2085466" y="457200"/>
                  </a:lnTo>
                  <a:lnTo>
                    <a:pt x="2090165" y="444500"/>
                  </a:lnTo>
                  <a:close/>
                </a:path>
                <a:path w="5971540" h="1651000">
                  <a:moveTo>
                    <a:pt x="5863119" y="444500"/>
                  </a:moveTo>
                  <a:lnTo>
                    <a:pt x="2133711" y="444500"/>
                  </a:lnTo>
                  <a:lnTo>
                    <a:pt x="2118227" y="457200"/>
                  </a:lnTo>
                  <a:lnTo>
                    <a:pt x="5855446" y="457200"/>
                  </a:lnTo>
                  <a:lnTo>
                    <a:pt x="5863119" y="444500"/>
                  </a:lnTo>
                  <a:close/>
                </a:path>
                <a:path w="5971540" h="1651000">
                  <a:moveTo>
                    <a:pt x="2192692" y="431800"/>
                  </a:moveTo>
                  <a:lnTo>
                    <a:pt x="2096642" y="431800"/>
                  </a:lnTo>
                  <a:lnTo>
                    <a:pt x="2089785" y="444500"/>
                  </a:lnTo>
                  <a:lnTo>
                    <a:pt x="2200783" y="444500"/>
                  </a:lnTo>
                  <a:lnTo>
                    <a:pt x="2192692" y="431800"/>
                  </a:lnTo>
                  <a:close/>
                </a:path>
                <a:path w="5971540" h="1651000">
                  <a:moveTo>
                    <a:pt x="5870320" y="431800"/>
                  </a:moveTo>
                  <a:lnTo>
                    <a:pt x="2207006" y="431800"/>
                  </a:lnTo>
                  <a:lnTo>
                    <a:pt x="2200783" y="444500"/>
                  </a:lnTo>
                  <a:lnTo>
                    <a:pt x="5869686" y="444500"/>
                  </a:lnTo>
                  <a:lnTo>
                    <a:pt x="5870320" y="431800"/>
                  </a:lnTo>
                  <a:close/>
                </a:path>
                <a:path w="5971540" h="1651000">
                  <a:moveTo>
                    <a:pt x="2173859" y="419100"/>
                  </a:moveTo>
                  <a:lnTo>
                    <a:pt x="2143730" y="419100"/>
                  </a:lnTo>
                  <a:lnTo>
                    <a:pt x="2139188" y="431800"/>
                  </a:lnTo>
                  <a:lnTo>
                    <a:pt x="2179828" y="431800"/>
                  </a:lnTo>
                  <a:lnTo>
                    <a:pt x="2173859" y="419100"/>
                  </a:lnTo>
                  <a:close/>
                </a:path>
                <a:path w="5971540" h="1651000">
                  <a:moveTo>
                    <a:pt x="2206243" y="419100"/>
                  </a:moveTo>
                  <a:lnTo>
                    <a:pt x="2184654" y="419100"/>
                  </a:lnTo>
                  <a:lnTo>
                    <a:pt x="2179828" y="431800"/>
                  </a:lnTo>
                  <a:lnTo>
                    <a:pt x="2207767" y="431800"/>
                  </a:lnTo>
                  <a:lnTo>
                    <a:pt x="2206243" y="419100"/>
                  </a:lnTo>
                  <a:close/>
                </a:path>
                <a:path w="5971540" h="1651000">
                  <a:moveTo>
                    <a:pt x="5865241" y="419100"/>
                  </a:moveTo>
                  <a:lnTo>
                    <a:pt x="2318940" y="419100"/>
                  </a:lnTo>
                  <a:lnTo>
                    <a:pt x="2300452" y="431800"/>
                  </a:lnTo>
                  <a:lnTo>
                    <a:pt x="5862446" y="431800"/>
                  </a:lnTo>
                  <a:lnTo>
                    <a:pt x="5865241" y="419100"/>
                  </a:lnTo>
                  <a:close/>
                </a:path>
                <a:path w="5971540" h="1651000">
                  <a:moveTo>
                    <a:pt x="2214498" y="406400"/>
                  </a:moveTo>
                  <a:lnTo>
                    <a:pt x="2208530" y="406400"/>
                  </a:lnTo>
                  <a:lnTo>
                    <a:pt x="2205609" y="419100"/>
                  </a:lnTo>
                  <a:lnTo>
                    <a:pt x="2217419" y="419100"/>
                  </a:lnTo>
                  <a:lnTo>
                    <a:pt x="2214498" y="406400"/>
                  </a:lnTo>
                  <a:close/>
                </a:path>
                <a:path w="5971540" h="1651000">
                  <a:moveTo>
                    <a:pt x="2522982" y="406400"/>
                  </a:moveTo>
                  <a:lnTo>
                    <a:pt x="2351786" y="406400"/>
                  </a:lnTo>
                  <a:lnTo>
                    <a:pt x="2353437" y="419100"/>
                  </a:lnTo>
                  <a:lnTo>
                    <a:pt x="2523236" y="419100"/>
                  </a:lnTo>
                  <a:lnTo>
                    <a:pt x="2522982" y="406400"/>
                  </a:lnTo>
                  <a:close/>
                </a:path>
                <a:path w="5971540" h="1651000">
                  <a:moveTo>
                    <a:pt x="5873369" y="406400"/>
                  </a:moveTo>
                  <a:lnTo>
                    <a:pt x="2544198" y="406400"/>
                  </a:lnTo>
                  <a:lnTo>
                    <a:pt x="2537904" y="419100"/>
                  </a:lnTo>
                  <a:lnTo>
                    <a:pt x="5873749" y="419100"/>
                  </a:lnTo>
                  <a:lnTo>
                    <a:pt x="5873369" y="406400"/>
                  </a:lnTo>
                  <a:close/>
                </a:path>
                <a:path w="5971540" h="1651000">
                  <a:moveTo>
                    <a:pt x="2510028" y="393700"/>
                  </a:moveTo>
                  <a:lnTo>
                    <a:pt x="2464339" y="393700"/>
                  </a:lnTo>
                  <a:lnTo>
                    <a:pt x="2450528" y="406400"/>
                  </a:lnTo>
                  <a:lnTo>
                    <a:pt x="2504693" y="406400"/>
                  </a:lnTo>
                  <a:lnTo>
                    <a:pt x="2510028" y="393700"/>
                  </a:lnTo>
                  <a:close/>
                </a:path>
                <a:path w="5971540" h="1651000">
                  <a:moveTo>
                    <a:pt x="2552954" y="393700"/>
                  </a:moveTo>
                  <a:lnTo>
                    <a:pt x="2547746" y="393700"/>
                  </a:lnTo>
                  <a:lnTo>
                    <a:pt x="2550160" y="406400"/>
                  </a:lnTo>
                  <a:lnTo>
                    <a:pt x="2555874" y="406400"/>
                  </a:lnTo>
                  <a:lnTo>
                    <a:pt x="2552954" y="393700"/>
                  </a:lnTo>
                  <a:close/>
                </a:path>
                <a:path w="5971540" h="1651000">
                  <a:moveTo>
                    <a:pt x="2616555" y="393700"/>
                  </a:moveTo>
                  <a:lnTo>
                    <a:pt x="2565334" y="393700"/>
                  </a:lnTo>
                  <a:lnTo>
                    <a:pt x="2555874" y="406400"/>
                  </a:lnTo>
                  <a:lnTo>
                    <a:pt x="2620391" y="406400"/>
                  </a:lnTo>
                  <a:lnTo>
                    <a:pt x="2616555" y="393700"/>
                  </a:lnTo>
                  <a:close/>
                </a:path>
                <a:path w="5971540" h="1651000">
                  <a:moveTo>
                    <a:pt x="5864733" y="393700"/>
                  </a:moveTo>
                  <a:lnTo>
                    <a:pt x="2640179" y="393700"/>
                  </a:lnTo>
                  <a:lnTo>
                    <a:pt x="2627018" y="406400"/>
                  </a:lnTo>
                  <a:lnTo>
                    <a:pt x="5860795" y="406400"/>
                  </a:lnTo>
                  <a:lnTo>
                    <a:pt x="5864733" y="393700"/>
                  </a:lnTo>
                  <a:close/>
                </a:path>
                <a:path w="5971540" h="1651000">
                  <a:moveTo>
                    <a:pt x="5867670" y="401858"/>
                  </a:moveTo>
                  <a:lnTo>
                    <a:pt x="5864135" y="406400"/>
                  </a:lnTo>
                  <a:lnTo>
                    <a:pt x="5869305" y="406400"/>
                  </a:lnTo>
                  <a:lnTo>
                    <a:pt x="5867670" y="401858"/>
                  </a:lnTo>
                  <a:close/>
                </a:path>
                <a:path w="5971540" h="1651000">
                  <a:moveTo>
                    <a:pt x="5874019" y="393700"/>
                  </a:moveTo>
                  <a:lnTo>
                    <a:pt x="5864733" y="393700"/>
                  </a:lnTo>
                  <a:lnTo>
                    <a:pt x="5867670" y="401858"/>
                  </a:lnTo>
                  <a:lnTo>
                    <a:pt x="5874019" y="393700"/>
                  </a:lnTo>
                  <a:close/>
                </a:path>
                <a:path w="5971540" h="1651000">
                  <a:moveTo>
                    <a:pt x="2659125" y="381000"/>
                  </a:moveTo>
                  <a:lnTo>
                    <a:pt x="2644266" y="381000"/>
                  </a:lnTo>
                  <a:lnTo>
                    <a:pt x="2637916" y="393700"/>
                  </a:lnTo>
                  <a:lnTo>
                    <a:pt x="2653030" y="393700"/>
                  </a:lnTo>
                  <a:lnTo>
                    <a:pt x="2659125" y="381000"/>
                  </a:lnTo>
                  <a:close/>
                </a:path>
                <a:path w="5971540" h="1651000">
                  <a:moveTo>
                    <a:pt x="2706878" y="381000"/>
                  </a:moveTo>
                  <a:lnTo>
                    <a:pt x="2693162" y="381000"/>
                  </a:lnTo>
                  <a:lnTo>
                    <a:pt x="2683293" y="393700"/>
                  </a:lnTo>
                  <a:lnTo>
                    <a:pt x="2708783" y="393700"/>
                  </a:lnTo>
                  <a:lnTo>
                    <a:pt x="2706878" y="381000"/>
                  </a:lnTo>
                  <a:close/>
                </a:path>
                <a:path w="5971540" h="1651000">
                  <a:moveTo>
                    <a:pt x="5852795" y="381000"/>
                  </a:moveTo>
                  <a:lnTo>
                    <a:pt x="2749676" y="381000"/>
                  </a:lnTo>
                  <a:lnTo>
                    <a:pt x="2733833" y="393700"/>
                  </a:lnTo>
                  <a:lnTo>
                    <a:pt x="5852541" y="393700"/>
                  </a:lnTo>
                  <a:lnTo>
                    <a:pt x="5852795" y="381000"/>
                  </a:lnTo>
                  <a:close/>
                </a:path>
                <a:path w="5971540" h="1651000">
                  <a:moveTo>
                    <a:pt x="5891657" y="381000"/>
                  </a:moveTo>
                  <a:lnTo>
                    <a:pt x="5858561" y="381000"/>
                  </a:lnTo>
                  <a:lnTo>
                    <a:pt x="5854699" y="393700"/>
                  </a:lnTo>
                  <a:lnTo>
                    <a:pt x="5883356" y="393700"/>
                  </a:lnTo>
                  <a:lnTo>
                    <a:pt x="5891657" y="381000"/>
                  </a:lnTo>
                  <a:close/>
                </a:path>
                <a:path w="5971540" h="1651000">
                  <a:moveTo>
                    <a:pt x="2622295" y="368300"/>
                  </a:moveTo>
                  <a:lnTo>
                    <a:pt x="2617850" y="381000"/>
                  </a:lnTo>
                  <a:lnTo>
                    <a:pt x="2628518" y="381000"/>
                  </a:lnTo>
                  <a:lnTo>
                    <a:pt x="2622295" y="368300"/>
                  </a:lnTo>
                  <a:close/>
                </a:path>
                <a:path w="5971540" h="1651000">
                  <a:moveTo>
                    <a:pt x="2662809" y="368300"/>
                  </a:moveTo>
                  <a:lnTo>
                    <a:pt x="2632074" y="368300"/>
                  </a:lnTo>
                  <a:lnTo>
                    <a:pt x="2628518" y="381000"/>
                  </a:lnTo>
                  <a:lnTo>
                    <a:pt x="2652980" y="381000"/>
                  </a:lnTo>
                  <a:lnTo>
                    <a:pt x="2662809" y="368300"/>
                  </a:lnTo>
                  <a:close/>
                </a:path>
                <a:path w="5971540" h="1651000">
                  <a:moveTo>
                    <a:pt x="2749549" y="368300"/>
                  </a:moveTo>
                  <a:lnTo>
                    <a:pt x="2690114" y="368300"/>
                  </a:lnTo>
                  <a:lnTo>
                    <a:pt x="2687192" y="381000"/>
                  </a:lnTo>
                  <a:lnTo>
                    <a:pt x="2743962" y="381000"/>
                  </a:lnTo>
                  <a:lnTo>
                    <a:pt x="2749549" y="368300"/>
                  </a:lnTo>
                  <a:close/>
                </a:path>
                <a:path w="5971540" h="1651000">
                  <a:moveTo>
                    <a:pt x="2787904" y="368300"/>
                  </a:moveTo>
                  <a:lnTo>
                    <a:pt x="2778633" y="368300"/>
                  </a:lnTo>
                  <a:lnTo>
                    <a:pt x="2776473" y="381000"/>
                  </a:lnTo>
                  <a:lnTo>
                    <a:pt x="2787015" y="381000"/>
                  </a:lnTo>
                  <a:lnTo>
                    <a:pt x="2787904" y="368300"/>
                  </a:lnTo>
                  <a:close/>
                </a:path>
                <a:path w="5971540" h="1651000">
                  <a:moveTo>
                    <a:pt x="2828416" y="368300"/>
                  </a:moveTo>
                  <a:lnTo>
                    <a:pt x="2808859" y="368300"/>
                  </a:lnTo>
                  <a:lnTo>
                    <a:pt x="2801873" y="381000"/>
                  </a:lnTo>
                  <a:lnTo>
                    <a:pt x="2825241" y="381000"/>
                  </a:lnTo>
                  <a:lnTo>
                    <a:pt x="2828416" y="368300"/>
                  </a:lnTo>
                  <a:close/>
                </a:path>
                <a:path w="5971540" h="1651000">
                  <a:moveTo>
                    <a:pt x="5864479" y="368300"/>
                  </a:moveTo>
                  <a:lnTo>
                    <a:pt x="2840100" y="368300"/>
                  </a:lnTo>
                  <a:lnTo>
                    <a:pt x="2842387" y="381000"/>
                  </a:lnTo>
                  <a:lnTo>
                    <a:pt x="5858510" y="381000"/>
                  </a:lnTo>
                  <a:lnTo>
                    <a:pt x="5864479" y="368300"/>
                  </a:lnTo>
                  <a:close/>
                </a:path>
                <a:path w="5971540" h="1651000">
                  <a:moveTo>
                    <a:pt x="5878830" y="368300"/>
                  </a:moveTo>
                  <a:lnTo>
                    <a:pt x="5864479" y="368300"/>
                  </a:lnTo>
                  <a:lnTo>
                    <a:pt x="5873242" y="381000"/>
                  </a:lnTo>
                  <a:lnTo>
                    <a:pt x="5878830" y="368300"/>
                  </a:lnTo>
                  <a:close/>
                </a:path>
                <a:path w="5971540" h="1651000">
                  <a:moveTo>
                    <a:pt x="5901309" y="368300"/>
                  </a:moveTo>
                  <a:lnTo>
                    <a:pt x="5893562" y="368300"/>
                  </a:lnTo>
                  <a:lnTo>
                    <a:pt x="5887339" y="381000"/>
                  </a:lnTo>
                  <a:lnTo>
                    <a:pt x="5899912" y="381000"/>
                  </a:lnTo>
                  <a:lnTo>
                    <a:pt x="5901309" y="368300"/>
                  </a:lnTo>
                  <a:close/>
                </a:path>
                <a:path w="5971540" h="1651000">
                  <a:moveTo>
                    <a:pt x="2761741" y="355600"/>
                  </a:moveTo>
                  <a:lnTo>
                    <a:pt x="2729220" y="355600"/>
                  </a:lnTo>
                  <a:lnTo>
                    <a:pt x="2719323" y="368300"/>
                  </a:lnTo>
                  <a:lnTo>
                    <a:pt x="2766314" y="368300"/>
                  </a:lnTo>
                  <a:lnTo>
                    <a:pt x="2761741" y="355600"/>
                  </a:lnTo>
                  <a:close/>
                </a:path>
                <a:path w="5971540" h="1651000">
                  <a:moveTo>
                    <a:pt x="2813879" y="355600"/>
                  </a:moveTo>
                  <a:lnTo>
                    <a:pt x="2785871" y="355600"/>
                  </a:lnTo>
                  <a:lnTo>
                    <a:pt x="2782569" y="368300"/>
                  </a:lnTo>
                  <a:lnTo>
                    <a:pt x="2791011" y="368300"/>
                  </a:lnTo>
                  <a:lnTo>
                    <a:pt x="2813879" y="355600"/>
                  </a:lnTo>
                  <a:close/>
                </a:path>
                <a:path w="5971540" h="1651000">
                  <a:moveTo>
                    <a:pt x="2861944" y="355600"/>
                  </a:moveTo>
                  <a:lnTo>
                    <a:pt x="2854451" y="368300"/>
                  </a:lnTo>
                  <a:lnTo>
                    <a:pt x="2862580" y="368300"/>
                  </a:lnTo>
                  <a:lnTo>
                    <a:pt x="2861944" y="355600"/>
                  </a:lnTo>
                  <a:close/>
                </a:path>
                <a:path w="5971540" h="1651000">
                  <a:moveTo>
                    <a:pt x="2911601" y="355600"/>
                  </a:moveTo>
                  <a:lnTo>
                    <a:pt x="2889180" y="355600"/>
                  </a:lnTo>
                  <a:lnTo>
                    <a:pt x="2881503" y="368300"/>
                  </a:lnTo>
                  <a:lnTo>
                    <a:pt x="2904291" y="368300"/>
                  </a:lnTo>
                  <a:lnTo>
                    <a:pt x="2911601" y="355600"/>
                  </a:lnTo>
                  <a:close/>
                </a:path>
                <a:path w="5971540" h="1651000">
                  <a:moveTo>
                    <a:pt x="5885307" y="355600"/>
                  </a:moveTo>
                  <a:lnTo>
                    <a:pt x="2911601" y="355600"/>
                  </a:lnTo>
                  <a:lnTo>
                    <a:pt x="2915919" y="368300"/>
                  </a:lnTo>
                  <a:lnTo>
                    <a:pt x="5887973" y="368300"/>
                  </a:lnTo>
                  <a:lnTo>
                    <a:pt x="5885307" y="355600"/>
                  </a:lnTo>
                  <a:close/>
                </a:path>
                <a:path w="5971540" h="1651000">
                  <a:moveTo>
                    <a:pt x="2770759" y="342900"/>
                  </a:moveTo>
                  <a:lnTo>
                    <a:pt x="2744755" y="342900"/>
                  </a:lnTo>
                  <a:lnTo>
                    <a:pt x="2735008" y="355600"/>
                  </a:lnTo>
                  <a:lnTo>
                    <a:pt x="2766060" y="355600"/>
                  </a:lnTo>
                  <a:lnTo>
                    <a:pt x="2770759" y="342900"/>
                  </a:lnTo>
                  <a:close/>
                </a:path>
                <a:path w="5971540" h="1651000">
                  <a:moveTo>
                    <a:pt x="2814573" y="342900"/>
                  </a:moveTo>
                  <a:lnTo>
                    <a:pt x="2804667" y="342900"/>
                  </a:lnTo>
                  <a:lnTo>
                    <a:pt x="2798317" y="355600"/>
                  </a:lnTo>
                  <a:lnTo>
                    <a:pt x="2807589" y="355600"/>
                  </a:lnTo>
                  <a:lnTo>
                    <a:pt x="2814573" y="342900"/>
                  </a:lnTo>
                  <a:close/>
                </a:path>
                <a:path w="5971540" h="1651000">
                  <a:moveTo>
                    <a:pt x="2848737" y="342900"/>
                  </a:moveTo>
                  <a:lnTo>
                    <a:pt x="2840355" y="342900"/>
                  </a:lnTo>
                  <a:lnTo>
                    <a:pt x="2833750" y="355600"/>
                  </a:lnTo>
                  <a:lnTo>
                    <a:pt x="2856738" y="355600"/>
                  </a:lnTo>
                  <a:lnTo>
                    <a:pt x="2848737" y="342900"/>
                  </a:lnTo>
                  <a:close/>
                </a:path>
                <a:path w="5971540" h="1651000">
                  <a:moveTo>
                    <a:pt x="2901330" y="342900"/>
                  </a:moveTo>
                  <a:lnTo>
                    <a:pt x="2871311" y="342900"/>
                  </a:lnTo>
                  <a:lnTo>
                    <a:pt x="2856738" y="355600"/>
                  </a:lnTo>
                  <a:lnTo>
                    <a:pt x="2894665" y="355600"/>
                  </a:lnTo>
                  <a:lnTo>
                    <a:pt x="2901330" y="342900"/>
                  </a:lnTo>
                  <a:close/>
                </a:path>
                <a:path w="5971540" h="1651000">
                  <a:moveTo>
                    <a:pt x="5867399" y="342900"/>
                  </a:moveTo>
                  <a:lnTo>
                    <a:pt x="2916300" y="342900"/>
                  </a:lnTo>
                  <a:lnTo>
                    <a:pt x="2915666" y="355600"/>
                  </a:lnTo>
                  <a:lnTo>
                    <a:pt x="5863590" y="355600"/>
                  </a:lnTo>
                  <a:lnTo>
                    <a:pt x="5867399" y="342900"/>
                  </a:lnTo>
                  <a:close/>
                </a:path>
                <a:path w="5971540" h="1651000">
                  <a:moveTo>
                    <a:pt x="2773934" y="330200"/>
                  </a:moveTo>
                  <a:lnTo>
                    <a:pt x="2769362" y="330200"/>
                  </a:lnTo>
                  <a:lnTo>
                    <a:pt x="2767838" y="342900"/>
                  </a:lnTo>
                  <a:lnTo>
                    <a:pt x="2775204" y="342900"/>
                  </a:lnTo>
                  <a:lnTo>
                    <a:pt x="2773934" y="330200"/>
                  </a:lnTo>
                  <a:close/>
                </a:path>
                <a:path w="5971540" h="1651000">
                  <a:moveTo>
                    <a:pt x="2824480" y="330200"/>
                  </a:moveTo>
                  <a:lnTo>
                    <a:pt x="2811144" y="330200"/>
                  </a:lnTo>
                  <a:lnTo>
                    <a:pt x="2803651" y="342900"/>
                  </a:lnTo>
                  <a:lnTo>
                    <a:pt x="2817621" y="342900"/>
                  </a:lnTo>
                  <a:lnTo>
                    <a:pt x="2824480" y="330200"/>
                  </a:lnTo>
                  <a:close/>
                </a:path>
                <a:path w="5971540" h="1651000">
                  <a:moveTo>
                    <a:pt x="3065398" y="330200"/>
                  </a:moveTo>
                  <a:lnTo>
                    <a:pt x="2961766" y="330200"/>
                  </a:lnTo>
                  <a:lnTo>
                    <a:pt x="2950660" y="342900"/>
                  </a:lnTo>
                  <a:lnTo>
                    <a:pt x="3067304" y="342900"/>
                  </a:lnTo>
                  <a:lnTo>
                    <a:pt x="3065398" y="330200"/>
                  </a:lnTo>
                  <a:close/>
                </a:path>
                <a:path w="5971540" h="1651000">
                  <a:moveTo>
                    <a:pt x="5874512" y="330200"/>
                  </a:moveTo>
                  <a:lnTo>
                    <a:pt x="3078392" y="330200"/>
                  </a:lnTo>
                  <a:lnTo>
                    <a:pt x="3067304" y="342900"/>
                  </a:lnTo>
                  <a:lnTo>
                    <a:pt x="5874131" y="342900"/>
                  </a:lnTo>
                  <a:lnTo>
                    <a:pt x="5874512" y="330200"/>
                  </a:lnTo>
                  <a:close/>
                </a:path>
                <a:path w="5971540" h="1651000">
                  <a:moveTo>
                    <a:pt x="5880862" y="330200"/>
                  </a:moveTo>
                  <a:lnTo>
                    <a:pt x="5874512" y="330200"/>
                  </a:lnTo>
                  <a:lnTo>
                    <a:pt x="5880989" y="342900"/>
                  </a:lnTo>
                  <a:lnTo>
                    <a:pt x="5880862" y="330200"/>
                  </a:lnTo>
                  <a:close/>
                </a:path>
                <a:path w="5971540" h="1651000">
                  <a:moveTo>
                    <a:pt x="2900298" y="317500"/>
                  </a:moveTo>
                  <a:lnTo>
                    <a:pt x="2896616" y="330200"/>
                  </a:lnTo>
                  <a:lnTo>
                    <a:pt x="2907157" y="330200"/>
                  </a:lnTo>
                  <a:lnTo>
                    <a:pt x="2900298" y="317500"/>
                  </a:lnTo>
                  <a:close/>
                </a:path>
                <a:path w="5971540" h="1651000">
                  <a:moveTo>
                    <a:pt x="2958250" y="317500"/>
                  </a:moveTo>
                  <a:lnTo>
                    <a:pt x="2934688" y="317500"/>
                  </a:lnTo>
                  <a:lnTo>
                    <a:pt x="2924174" y="330200"/>
                  </a:lnTo>
                  <a:lnTo>
                    <a:pt x="2947130" y="330200"/>
                  </a:lnTo>
                  <a:lnTo>
                    <a:pt x="2958250" y="317500"/>
                  </a:lnTo>
                  <a:close/>
                </a:path>
                <a:path w="5971540" h="1651000">
                  <a:moveTo>
                    <a:pt x="3078480" y="317500"/>
                  </a:moveTo>
                  <a:lnTo>
                    <a:pt x="3060318" y="317500"/>
                  </a:lnTo>
                  <a:lnTo>
                    <a:pt x="3046358" y="330200"/>
                  </a:lnTo>
                  <a:lnTo>
                    <a:pt x="3072130" y="330200"/>
                  </a:lnTo>
                  <a:lnTo>
                    <a:pt x="3078480" y="317500"/>
                  </a:lnTo>
                  <a:close/>
                </a:path>
                <a:path w="5971540" h="1651000">
                  <a:moveTo>
                    <a:pt x="3130549" y="317500"/>
                  </a:moveTo>
                  <a:lnTo>
                    <a:pt x="3118992" y="317500"/>
                  </a:lnTo>
                  <a:lnTo>
                    <a:pt x="3117849" y="330200"/>
                  </a:lnTo>
                  <a:lnTo>
                    <a:pt x="3135757" y="330200"/>
                  </a:lnTo>
                  <a:lnTo>
                    <a:pt x="3130549" y="317500"/>
                  </a:lnTo>
                  <a:close/>
                </a:path>
                <a:path w="5971540" h="1651000">
                  <a:moveTo>
                    <a:pt x="3142361" y="317500"/>
                  </a:moveTo>
                  <a:lnTo>
                    <a:pt x="3138678" y="330200"/>
                  </a:lnTo>
                  <a:lnTo>
                    <a:pt x="3143376" y="330200"/>
                  </a:lnTo>
                  <a:lnTo>
                    <a:pt x="3142361" y="317500"/>
                  </a:lnTo>
                  <a:close/>
                </a:path>
                <a:path w="5971540" h="1651000">
                  <a:moveTo>
                    <a:pt x="5896229" y="317500"/>
                  </a:moveTo>
                  <a:lnTo>
                    <a:pt x="3235047" y="317500"/>
                  </a:lnTo>
                  <a:lnTo>
                    <a:pt x="3216529" y="330200"/>
                  </a:lnTo>
                  <a:lnTo>
                    <a:pt x="5890006" y="330200"/>
                  </a:lnTo>
                  <a:lnTo>
                    <a:pt x="5896229" y="317500"/>
                  </a:lnTo>
                  <a:close/>
                </a:path>
                <a:path w="5971540" h="1651000">
                  <a:moveTo>
                    <a:pt x="2989071" y="304800"/>
                  </a:moveTo>
                  <a:lnTo>
                    <a:pt x="2988691" y="317500"/>
                  </a:lnTo>
                  <a:lnTo>
                    <a:pt x="2993643" y="317500"/>
                  </a:lnTo>
                  <a:lnTo>
                    <a:pt x="2989071" y="304800"/>
                  </a:lnTo>
                  <a:close/>
                </a:path>
                <a:path w="5971540" h="1651000">
                  <a:moveTo>
                    <a:pt x="3038474" y="304800"/>
                  </a:moveTo>
                  <a:lnTo>
                    <a:pt x="3021838" y="304800"/>
                  </a:lnTo>
                  <a:lnTo>
                    <a:pt x="3020948" y="317500"/>
                  </a:lnTo>
                  <a:lnTo>
                    <a:pt x="3044443" y="317500"/>
                  </a:lnTo>
                  <a:lnTo>
                    <a:pt x="3038474" y="304800"/>
                  </a:lnTo>
                  <a:close/>
                </a:path>
                <a:path w="5971540" h="1651000">
                  <a:moveTo>
                    <a:pt x="5871845" y="304800"/>
                  </a:moveTo>
                  <a:lnTo>
                    <a:pt x="3315319" y="304800"/>
                  </a:lnTo>
                  <a:lnTo>
                    <a:pt x="3303065" y="317500"/>
                  </a:lnTo>
                  <a:lnTo>
                    <a:pt x="5872353" y="317500"/>
                  </a:lnTo>
                  <a:lnTo>
                    <a:pt x="5871845" y="304800"/>
                  </a:lnTo>
                  <a:close/>
                </a:path>
                <a:path w="5971540" h="1651000">
                  <a:moveTo>
                    <a:pt x="5900673" y="292100"/>
                  </a:moveTo>
                  <a:lnTo>
                    <a:pt x="3412438" y="292100"/>
                  </a:lnTo>
                  <a:lnTo>
                    <a:pt x="3398266" y="304800"/>
                  </a:lnTo>
                  <a:lnTo>
                    <a:pt x="5895340" y="304800"/>
                  </a:lnTo>
                  <a:lnTo>
                    <a:pt x="5900673" y="292100"/>
                  </a:lnTo>
                  <a:close/>
                </a:path>
                <a:path w="5971540" h="1651000">
                  <a:moveTo>
                    <a:pt x="3368420" y="279400"/>
                  </a:moveTo>
                  <a:lnTo>
                    <a:pt x="3366262" y="279400"/>
                  </a:lnTo>
                  <a:lnTo>
                    <a:pt x="3368929" y="292100"/>
                  </a:lnTo>
                  <a:lnTo>
                    <a:pt x="3370580" y="292100"/>
                  </a:lnTo>
                  <a:lnTo>
                    <a:pt x="3368420" y="279400"/>
                  </a:lnTo>
                  <a:close/>
                </a:path>
                <a:path w="5971540" h="1651000">
                  <a:moveTo>
                    <a:pt x="3391916" y="279400"/>
                  </a:moveTo>
                  <a:lnTo>
                    <a:pt x="3378199" y="279400"/>
                  </a:lnTo>
                  <a:lnTo>
                    <a:pt x="3370580" y="292100"/>
                  </a:lnTo>
                  <a:lnTo>
                    <a:pt x="3392550" y="292100"/>
                  </a:lnTo>
                  <a:lnTo>
                    <a:pt x="3391916" y="279400"/>
                  </a:lnTo>
                  <a:close/>
                </a:path>
                <a:path w="5971540" h="1651000">
                  <a:moveTo>
                    <a:pt x="3415918" y="279400"/>
                  </a:moveTo>
                  <a:lnTo>
                    <a:pt x="3407917" y="279400"/>
                  </a:lnTo>
                  <a:lnTo>
                    <a:pt x="3409568" y="292100"/>
                  </a:lnTo>
                  <a:lnTo>
                    <a:pt x="3412997" y="292100"/>
                  </a:lnTo>
                  <a:lnTo>
                    <a:pt x="3415918" y="279400"/>
                  </a:lnTo>
                  <a:close/>
                </a:path>
                <a:path w="5971540" h="1651000">
                  <a:moveTo>
                    <a:pt x="3459607" y="279400"/>
                  </a:moveTo>
                  <a:lnTo>
                    <a:pt x="3428491" y="279400"/>
                  </a:lnTo>
                  <a:lnTo>
                    <a:pt x="3431413" y="292100"/>
                  </a:lnTo>
                  <a:lnTo>
                    <a:pt x="3464051" y="292100"/>
                  </a:lnTo>
                  <a:lnTo>
                    <a:pt x="3459607" y="279400"/>
                  </a:lnTo>
                  <a:close/>
                </a:path>
                <a:path w="5971540" h="1651000">
                  <a:moveTo>
                    <a:pt x="5873749" y="279400"/>
                  </a:moveTo>
                  <a:lnTo>
                    <a:pt x="3520360" y="279400"/>
                  </a:lnTo>
                  <a:lnTo>
                    <a:pt x="3513845" y="292100"/>
                  </a:lnTo>
                  <a:lnTo>
                    <a:pt x="5875020" y="292100"/>
                  </a:lnTo>
                  <a:lnTo>
                    <a:pt x="5873749" y="279400"/>
                  </a:lnTo>
                  <a:close/>
                </a:path>
                <a:path w="5971540" h="1651000">
                  <a:moveTo>
                    <a:pt x="5885053" y="279400"/>
                  </a:moveTo>
                  <a:lnTo>
                    <a:pt x="5881878" y="292100"/>
                  </a:lnTo>
                  <a:lnTo>
                    <a:pt x="5883274" y="292100"/>
                  </a:lnTo>
                  <a:lnTo>
                    <a:pt x="5885053" y="279400"/>
                  </a:lnTo>
                  <a:close/>
                </a:path>
                <a:path w="5971540" h="1651000">
                  <a:moveTo>
                    <a:pt x="3382010" y="266700"/>
                  </a:moveTo>
                  <a:lnTo>
                    <a:pt x="3365118" y="266700"/>
                  </a:lnTo>
                  <a:lnTo>
                    <a:pt x="3364991" y="279400"/>
                  </a:lnTo>
                  <a:lnTo>
                    <a:pt x="3379723" y="279400"/>
                  </a:lnTo>
                  <a:lnTo>
                    <a:pt x="3382010" y="266700"/>
                  </a:lnTo>
                  <a:close/>
                </a:path>
                <a:path w="5971540" h="1651000">
                  <a:moveTo>
                    <a:pt x="3396995" y="266700"/>
                  </a:moveTo>
                  <a:lnTo>
                    <a:pt x="3386200" y="266700"/>
                  </a:lnTo>
                  <a:lnTo>
                    <a:pt x="3388233" y="279400"/>
                  </a:lnTo>
                  <a:lnTo>
                    <a:pt x="3392932" y="279400"/>
                  </a:lnTo>
                  <a:lnTo>
                    <a:pt x="3396995" y="266700"/>
                  </a:lnTo>
                  <a:close/>
                </a:path>
                <a:path w="5971540" h="1651000">
                  <a:moveTo>
                    <a:pt x="3486022" y="266700"/>
                  </a:moveTo>
                  <a:lnTo>
                    <a:pt x="3471650" y="266700"/>
                  </a:lnTo>
                  <a:lnTo>
                    <a:pt x="3458384" y="279400"/>
                  </a:lnTo>
                  <a:lnTo>
                    <a:pt x="3478833" y="279400"/>
                  </a:lnTo>
                  <a:lnTo>
                    <a:pt x="3486022" y="266700"/>
                  </a:lnTo>
                  <a:close/>
                </a:path>
                <a:path w="5971540" h="1651000">
                  <a:moveTo>
                    <a:pt x="3512312" y="266700"/>
                  </a:moveTo>
                  <a:lnTo>
                    <a:pt x="3505581" y="266700"/>
                  </a:lnTo>
                  <a:lnTo>
                    <a:pt x="3507105" y="279400"/>
                  </a:lnTo>
                  <a:lnTo>
                    <a:pt x="3512312" y="266700"/>
                  </a:lnTo>
                  <a:close/>
                </a:path>
                <a:path w="5971540" h="1651000">
                  <a:moveTo>
                    <a:pt x="3554857" y="266700"/>
                  </a:moveTo>
                  <a:lnTo>
                    <a:pt x="3512312" y="266700"/>
                  </a:lnTo>
                  <a:lnTo>
                    <a:pt x="3515867" y="279400"/>
                  </a:lnTo>
                  <a:lnTo>
                    <a:pt x="3545300" y="279400"/>
                  </a:lnTo>
                  <a:lnTo>
                    <a:pt x="3554857" y="266700"/>
                  </a:lnTo>
                  <a:close/>
                </a:path>
                <a:path w="5971540" h="1651000">
                  <a:moveTo>
                    <a:pt x="5887212" y="266700"/>
                  </a:moveTo>
                  <a:lnTo>
                    <a:pt x="3615039" y="266700"/>
                  </a:lnTo>
                  <a:lnTo>
                    <a:pt x="3591343" y="279400"/>
                  </a:lnTo>
                  <a:lnTo>
                    <a:pt x="5893562" y="279400"/>
                  </a:lnTo>
                  <a:lnTo>
                    <a:pt x="5887212" y="266700"/>
                  </a:lnTo>
                  <a:close/>
                </a:path>
                <a:path w="5971540" h="1651000">
                  <a:moveTo>
                    <a:pt x="3381120" y="254000"/>
                  </a:moveTo>
                  <a:lnTo>
                    <a:pt x="3368929" y="254000"/>
                  </a:lnTo>
                  <a:lnTo>
                    <a:pt x="3374390" y="266700"/>
                  </a:lnTo>
                  <a:lnTo>
                    <a:pt x="3378454" y="266700"/>
                  </a:lnTo>
                  <a:lnTo>
                    <a:pt x="3381120" y="254000"/>
                  </a:lnTo>
                  <a:close/>
                </a:path>
                <a:path w="5971540" h="1651000">
                  <a:moveTo>
                    <a:pt x="3476243" y="254000"/>
                  </a:moveTo>
                  <a:lnTo>
                    <a:pt x="3432131" y="254000"/>
                  </a:lnTo>
                  <a:lnTo>
                    <a:pt x="3419030" y="266700"/>
                  </a:lnTo>
                  <a:lnTo>
                    <a:pt x="3460275" y="266700"/>
                  </a:lnTo>
                  <a:lnTo>
                    <a:pt x="3476243" y="254000"/>
                  </a:lnTo>
                  <a:close/>
                </a:path>
                <a:path w="5971540" h="1651000">
                  <a:moveTo>
                    <a:pt x="3671062" y="254000"/>
                  </a:moveTo>
                  <a:lnTo>
                    <a:pt x="3620389" y="254000"/>
                  </a:lnTo>
                  <a:lnTo>
                    <a:pt x="3603184" y="266700"/>
                  </a:lnTo>
                  <a:lnTo>
                    <a:pt x="3662773" y="266700"/>
                  </a:lnTo>
                  <a:lnTo>
                    <a:pt x="3671062" y="254000"/>
                  </a:lnTo>
                  <a:close/>
                </a:path>
                <a:path w="5971540" h="1651000">
                  <a:moveTo>
                    <a:pt x="3743686" y="254000"/>
                  </a:moveTo>
                  <a:lnTo>
                    <a:pt x="3672713" y="254000"/>
                  </a:lnTo>
                  <a:lnTo>
                    <a:pt x="3675634" y="266700"/>
                  </a:lnTo>
                  <a:lnTo>
                    <a:pt x="3750183" y="266700"/>
                  </a:lnTo>
                  <a:lnTo>
                    <a:pt x="3743686" y="254000"/>
                  </a:lnTo>
                  <a:close/>
                </a:path>
                <a:path w="5971540" h="1651000">
                  <a:moveTo>
                    <a:pt x="5889370" y="254000"/>
                  </a:moveTo>
                  <a:lnTo>
                    <a:pt x="3806634" y="254000"/>
                  </a:lnTo>
                  <a:lnTo>
                    <a:pt x="3750183" y="266700"/>
                  </a:lnTo>
                  <a:lnTo>
                    <a:pt x="5889751" y="266700"/>
                  </a:lnTo>
                  <a:lnTo>
                    <a:pt x="5889370" y="254000"/>
                  </a:lnTo>
                  <a:close/>
                </a:path>
                <a:path w="5971540" h="1651000">
                  <a:moveTo>
                    <a:pt x="3545439" y="241300"/>
                  </a:moveTo>
                  <a:lnTo>
                    <a:pt x="3542224" y="241300"/>
                  </a:lnTo>
                  <a:lnTo>
                    <a:pt x="3537966" y="254000"/>
                  </a:lnTo>
                  <a:lnTo>
                    <a:pt x="3545439" y="241300"/>
                  </a:lnTo>
                  <a:close/>
                </a:path>
                <a:path w="5971540" h="1651000">
                  <a:moveTo>
                    <a:pt x="3863086" y="241300"/>
                  </a:moveTo>
                  <a:lnTo>
                    <a:pt x="3794482" y="241300"/>
                  </a:lnTo>
                  <a:lnTo>
                    <a:pt x="3783838" y="254000"/>
                  </a:lnTo>
                  <a:lnTo>
                    <a:pt x="3806634" y="254000"/>
                  </a:lnTo>
                  <a:lnTo>
                    <a:pt x="3863086" y="241300"/>
                  </a:lnTo>
                  <a:close/>
                </a:path>
                <a:path w="5971540" h="1651000">
                  <a:moveTo>
                    <a:pt x="5885688" y="241300"/>
                  </a:moveTo>
                  <a:lnTo>
                    <a:pt x="3865832" y="241300"/>
                  </a:lnTo>
                  <a:lnTo>
                    <a:pt x="3850201" y="254000"/>
                  </a:lnTo>
                  <a:lnTo>
                    <a:pt x="5892419" y="254000"/>
                  </a:lnTo>
                  <a:lnTo>
                    <a:pt x="5885688" y="241300"/>
                  </a:lnTo>
                  <a:close/>
                </a:path>
                <a:path w="5971540" h="1651000">
                  <a:moveTo>
                    <a:pt x="5902070" y="241300"/>
                  </a:moveTo>
                  <a:lnTo>
                    <a:pt x="5892419" y="254000"/>
                  </a:lnTo>
                  <a:lnTo>
                    <a:pt x="5904738" y="254000"/>
                  </a:lnTo>
                  <a:lnTo>
                    <a:pt x="5902070" y="241300"/>
                  </a:lnTo>
                  <a:close/>
                </a:path>
                <a:path w="5971540" h="1651000">
                  <a:moveTo>
                    <a:pt x="3801617" y="228600"/>
                  </a:moveTo>
                  <a:lnTo>
                    <a:pt x="3715019" y="228600"/>
                  </a:lnTo>
                  <a:lnTo>
                    <a:pt x="3701319" y="241300"/>
                  </a:lnTo>
                  <a:lnTo>
                    <a:pt x="3804031" y="241300"/>
                  </a:lnTo>
                  <a:lnTo>
                    <a:pt x="3801617" y="228600"/>
                  </a:lnTo>
                  <a:close/>
                </a:path>
                <a:path w="5971540" h="1651000">
                  <a:moveTo>
                    <a:pt x="3859006" y="228600"/>
                  </a:moveTo>
                  <a:lnTo>
                    <a:pt x="3814953" y="228600"/>
                  </a:lnTo>
                  <a:lnTo>
                    <a:pt x="3814698" y="241300"/>
                  </a:lnTo>
                  <a:lnTo>
                    <a:pt x="3851578" y="241300"/>
                  </a:lnTo>
                  <a:lnTo>
                    <a:pt x="3859006" y="228600"/>
                  </a:lnTo>
                  <a:close/>
                </a:path>
                <a:path w="5971540" h="1651000">
                  <a:moveTo>
                    <a:pt x="5925325" y="215900"/>
                  </a:moveTo>
                  <a:lnTo>
                    <a:pt x="4124237" y="215900"/>
                  </a:lnTo>
                  <a:lnTo>
                    <a:pt x="4115816" y="228600"/>
                  </a:lnTo>
                  <a:lnTo>
                    <a:pt x="3866505" y="228600"/>
                  </a:lnTo>
                  <a:lnTo>
                    <a:pt x="3874135" y="241300"/>
                  </a:lnTo>
                  <a:lnTo>
                    <a:pt x="5906770" y="241300"/>
                  </a:lnTo>
                  <a:lnTo>
                    <a:pt x="5918565" y="228600"/>
                  </a:lnTo>
                  <a:lnTo>
                    <a:pt x="5925325" y="215900"/>
                  </a:lnTo>
                  <a:close/>
                </a:path>
                <a:path w="5971540" h="1651000">
                  <a:moveTo>
                    <a:pt x="4092066" y="215900"/>
                  </a:moveTo>
                  <a:lnTo>
                    <a:pt x="4029840" y="215900"/>
                  </a:lnTo>
                  <a:lnTo>
                    <a:pt x="4016756" y="228600"/>
                  </a:lnTo>
                  <a:lnTo>
                    <a:pt x="4096131" y="228600"/>
                  </a:lnTo>
                  <a:lnTo>
                    <a:pt x="4092066" y="215900"/>
                  </a:lnTo>
                  <a:close/>
                </a:path>
                <a:path w="5971540" h="1651000">
                  <a:moveTo>
                    <a:pt x="4120261" y="203200"/>
                  </a:moveTo>
                  <a:lnTo>
                    <a:pt x="4111370" y="203200"/>
                  </a:lnTo>
                  <a:lnTo>
                    <a:pt x="4120007" y="215900"/>
                  </a:lnTo>
                  <a:lnTo>
                    <a:pt x="4120261" y="203200"/>
                  </a:lnTo>
                  <a:close/>
                </a:path>
                <a:path w="5971540" h="1651000">
                  <a:moveTo>
                    <a:pt x="5936234" y="203200"/>
                  </a:moveTo>
                  <a:lnTo>
                    <a:pt x="4198112" y="203200"/>
                  </a:lnTo>
                  <a:lnTo>
                    <a:pt x="4175950" y="215900"/>
                  </a:lnTo>
                  <a:lnTo>
                    <a:pt x="5938646" y="215900"/>
                  </a:lnTo>
                  <a:lnTo>
                    <a:pt x="5936234" y="203200"/>
                  </a:lnTo>
                  <a:close/>
                </a:path>
                <a:path w="5971540" h="1651000">
                  <a:moveTo>
                    <a:pt x="4116450" y="190500"/>
                  </a:moveTo>
                  <a:lnTo>
                    <a:pt x="4108195" y="190500"/>
                  </a:lnTo>
                  <a:lnTo>
                    <a:pt x="4107688" y="203200"/>
                  </a:lnTo>
                  <a:lnTo>
                    <a:pt x="4117847" y="203200"/>
                  </a:lnTo>
                  <a:lnTo>
                    <a:pt x="4116450" y="190500"/>
                  </a:lnTo>
                  <a:close/>
                </a:path>
                <a:path w="5971540" h="1651000">
                  <a:moveTo>
                    <a:pt x="4333494" y="190500"/>
                  </a:moveTo>
                  <a:lnTo>
                    <a:pt x="4299410" y="190500"/>
                  </a:lnTo>
                  <a:lnTo>
                    <a:pt x="4291486" y="203200"/>
                  </a:lnTo>
                  <a:lnTo>
                    <a:pt x="4335145" y="203200"/>
                  </a:lnTo>
                  <a:lnTo>
                    <a:pt x="4333494" y="190500"/>
                  </a:lnTo>
                  <a:close/>
                </a:path>
                <a:path w="5971540" h="1651000">
                  <a:moveTo>
                    <a:pt x="5932989" y="190500"/>
                  </a:moveTo>
                  <a:lnTo>
                    <a:pt x="4342130" y="190500"/>
                  </a:lnTo>
                  <a:lnTo>
                    <a:pt x="4346447" y="203200"/>
                  </a:lnTo>
                  <a:lnTo>
                    <a:pt x="5929201" y="203200"/>
                  </a:lnTo>
                  <a:lnTo>
                    <a:pt x="5932989" y="190500"/>
                  </a:lnTo>
                  <a:close/>
                </a:path>
                <a:path w="5971540" h="1651000">
                  <a:moveTo>
                    <a:pt x="4373498" y="177800"/>
                  </a:moveTo>
                  <a:lnTo>
                    <a:pt x="4363593" y="177800"/>
                  </a:lnTo>
                  <a:lnTo>
                    <a:pt x="4365117" y="190500"/>
                  </a:lnTo>
                  <a:lnTo>
                    <a:pt x="4372483" y="190500"/>
                  </a:lnTo>
                  <a:lnTo>
                    <a:pt x="4373498" y="177800"/>
                  </a:lnTo>
                  <a:close/>
                </a:path>
                <a:path w="5971540" h="1651000">
                  <a:moveTo>
                    <a:pt x="4453509" y="177800"/>
                  </a:moveTo>
                  <a:lnTo>
                    <a:pt x="4437125" y="177800"/>
                  </a:lnTo>
                  <a:lnTo>
                    <a:pt x="4430014" y="190500"/>
                  </a:lnTo>
                  <a:lnTo>
                    <a:pt x="4463415" y="190500"/>
                  </a:lnTo>
                  <a:lnTo>
                    <a:pt x="4453509" y="177800"/>
                  </a:lnTo>
                  <a:close/>
                </a:path>
                <a:path w="5971540" h="1651000">
                  <a:moveTo>
                    <a:pt x="5952220" y="177800"/>
                  </a:moveTo>
                  <a:lnTo>
                    <a:pt x="4471670" y="177800"/>
                  </a:lnTo>
                  <a:lnTo>
                    <a:pt x="4463415" y="190500"/>
                  </a:lnTo>
                  <a:lnTo>
                    <a:pt x="5944617" y="190500"/>
                  </a:lnTo>
                  <a:lnTo>
                    <a:pt x="5952220" y="177800"/>
                  </a:lnTo>
                  <a:close/>
                </a:path>
                <a:path w="5971540" h="1651000">
                  <a:moveTo>
                    <a:pt x="4477131" y="165100"/>
                  </a:moveTo>
                  <a:lnTo>
                    <a:pt x="4475861" y="165100"/>
                  </a:lnTo>
                  <a:lnTo>
                    <a:pt x="4474845" y="177800"/>
                  </a:lnTo>
                  <a:lnTo>
                    <a:pt x="4482084" y="177800"/>
                  </a:lnTo>
                  <a:lnTo>
                    <a:pt x="4477131" y="165100"/>
                  </a:lnTo>
                  <a:close/>
                </a:path>
                <a:path w="5971540" h="1651000">
                  <a:moveTo>
                    <a:pt x="5971286" y="165100"/>
                  </a:moveTo>
                  <a:lnTo>
                    <a:pt x="4563989" y="165100"/>
                  </a:lnTo>
                  <a:lnTo>
                    <a:pt x="4543948" y="177800"/>
                  </a:lnTo>
                  <a:lnTo>
                    <a:pt x="5967603" y="177800"/>
                  </a:lnTo>
                  <a:lnTo>
                    <a:pt x="5971286" y="165100"/>
                  </a:lnTo>
                  <a:close/>
                </a:path>
                <a:path w="5971540" h="1651000">
                  <a:moveTo>
                    <a:pt x="4570984" y="152400"/>
                  </a:moveTo>
                  <a:lnTo>
                    <a:pt x="4568190" y="152400"/>
                  </a:lnTo>
                  <a:lnTo>
                    <a:pt x="4565142" y="165100"/>
                  </a:lnTo>
                  <a:lnTo>
                    <a:pt x="4570984" y="152400"/>
                  </a:lnTo>
                  <a:close/>
                </a:path>
                <a:path w="5971540" h="1651000">
                  <a:moveTo>
                    <a:pt x="4630039" y="152400"/>
                  </a:moveTo>
                  <a:lnTo>
                    <a:pt x="4609871" y="152400"/>
                  </a:lnTo>
                  <a:lnTo>
                    <a:pt x="4602337" y="165100"/>
                  </a:lnTo>
                  <a:lnTo>
                    <a:pt x="4629404" y="165100"/>
                  </a:lnTo>
                  <a:lnTo>
                    <a:pt x="4630039" y="152400"/>
                  </a:lnTo>
                  <a:close/>
                </a:path>
                <a:path w="5971540" h="1651000">
                  <a:moveTo>
                    <a:pt x="4701920" y="152400"/>
                  </a:moveTo>
                  <a:lnTo>
                    <a:pt x="4660153" y="152400"/>
                  </a:lnTo>
                  <a:lnTo>
                    <a:pt x="4651343" y="165100"/>
                  </a:lnTo>
                  <a:lnTo>
                    <a:pt x="4697984" y="165100"/>
                  </a:lnTo>
                  <a:lnTo>
                    <a:pt x="4701920" y="152400"/>
                  </a:lnTo>
                  <a:close/>
                </a:path>
                <a:path w="5971540" h="1651000">
                  <a:moveTo>
                    <a:pt x="4719573" y="152400"/>
                  </a:moveTo>
                  <a:lnTo>
                    <a:pt x="4707636" y="152400"/>
                  </a:lnTo>
                  <a:lnTo>
                    <a:pt x="4713986" y="165100"/>
                  </a:lnTo>
                  <a:lnTo>
                    <a:pt x="4719573" y="152400"/>
                  </a:lnTo>
                  <a:close/>
                </a:path>
                <a:path w="5971540" h="1651000">
                  <a:moveTo>
                    <a:pt x="5958332" y="152400"/>
                  </a:moveTo>
                  <a:lnTo>
                    <a:pt x="4755953" y="152400"/>
                  </a:lnTo>
                  <a:lnTo>
                    <a:pt x="4741545" y="165100"/>
                  </a:lnTo>
                  <a:lnTo>
                    <a:pt x="5955284" y="165100"/>
                  </a:lnTo>
                  <a:lnTo>
                    <a:pt x="5958332" y="152400"/>
                  </a:lnTo>
                  <a:close/>
                </a:path>
                <a:path w="5971540" h="1651000">
                  <a:moveTo>
                    <a:pt x="4487418" y="139700"/>
                  </a:moveTo>
                  <a:lnTo>
                    <a:pt x="4473574" y="139700"/>
                  </a:lnTo>
                  <a:lnTo>
                    <a:pt x="4474337" y="152400"/>
                  </a:lnTo>
                  <a:lnTo>
                    <a:pt x="4488434" y="152400"/>
                  </a:lnTo>
                  <a:lnTo>
                    <a:pt x="4487418" y="139700"/>
                  </a:lnTo>
                  <a:close/>
                </a:path>
                <a:path w="5971540" h="1651000">
                  <a:moveTo>
                    <a:pt x="4682870" y="139700"/>
                  </a:moveTo>
                  <a:lnTo>
                    <a:pt x="4673854" y="139700"/>
                  </a:lnTo>
                  <a:lnTo>
                    <a:pt x="4679822" y="152400"/>
                  </a:lnTo>
                  <a:lnTo>
                    <a:pt x="4682870" y="139700"/>
                  </a:lnTo>
                  <a:close/>
                </a:path>
                <a:path w="5971540" h="1651000">
                  <a:moveTo>
                    <a:pt x="4748784" y="139700"/>
                  </a:moveTo>
                  <a:lnTo>
                    <a:pt x="4732528" y="139700"/>
                  </a:lnTo>
                  <a:lnTo>
                    <a:pt x="4742434" y="152400"/>
                  </a:lnTo>
                  <a:lnTo>
                    <a:pt x="4748784" y="139700"/>
                  </a:lnTo>
                  <a:close/>
                </a:path>
                <a:path w="5971540" h="1651000">
                  <a:moveTo>
                    <a:pt x="4787899" y="139700"/>
                  </a:moveTo>
                  <a:lnTo>
                    <a:pt x="4778470" y="139700"/>
                  </a:lnTo>
                  <a:lnTo>
                    <a:pt x="4768945" y="152400"/>
                  </a:lnTo>
                  <a:lnTo>
                    <a:pt x="4781073" y="152400"/>
                  </a:lnTo>
                  <a:lnTo>
                    <a:pt x="4787899" y="139700"/>
                  </a:lnTo>
                  <a:close/>
                </a:path>
                <a:path w="5971540" h="1651000">
                  <a:moveTo>
                    <a:pt x="4819649" y="139700"/>
                  </a:moveTo>
                  <a:lnTo>
                    <a:pt x="4797044" y="139700"/>
                  </a:lnTo>
                  <a:lnTo>
                    <a:pt x="4799457" y="152400"/>
                  </a:lnTo>
                  <a:lnTo>
                    <a:pt x="4812792" y="152400"/>
                  </a:lnTo>
                  <a:lnTo>
                    <a:pt x="4819649" y="139700"/>
                  </a:lnTo>
                  <a:close/>
                </a:path>
                <a:path w="5971540" h="1651000">
                  <a:moveTo>
                    <a:pt x="5969635" y="139700"/>
                  </a:moveTo>
                  <a:lnTo>
                    <a:pt x="4903648" y="139700"/>
                  </a:lnTo>
                  <a:lnTo>
                    <a:pt x="4871878" y="152400"/>
                  </a:lnTo>
                  <a:lnTo>
                    <a:pt x="5964555" y="152400"/>
                  </a:lnTo>
                  <a:lnTo>
                    <a:pt x="5969635" y="139700"/>
                  </a:lnTo>
                  <a:close/>
                </a:path>
                <a:path w="5971540" h="1651000">
                  <a:moveTo>
                    <a:pt x="4618863" y="127000"/>
                  </a:moveTo>
                  <a:lnTo>
                    <a:pt x="4612005" y="127000"/>
                  </a:lnTo>
                  <a:lnTo>
                    <a:pt x="4610354" y="139700"/>
                  </a:lnTo>
                  <a:lnTo>
                    <a:pt x="4620514" y="139700"/>
                  </a:lnTo>
                  <a:lnTo>
                    <a:pt x="4618863" y="127000"/>
                  </a:lnTo>
                  <a:close/>
                </a:path>
                <a:path w="5971540" h="1651000">
                  <a:moveTo>
                    <a:pt x="4666168" y="127000"/>
                  </a:moveTo>
                  <a:lnTo>
                    <a:pt x="4644390" y="127000"/>
                  </a:lnTo>
                  <a:lnTo>
                    <a:pt x="4652137" y="139700"/>
                  </a:lnTo>
                  <a:lnTo>
                    <a:pt x="4660645" y="139700"/>
                  </a:lnTo>
                  <a:lnTo>
                    <a:pt x="4666168" y="127000"/>
                  </a:lnTo>
                  <a:close/>
                </a:path>
                <a:path w="5971540" h="1651000">
                  <a:moveTo>
                    <a:pt x="4693539" y="127000"/>
                  </a:moveTo>
                  <a:lnTo>
                    <a:pt x="4677594" y="127000"/>
                  </a:lnTo>
                  <a:lnTo>
                    <a:pt x="4683760" y="139700"/>
                  </a:lnTo>
                  <a:lnTo>
                    <a:pt x="4692142" y="139700"/>
                  </a:lnTo>
                  <a:lnTo>
                    <a:pt x="4693539" y="127000"/>
                  </a:lnTo>
                  <a:close/>
                </a:path>
                <a:path w="5971540" h="1651000">
                  <a:moveTo>
                    <a:pt x="4823714" y="127000"/>
                  </a:moveTo>
                  <a:lnTo>
                    <a:pt x="4809870" y="127000"/>
                  </a:lnTo>
                  <a:lnTo>
                    <a:pt x="4817998" y="139700"/>
                  </a:lnTo>
                  <a:lnTo>
                    <a:pt x="4823714" y="127000"/>
                  </a:lnTo>
                  <a:close/>
                </a:path>
                <a:path w="5971540" h="1651000">
                  <a:moveTo>
                    <a:pt x="5646928" y="127000"/>
                  </a:moveTo>
                  <a:lnTo>
                    <a:pt x="4898961" y="127000"/>
                  </a:lnTo>
                  <a:lnTo>
                    <a:pt x="4884229" y="139700"/>
                  </a:lnTo>
                  <a:lnTo>
                    <a:pt x="5639943" y="139700"/>
                  </a:lnTo>
                  <a:lnTo>
                    <a:pt x="5646928" y="127000"/>
                  </a:lnTo>
                  <a:close/>
                </a:path>
                <a:path w="5971540" h="1651000">
                  <a:moveTo>
                    <a:pt x="5939536" y="127000"/>
                  </a:moveTo>
                  <a:lnTo>
                    <a:pt x="5675169" y="127000"/>
                  </a:lnTo>
                  <a:lnTo>
                    <a:pt x="5667607" y="139700"/>
                  </a:lnTo>
                  <a:lnTo>
                    <a:pt x="5943472" y="139700"/>
                  </a:lnTo>
                  <a:lnTo>
                    <a:pt x="5939536" y="127000"/>
                  </a:lnTo>
                  <a:close/>
                </a:path>
                <a:path w="5971540" h="1651000">
                  <a:moveTo>
                    <a:pt x="5960618" y="127000"/>
                  </a:moveTo>
                  <a:lnTo>
                    <a:pt x="5956681" y="139700"/>
                  </a:lnTo>
                  <a:lnTo>
                    <a:pt x="5965190" y="139700"/>
                  </a:lnTo>
                  <a:lnTo>
                    <a:pt x="5960618" y="127000"/>
                  </a:lnTo>
                  <a:close/>
                </a:path>
                <a:path w="5971540" h="1651000">
                  <a:moveTo>
                    <a:pt x="4791900" y="114300"/>
                  </a:moveTo>
                  <a:lnTo>
                    <a:pt x="4744340" y="114300"/>
                  </a:lnTo>
                  <a:lnTo>
                    <a:pt x="4735623" y="127000"/>
                  </a:lnTo>
                  <a:lnTo>
                    <a:pt x="4760559" y="127000"/>
                  </a:lnTo>
                  <a:lnTo>
                    <a:pt x="4791900" y="114300"/>
                  </a:lnTo>
                  <a:close/>
                </a:path>
                <a:path w="5971540" h="1651000">
                  <a:moveTo>
                    <a:pt x="4909439" y="114300"/>
                  </a:moveTo>
                  <a:lnTo>
                    <a:pt x="4898362" y="114300"/>
                  </a:lnTo>
                  <a:lnTo>
                    <a:pt x="4878097" y="127000"/>
                  </a:lnTo>
                  <a:lnTo>
                    <a:pt x="4899943" y="127000"/>
                  </a:lnTo>
                  <a:lnTo>
                    <a:pt x="4909439" y="114300"/>
                  </a:lnTo>
                  <a:close/>
                </a:path>
                <a:path w="5971540" h="1651000">
                  <a:moveTo>
                    <a:pt x="5674487" y="114300"/>
                  </a:moveTo>
                  <a:lnTo>
                    <a:pt x="5026017" y="114300"/>
                  </a:lnTo>
                  <a:lnTo>
                    <a:pt x="4989575" y="127000"/>
                  </a:lnTo>
                  <a:lnTo>
                    <a:pt x="5667247" y="127000"/>
                  </a:lnTo>
                  <a:lnTo>
                    <a:pt x="5674487" y="114300"/>
                  </a:lnTo>
                  <a:close/>
                </a:path>
                <a:path w="5971540" h="1651000">
                  <a:moveTo>
                    <a:pt x="5948425" y="114300"/>
                  </a:moveTo>
                  <a:lnTo>
                    <a:pt x="5709880" y="114300"/>
                  </a:lnTo>
                  <a:lnTo>
                    <a:pt x="5704490" y="127000"/>
                  </a:lnTo>
                  <a:lnTo>
                    <a:pt x="5948553" y="127000"/>
                  </a:lnTo>
                  <a:lnTo>
                    <a:pt x="5948425" y="114300"/>
                  </a:lnTo>
                  <a:close/>
                </a:path>
                <a:path w="5971540" h="1651000">
                  <a:moveTo>
                    <a:pt x="4627498" y="101600"/>
                  </a:moveTo>
                  <a:lnTo>
                    <a:pt x="4621403" y="101600"/>
                  </a:lnTo>
                  <a:lnTo>
                    <a:pt x="4620895" y="114300"/>
                  </a:lnTo>
                  <a:lnTo>
                    <a:pt x="4626356" y="114300"/>
                  </a:lnTo>
                  <a:lnTo>
                    <a:pt x="4627498" y="101600"/>
                  </a:lnTo>
                  <a:close/>
                </a:path>
                <a:path w="5971540" h="1651000">
                  <a:moveTo>
                    <a:pt x="4949475" y="101600"/>
                  </a:moveTo>
                  <a:lnTo>
                    <a:pt x="4830111" y="101600"/>
                  </a:lnTo>
                  <a:lnTo>
                    <a:pt x="4814881" y="114300"/>
                  </a:lnTo>
                  <a:lnTo>
                    <a:pt x="4932299" y="114300"/>
                  </a:lnTo>
                  <a:lnTo>
                    <a:pt x="4949475" y="101600"/>
                  </a:lnTo>
                  <a:close/>
                </a:path>
                <a:path w="5971540" h="1651000">
                  <a:moveTo>
                    <a:pt x="5705490" y="101600"/>
                  </a:moveTo>
                  <a:lnTo>
                    <a:pt x="5099661" y="101600"/>
                  </a:lnTo>
                  <a:lnTo>
                    <a:pt x="5062791" y="114300"/>
                  </a:lnTo>
                  <a:lnTo>
                    <a:pt x="5694553" y="114300"/>
                  </a:lnTo>
                  <a:lnTo>
                    <a:pt x="5705490" y="101600"/>
                  </a:lnTo>
                  <a:close/>
                </a:path>
                <a:path w="5971540" h="1651000">
                  <a:moveTo>
                    <a:pt x="5946013" y="101600"/>
                  </a:moveTo>
                  <a:lnTo>
                    <a:pt x="5743495" y="101600"/>
                  </a:lnTo>
                  <a:lnTo>
                    <a:pt x="5730257" y="114300"/>
                  </a:lnTo>
                  <a:lnTo>
                    <a:pt x="5948807" y="114300"/>
                  </a:lnTo>
                  <a:lnTo>
                    <a:pt x="5946013" y="101600"/>
                  </a:lnTo>
                  <a:close/>
                </a:path>
                <a:path w="5971540" h="1651000">
                  <a:moveTo>
                    <a:pt x="5001895" y="88900"/>
                  </a:moveTo>
                  <a:lnTo>
                    <a:pt x="4962715" y="88900"/>
                  </a:lnTo>
                  <a:lnTo>
                    <a:pt x="4947531" y="101600"/>
                  </a:lnTo>
                  <a:lnTo>
                    <a:pt x="4998973" y="101600"/>
                  </a:lnTo>
                  <a:lnTo>
                    <a:pt x="5001895" y="88900"/>
                  </a:lnTo>
                  <a:close/>
                </a:path>
                <a:path w="5971540" h="1651000">
                  <a:moveTo>
                    <a:pt x="5031232" y="88900"/>
                  </a:moveTo>
                  <a:lnTo>
                    <a:pt x="5024246" y="88900"/>
                  </a:lnTo>
                  <a:lnTo>
                    <a:pt x="5019674" y="101600"/>
                  </a:lnTo>
                  <a:lnTo>
                    <a:pt x="5029454" y="101600"/>
                  </a:lnTo>
                  <a:lnTo>
                    <a:pt x="5031232" y="88900"/>
                  </a:lnTo>
                  <a:close/>
                </a:path>
                <a:path w="5971540" h="1651000">
                  <a:moveTo>
                    <a:pt x="5132766" y="88900"/>
                  </a:moveTo>
                  <a:lnTo>
                    <a:pt x="5094656" y="88900"/>
                  </a:lnTo>
                  <a:lnTo>
                    <a:pt x="5080508" y="101600"/>
                  </a:lnTo>
                  <a:lnTo>
                    <a:pt x="5117338" y="101600"/>
                  </a:lnTo>
                  <a:lnTo>
                    <a:pt x="5132766" y="88900"/>
                  </a:lnTo>
                  <a:close/>
                </a:path>
                <a:path w="5971540" h="1651000">
                  <a:moveTo>
                    <a:pt x="5733034" y="88900"/>
                  </a:moveTo>
                  <a:lnTo>
                    <a:pt x="5202360" y="88900"/>
                  </a:lnTo>
                  <a:lnTo>
                    <a:pt x="5180361" y="101600"/>
                  </a:lnTo>
                  <a:lnTo>
                    <a:pt x="5727572" y="101600"/>
                  </a:lnTo>
                  <a:lnTo>
                    <a:pt x="5733034" y="88900"/>
                  </a:lnTo>
                  <a:close/>
                </a:path>
                <a:path w="5971540" h="1651000">
                  <a:moveTo>
                    <a:pt x="5943472" y="88900"/>
                  </a:moveTo>
                  <a:lnTo>
                    <a:pt x="5770245" y="88900"/>
                  </a:lnTo>
                  <a:lnTo>
                    <a:pt x="5756423" y="101600"/>
                  </a:lnTo>
                  <a:lnTo>
                    <a:pt x="5950204" y="101600"/>
                  </a:lnTo>
                  <a:lnTo>
                    <a:pt x="5943472" y="88900"/>
                  </a:lnTo>
                  <a:close/>
                </a:path>
                <a:path w="5971540" h="1651000">
                  <a:moveTo>
                    <a:pt x="4901692" y="76200"/>
                  </a:moveTo>
                  <a:lnTo>
                    <a:pt x="4892167" y="76200"/>
                  </a:lnTo>
                  <a:lnTo>
                    <a:pt x="4892040" y="88900"/>
                  </a:lnTo>
                  <a:lnTo>
                    <a:pt x="4903216" y="88900"/>
                  </a:lnTo>
                  <a:lnTo>
                    <a:pt x="4901692" y="76200"/>
                  </a:lnTo>
                  <a:close/>
                </a:path>
                <a:path w="5971540" h="1651000">
                  <a:moveTo>
                    <a:pt x="4999482" y="76200"/>
                  </a:moveTo>
                  <a:lnTo>
                    <a:pt x="4994656" y="76200"/>
                  </a:lnTo>
                  <a:lnTo>
                    <a:pt x="4990465" y="88900"/>
                  </a:lnTo>
                  <a:lnTo>
                    <a:pt x="5002911" y="88900"/>
                  </a:lnTo>
                  <a:lnTo>
                    <a:pt x="4999482" y="76200"/>
                  </a:lnTo>
                  <a:close/>
                </a:path>
                <a:path w="5971540" h="1651000">
                  <a:moveTo>
                    <a:pt x="5112004" y="76200"/>
                  </a:moveTo>
                  <a:lnTo>
                    <a:pt x="5100447" y="76200"/>
                  </a:lnTo>
                  <a:lnTo>
                    <a:pt x="5090509" y="88900"/>
                  </a:lnTo>
                  <a:lnTo>
                    <a:pt x="5101982" y="88900"/>
                  </a:lnTo>
                  <a:lnTo>
                    <a:pt x="5112004" y="76200"/>
                  </a:lnTo>
                  <a:close/>
                </a:path>
                <a:path w="5971540" h="1651000">
                  <a:moveTo>
                    <a:pt x="5130419" y="76200"/>
                  </a:moveTo>
                  <a:lnTo>
                    <a:pt x="5120767" y="76200"/>
                  </a:lnTo>
                  <a:lnTo>
                    <a:pt x="5121910" y="88900"/>
                  </a:lnTo>
                  <a:lnTo>
                    <a:pt x="5128387" y="88900"/>
                  </a:lnTo>
                  <a:lnTo>
                    <a:pt x="5130419" y="76200"/>
                  </a:lnTo>
                  <a:close/>
                </a:path>
                <a:path w="5971540" h="1651000">
                  <a:moveTo>
                    <a:pt x="5212778" y="76200"/>
                  </a:moveTo>
                  <a:lnTo>
                    <a:pt x="5145913" y="76200"/>
                  </a:lnTo>
                  <a:lnTo>
                    <a:pt x="5139309" y="88900"/>
                  </a:lnTo>
                  <a:lnTo>
                    <a:pt x="5195855" y="88900"/>
                  </a:lnTo>
                  <a:lnTo>
                    <a:pt x="5212778" y="76200"/>
                  </a:lnTo>
                  <a:close/>
                </a:path>
                <a:path w="5971540" h="1651000">
                  <a:moveTo>
                    <a:pt x="5760466" y="76200"/>
                  </a:moveTo>
                  <a:lnTo>
                    <a:pt x="5269992" y="76200"/>
                  </a:lnTo>
                  <a:lnTo>
                    <a:pt x="5247485" y="88900"/>
                  </a:lnTo>
                  <a:lnTo>
                    <a:pt x="5753608" y="88900"/>
                  </a:lnTo>
                  <a:lnTo>
                    <a:pt x="5760466" y="76200"/>
                  </a:lnTo>
                  <a:close/>
                </a:path>
                <a:path w="5971540" h="1651000">
                  <a:moveTo>
                    <a:pt x="5941187" y="76200"/>
                  </a:moveTo>
                  <a:lnTo>
                    <a:pt x="5809646" y="76200"/>
                  </a:lnTo>
                  <a:lnTo>
                    <a:pt x="5790195" y="88900"/>
                  </a:lnTo>
                  <a:lnTo>
                    <a:pt x="5939282" y="88900"/>
                  </a:lnTo>
                  <a:lnTo>
                    <a:pt x="5941187" y="76200"/>
                  </a:lnTo>
                  <a:close/>
                </a:path>
                <a:path w="5971540" h="1651000">
                  <a:moveTo>
                    <a:pt x="5208270" y="63500"/>
                  </a:moveTo>
                  <a:lnTo>
                    <a:pt x="5188172" y="63500"/>
                  </a:lnTo>
                  <a:lnTo>
                    <a:pt x="5178087" y="76200"/>
                  </a:lnTo>
                  <a:lnTo>
                    <a:pt x="5214239" y="76200"/>
                  </a:lnTo>
                  <a:lnTo>
                    <a:pt x="5208270" y="63500"/>
                  </a:lnTo>
                  <a:close/>
                </a:path>
                <a:path w="5971540" h="1651000">
                  <a:moveTo>
                    <a:pt x="5237353" y="63500"/>
                  </a:moveTo>
                  <a:lnTo>
                    <a:pt x="5220081" y="63500"/>
                  </a:lnTo>
                  <a:lnTo>
                    <a:pt x="5224907" y="76200"/>
                  </a:lnTo>
                  <a:lnTo>
                    <a:pt x="5238876" y="76200"/>
                  </a:lnTo>
                  <a:lnTo>
                    <a:pt x="5237353" y="63500"/>
                  </a:lnTo>
                  <a:close/>
                </a:path>
                <a:path w="5971540" h="1651000">
                  <a:moveTo>
                    <a:pt x="5770118" y="63500"/>
                  </a:moveTo>
                  <a:lnTo>
                    <a:pt x="5389625" y="63500"/>
                  </a:lnTo>
                  <a:lnTo>
                    <a:pt x="5371072" y="76200"/>
                  </a:lnTo>
                  <a:lnTo>
                    <a:pt x="5766054" y="76200"/>
                  </a:lnTo>
                  <a:lnTo>
                    <a:pt x="5770118" y="63500"/>
                  </a:lnTo>
                  <a:close/>
                </a:path>
                <a:path w="5971540" h="1651000">
                  <a:moveTo>
                    <a:pt x="5795137" y="63500"/>
                  </a:moveTo>
                  <a:lnTo>
                    <a:pt x="5770118" y="63500"/>
                  </a:lnTo>
                  <a:lnTo>
                    <a:pt x="5773800" y="76200"/>
                  </a:lnTo>
                  <a:lnTo>
                    <a:pt x="5785647" y="76200"/>
                  </a:lnTo>
                  <a:lnTo>
                    <a:pt x="5795137" y="63500"/>
                  </a:lnTo>
                  <a:close/>
                </a:path>
                <a:path w="5971540" h="1651000">
                  <a:moveTo>
                    <a:pt x="5941568" y="63500"/>
                  </a:moveTo>
                  <a:lnTo>
                    <a:pt x="5848095" y="63500"/>
                  </a:lnTo>
                  <a:lnTo>
                    <a:pt x="5828859" y="76200"/>
                  </a:lnTo>
                  <a:lnTo>
                    <a:pt x="5939028" y="76200"/>
                  </a:lnTo>
                  <a:lnTo>
                    <a:pt x="5941568" y="63500"/>
                  </a:lnTo>
                  <a:close/>
                </a:path>
                <a:path w="5971540" h="1651000">
                  <a:moveTo>
                    <a:pt x="5288534" y="50800"/>
                  </a:moveTo>
                  <a:lnTo>
                    <a:pt x="5266563" y="50800"/>
                  </a:lnTo>
                  <a:lnTo>
                    <a:pt x="5265546" y="63500"/>
                  </a:lnTo>
                  <a:lnTo>
                    <a:pt x="5282945" y="63500"/>
                  </a:lnTo>
                  <a:lnTo>
                    <a:pt x="5288534" y="50800"/>
                  </a:lnTo>
                  <a:close/>
                </a:path>
                <a:path w="5971540" h="1651000">
                  <a:moveTo>
                    <a:pt x="5310759" y="50800"/>
                  </a:moveTo>
                  <a:lnTo>
                    <a:pt x="5296026" y="50800"/>
                  </a:lnTo>
                  <a:lnTo>
                    <a:pt x="5304409" y="63500"/>
                  </a:lnTo>
                  <a:lnTo>
                    <a:pt x="5310759" y="50800"/>
                  </a:lnTo>
                  <a:close/>
                </a:path>
                <a:path w="5971540" h="1651000">
                  <a:moveTo>
                    <a:pt x="5323586" y="50800"/>
                  </a:moveTo>
                  <a:lnTo>
                    <a:pt x="5315204" y="50800"/>
                  </a:lnTo>
                  <a:lnTo>
                    <a:pt x="5321935" y="63500"/>
                  </a:lnTo>
                  <a:lnTo>
                    <a:pt x="5323586" y="50800"/>
                  </a:lnTo>
                  <a:close/>
                </a:path>
                <a:path w="5971540" h="1651000">
                  <a:moveTo>
                    <a:pt x="5811900" y="50800"/>
                  </a:moveTo>
                  <a:lnTo>
                    <a:pt x="5414478" y="50800"/>
                  </a:lnTo>
                  <a:lnTo>
                    <a:pt x="5406485" y="63500"/>
                  </a:lnTo>
                  <a:lnTo>
                    <a:pt x="5803483" y="63500"/>
                  </a:lnTo>
                  <a:lnTo>
                    <a:pt x="5811900" y="50800"/>
                  </a:lnTo>
                  <a:close/>
                </a:path>
                <a:path w="5971540" h="1651000">
                  <a:moveTo>
                    <a:pt x="5857494" y="50800"/>
                  </a:moveTo>
                  <a:lnTo>
                    <a:pt x="5847842" y="50800"/>
                  </a:lnTo>
                  <a:lnTo>
                    <a:pt x="5845778" y="63500"/>
                  </a:lnTo>
                  <a:lnTo>
                    <a:pt x="5859145" y="63500"/>
                  </a:lnTo>
                  <a:lnTo>
                    <a:pt x="5857494" y="50800"/>
                  </a:lnTo>
                  <a:close/>
                </a:path>
                <a:path w="5971540" h="1651000">
                  <a:moveTo>
                    <a:pt x="5936107" y="50800"/>
                  </a:moveTo>
                  <a:lnTo>
                    <a:pt x="5881381" y="50800"/>
                  </a:lnTo>
                  <a:lnTo>
                    <a:pt x="5872289" y="63500"/>
                  </a:lnTo>
                  <a:lnTo>
                    <a:pt x="5941441" y="63500"/>
                  </a:lnTo>
                  <a:lnTo>
                    <a:pt x="5936107" y="50800"/>
                  </a:lnTo>
                  <a:close/>
                </a:path>
                <a:path w="5971540" h="1651000">
                  <a:moveTo>
                    <a:pt x="5898388" y="12700"/>
                  </a:moveTo>
                  <a:lnTo>
                    <a:pt x="5894450" y="12700"/>
                  </a:lnTo>
                  <a:lnTo>
                    <a:pt x="5586475" y="50800"/>
                  </a:lnTo>
                  <a:lnTo>
                    <a:pt x="5827775" y="50800"/>
                  </a:lnTo>
                  <a:lnTo>
                    <a:pt x="5834125" y="38100"/>
                  </a:lnTo>
                  <a:lnTo>
                    <a:pt x="5846571" y="38100"/>
                  </a:lnTo>
                  <a:lnTo>
                    <a:pt x="5860008" y="25400"/>
                  </a:lnTo>
                  <a:lnTo>
                    <a:pt x="5886166" y="25400"/>
                  </a:lnTo>
                  <a:lnTo>
                    <a:pt x="5898388" y="12700"/>
                  </a:lnTo>
                  <a:close/>
                </a:path>
                <a:path w="5971540" h="1651000">
                  <a:moveTo>
                    <a:pt x="5914390" y="38100"/>
                  </a:moveTo>
                  <a:lnTo>
                    <a:pt x="5897625" y="38100"/>
                  </a:lnTo>
                  <a:lnTo>
                    <a:pt x="5894578" y="50800"/>
                  </a:lnTo>
                  <a:lnTo>
                    <a:pt x="5915787" y="50800"/>
                  </a:lnTo>
                  <a:lnTo>
                    <a:pt x="5914390" y="38100"/>
                  </a:lnTo>
                  <a:close/>
                </a:path>
                <a:path w="5971540" h="1651000">
                  <a:moveTo>
                    <a:pt x="5924422" y="25400"/>
                  </a:moveTo>
                  <a:lnTo>
                    <a:pt x="5922137" y="38100"/>
                  </a:lnTo>
                  <a:lnTo>
                    <a:pt x="5922264" y="50800"/>
                  </a:lnTo>
                  <a:lnTo>
                    <a:pt x="5946013" y="50800"/>
                  </a:lnTo>
                  <a:lnTo>
                    <a:pt x="5946901" y="38100"/>
                  </a:lnTo>
                  <a:lnTo>
                    <a:pt x="5933313" y="38100"/>
                  </a:lnTo>
                  <a:lnTo>
                    <a:pt x="5924422" y="25400"/>
                  </a:lnTo>
                  <a:close/>
                </a:path>
                <a:path w="5971540" h="1651000">
                  <a:moveTo>
                    <a:pt x="5943726" y="25400"/>
                  </a:moveTo>
                  <a:lnTo>
                    <a:pt x="5938900" y="38100"/>
                  </a:lnTo>
                  <a:lnTo>
                    <a:pt x="5941441" y="38100"/>
                  </a:lnTo>
                  <a:lnTo>
                    <a:pt x="5943726" y="25400"/>
                  </a:lnTo>
                  <a:close/>
                </a:path>
                <a:path w="5971540" h="1651000">
                  <a:moveTo>
                    <a:pt x="5781294" y="12700"/>
                  </a:moveTo>
                  <a:lnTo>
                    <a:pt x="5767705" y="12700"/>
                  </a:lnTo>
                  <a:lnTo>
                    <a:pt x="5772276" y="25400"/>
                  </a:lnTo>
                  <a:lnTo>
                    <a:pt x="5775706" y="25400"/>
                  </a:lnTo>
                  <a:lnTo>
                    <a:pt x="5781294" y="12700"/>
                  </a:lnTo>
                  <a:close/>
                </a:path>
                <a:path w="5971540" h="1651000">
                  <a:moveTo>
                    <a:pt x="5910325" y="0"/>
                  </a:moveTo>
                  <a:lnTo>
                    <a:pt x="5895594" y="0"/>
                  </a:lnTo>
                  <a:lnTo>
                    <a:pt x="5890895" y="12700"/>
                  </a:lnTo>
                  <a:lnTo>
                    <a:pt x="5907532" y="12700"/>
                  </a:lnTo>
                  <a:lnTo>
                    <a:pt x="5910325" y="0"/>
                  </a:lnTo>
                  <a:close/>
                </a:path>
              </a:pathLst>
            </a:custGeom>
            <a:solidFill>
              <a:srgbClr val="EA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7741" y="908939"/>
              <a:ext cx="4190519" cy="896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 marR="5080" indent="111125">
              <a:lnSpc>
                <a:spcPct val="100000"/>
              </a:lnSpc>
              <a:spcBef>
                <a:spcPts val="100"/>
              </a:spcBef>
              <a:tabLst>
                <a:tab pos="582295" algn="l"/>
                <a:tab pos="650875" algn="l"/>
                <a:tab pos="686435" algn="l"/>
                <a:tab pos="946150" algn="l"/>
                <a:tab pos="1465580" algn="l"/>
                <a:tab pos="1582420" algn="l"/>
                <a:tab pos="2100580" algn="l"/>
                <a:tab pos="2208530" algn="l"/>
                <a:tab pos="2335530" algn="l"/>
                <a:tab pos="2397760" algn="l"/>
                <a:tab pos="2511425" algn="l"/>
                <a:tab pos="2673985" algn="l"/>
                <a:tab pos="2980690" algn="l"/>
                <a:tab pos="3578225" algn="l"/>
                <a:tab pos="3914775" algn="l"/>
                <a:tab pos="4213860" algn="l"/>
                <a:tab pos="4399915" algn="l"/>
                <a:tab pos="4434205" algn="l"/>
                <a:tab pos="5328285" algn="l"/>
                <a:tab pos="5459095" algn="l"/>
                <a:tab pos="5787390" algn="l"/>
                <a:tab pos="6083935" algn="l"/>
                <a:tab pos="6267450" algn="l"/>
                <a:tab pos="6696075" algn="l"/>
                <a:tab pos="7105650" algn="l"/>
                <a:tab pos="7571740" algn="l"/>
                <a:tab pos="7626350" algn="l"/>
                <a:tab pos="7737475" algn="l"/>
                <a:tab pos="8108950" algn="l"/>
                <a:tab pos="8517255" algn="l"/>
                <a:tab pos="8611870" algn="l"/>
              </a:tabLst>
            </a:pPr>
            <a:r>
              <a:rPr i="1" spc="-40" dirty="0"/>
              <a:t>le	</a:t>
            </a:r>
            <a:r>
              <a:rPr i="1" spc="110" dirty="0"/>
              <a:t>projet		</a:t>
            </a:r>
            <a:r>
              <a:rPr i="1" spc="-80" dirty="0"/>
              <a:t>vous		</a:t>
            </a:r>
            <a:r>
              <a:rPr i="1" spc="-35" dirty="0"/>
              <a:t>donnera	</a:t>
            </a:r>
            <a:r>
              <a:rPr i="1" spc="-60" dirty="0"/>
              <a:t>une	</a:t>
            </a:r>
            <a:r>
              <a:rPr i="1" spc="-55" dirty="0"/>
              <a:t>expérience	</a:t>
            </a:r>
            <a:r>
              <a:rPr i="1" spc="60" dirty="0"/>
              <a:t>pratique	</a:t>
            </a:r>
            <a:r>
              <a:rPr i="1" spc="-90" dirty="0"/>
              <a:t>de	</a:t>
            </a:r>
            <a:r>
              <a:rPr i="1" spc="85" dirty="0"/>
              <a:t>travail		</a:t>
            </a:r>
            <a:r>
              <a:rPr i="1" dirty="0"/>
              <a:t>sur  </a:t>
            </a:r>
            <a:r>
              <a:rPr spc="-130" dirty="0"/>
              <a:t>des</a:t>
            </a:r>
            <a:r>
              <a:rPr dirty="0"/>
              <a:t>			</a:t>
            </a:r>
            <a:r>
              <a:rPr spc="-145" dirty="0"/>
              <a:t>e</a:t>
            </a:r>
            <a:r>
              <a:rPr spc="-90" dirty="0"/>
              <a:t>nsemble</a:t>
            </a:r>
            <a:r>
              <a:rPr spc="-75" dirty="0"/>
              <a:t>s</a:t>
            </a:r>
            <a:r>
              <a:rPr dirty="0"/>
              <a:t>		</a:t>
            </a:r>
            <a:r>
              <a:rPr spc="-90" dirty="0"/>
              <a:t>de</a:t>
            </a:r>
            <a:r>
              <a:rPr dirty="0"/>
              <a:t>	</a:t>
            </a:r>
            <a:r>
              <a:rPr spc="-90" dirty="0"/>
              <a:t>données</a:t>
            </a:r>
            <a:r>
              <a:rPr dirty="0"/>
              <a:t>	</a:t>
            </a:r>
            <a:r>
              <a:rPr spc="-15" dirty="0"/>
              <a:t>du</a:t>
            </a:r>
            <a:r>
              <a:rPr dirty="0"/>
              <a:t>	</a:t>
            </a:r>
            <a:r>
              <a:rPr spc="-40" dirty="0"/>
              <a:t>monde</a:t>
            </a:r>
            <a:r>
              <a:rPr dirty="0"/>
              <a:t>		</a:t>
            </a:r>
            <a:r>
              <a:rPr spc="-5" dirty="0"/>
              <a:t>réel</a:t>
            </a:r>
            <a:r>
              <a:rPr dirty="0"/>
              <a:t>		</a:t>
            </a:r>
            <a:r>
              <a:rPr spc="-175" dirty="0"/>
              <a:t>à</a:t>
            </a:r>
            <a:r>
              <a:rPr spc="300" dirty="0"/>
              <a:t>-</a:t>
            </a:r>
            <a:r>
              <a:rPr spc="-20" dirty="0"/>
              <a:t>propo</a:t>
            </a:r>
            <a:r>
              <a:rPr spc="-15" dirty="0"/>
              <a:t>s</a:t>
            </a:r>
            <a:r>
              <a:rPr dirty="0"/>
              <a:t>		</a:t>
            </a:r>
            <a:r>
              <a:rPr spc="-35" dirty="0"/>
              <a:t>d</a:t>
            </a:r>
            <a:r>
              <a:rPr spc="-5" dirty="0"/>
              <a:t>u</a:t>
            </a:r>
            <a:r>
              <a:rPr dirty="0"/>
              <a:t>	</a:t>
            </a:r>
            <a:r>
              <a:rPr spc="-75" dirty="0"/>
              <a:t>Covi</a:t>
            </a:r>
            <a:r>
              <a:rPr spc="-65" dirty="0"/>
              <a:t>d</a:t>
            </a:r>
            <a:r>
              <a:rPr spc="300" dirty="0"/>
              <a:t>-</a:t>
            </a:r>
            <a:r>
              <a:rPr spc="-40" dirty="0"/>
              <a:t>19  </a:t>
            </a:r>
            <a:r>
              <a:rPr dirty="0"/>
              <a:t>qui		</a:t>
            </a:r>
            <a:r>
              <a:rPr spc="-175" dirty="0"/>
              <a:t>a	</a:t>
            </a:r>
            <a:r>
              <a:rPr spc="-80" dirty="0"/>
              <a:t>commencé		</a:t>
            </a:r>
            <a:r>
              <a:rPr spc="-85" dirty="0"/>
              <a:t>en	</a:t>
            </a:r>
            <a:r>
              <a:rPr spc="-55" dirty="0"/>
              <a:t>décembre		</a:t>
            </a:r>
            <a:r>
              <a:rPr spc="130" dirty="0"/>
              <a:t>2019	</a:t>
            </a:r>
            <a:r>
              <a:rPr spc="220" dirty="0"/>
              <a:t>et	</a:t>
            </a:r>
            <a:r>
              <a:rPr spc="-175" dirty="0"/>
              <a:t>a	</a:t>
            </a:r>
            <a:r>
              <a:rPr spc="100" dirty="0"/>
              <a:t>été	</a:t>
            </a:r>
            <a:r>
              <a:rPr spc="-85" dirty="0"/>
              <a:t>signalé		</a:t>
            </a:r>
            <a:r>
              <a:rPr spc="40" dirty="0"/>
              <a:t>pour	</a:t>
            </a:r>
            <a:r>
              <a:rPr spc="-50" dirty="0"/>
              <a:t>la  </a:t>
            </a:r>
            <a:r>
              <a:rPr spc="15" dirty="0"/>
              <a:t>première	</a:t>
            </a:r>
            <a:r>
              <a:rPr spc="20" dirty="0"/>
              <a:t>fois	</a:t>
            </a:r>
            <a:r>
              <a:rPr spc="-175" dirty="0"/>
              <a:t>à		</a:t>
            </a:r>
            <a:r>
              <a:rPr spc="-10" dirty="0"/>
              <a:t>Wuhan, </a:t>
            </a:r>
            <a:r>
              <a:rPr spc="-85" dirty="0"/>
              <a:t>en </a:t>
            </a:r>
            <a:r>
              <a:rPr spc="-40" dirty="0"/>
              <a:t>Chine. </a:t>
            </a:r>
            <a:r>
              <a:rPr spc="55" dirty="0"/>
              <a:t>Il </a:t>
            </a:r>
            <a:r>
              <a:rPr spc="75" dirty="0"/>
              <a:t>est </a:t>
            </a:r>
            <a:r>
              <a:rPr spc="40" dirty="0"/>
              <a:t>défini </a:t>
            </a:r>
            <a:r>
              <a:rPr spc="-55" dirty="0"/>
              <a:t>comme </a:t>
            </a:r>
            <a:r>
              <a:rPr spc="-60" dirty="0"/>
              <a:t>une  </a:t>
            </a:r>
            <a:r>
              <a:rPr spc="-45" dirty="0"/>
              <a:t>maladie </a:t>
            </a:r>
            <a:r>
              <a:rPr spc="-145" dirty="0"/>
              <a:t>causée </a:t>
            </a:r>
            <a:r>
              <a:rPr spc="20" dirty="0"/>
              <a:t>par </a:t>
            </a:r>
            <a:r>
              <a:rPr spc="-10" dirty="0"/>
              <a:t>un </a:t>
            </a:r>
            <a:r>
              <a:rPr spc="-65" dirty="0"/>
              <a:t>nouveau </a:t>
            </a:r>
            <a:r>
              <a:rPr spc="-20" dirty="0"/>
              <a:t>coronavirus </a:t>
            </a:r>
            <a:r>
              <a:rPr spc="-60" dirty="0"/>
              <a:t>appelé </a:t>
            </a:r>
            <a:r>
              <a:rPr spc="-20" dirty="0"/>
              <a:t>coronavirus </a:t>
            </a:r>
            <a:r>
              <a:rPr spc="270" dirty="0"/>
              <a:t>2  </a:t>
            </a:r>
            <a:r>
              <a:rPr spc="-15" dirty="0"/>
              <a:t>du syndrome </a:t>
            </a:r>
            <a:r>
              <a:rPr spc="55" dirty="0"/>
              <a:t>respiratoire </a:t>
            </a:r>
            <a:r>
              <a:rPr spc="-80" dirty="0"/>
              <a:t>aigu sévère </a:t>
            </a:r>
            <a:r>
              <a:rPr spc="100" dirty="0"/>
              <a:t>(SARS-CoV-2). </a:t>
            </a:r>
            <a:r>
              <a:rPr spc="-20" dirty="0"/>
              <a:t>Le </a:t>
            </a:r>
            <a:r>
              <a:rPr spc="-370" dirty="0"/>
              <a:t>11  </a:t>
            </a:r>
            <a:r>
              <a:rPr spc="-25" dirty="0"/>
              <a:t>mars </a:t>
            </a:r>
            <a:r>
              <a:rPr spc="285" dirty="0"/>
              <a:t>2020, </a:t>
            </a:r>
            <a:r>
              <a:rPr spc="15" dirty="0"/>
              <a:t>l'OMS </a:t>
            </a:r>
            <a:r>
              <a:rPr spc="-175" dirty="0"/>
              <a:t>a </a:t>
            </a:r>
            <a:r>
              <a:rPr spc="-55" dirty="0"/>
              <a:t>déclaré </a:t>
            </a:r>
            <a:r>
              <a:rPr spc="-40" dirty="0"/>
              <a:t>le </a:t>
            </a:r>
            <a:r>
              <a:rPr spc="-20" dirty="0"/>
              <a:t>Covid-19 </a:t>
            </a:r>
            <a:r>
              <a:rPr spc="-60" dirty="0"/>
              <a:t>une </a:t>
            </a:r>
            <a:r>
              <a:rPr spc="-75" dirty="0"/>
              <a:t>urgence </a:t>
            </a:r>
            <a:r>
              <a:rPr spc="25" dirty="0"/>
              <a:t>sanitaire  </a:t>
            </a:r>
            <a:r>
              <a:rPr spc="-30" dirty="0"/>
              <a:t>mondiale </a:t>
            </a:r>
            <a:r>
              <a:rPr spc="220" dirty="0"/>
              <a:t>et </a:t>
            </a:r>
            <a:r>
              <a:rPr spc="-40" dirty="0"/>
              <a:t>on </a:t>
            </a:r>
            <a:r>
              <a:rPr spc="-105" dirty="0"/>
              <a:t>va </a:t>
            </a:r>
            <a:r>
              <a:rPr spc="50" dirty="0"/>
              <a:t>voir </a:t>
            </a:r>
            <a:r>
              <a:rPr spc="45" dirty="0"/>
              <a:t>comment </a:t>
            </a:r>
            <a:r>
              <a:rPr spc="85" dirty="0"/>
              <a:t>utiliser </a:t>
            </a:r>
            <a:r>
              <a:rPr spc="-95" dirty="0"/>
              <a:t>les </a:t>
            </a:r>
            <a:r>
              <a:rPr spc="70" dirty="0"/>
              <a:t>différentes  </a:t>
            </a:r>
            <a:r>
              <a:rPr dirty="0"/>
              <a:t>bibliothèques </a:t>
            </a:r>
            <a:r>
              <a:rPr spc="95" dirty="0"/>
              <a:t>python </a:t>
            </a:r>
            <a:r>
              <a:rPr spc="220" dirty="0"/>
              <a:t>et </a:t>
            </a:r>
            <a:r>
              <a:rPr spc="-40" dirty="0"/>
              <a:t>visualiser </a:t>
            </a:r>
            <a:r>
              <a:rPr spc="-95" dirty="0"/>
              <a:t>les </a:t>
            </a:r>
            <a:r>
              <a:rPr spc="-90" dirty="0"/>
              <a:t>données </a:t>
            </a:r>
            <a:r>
              <a:rPr spc="225" dirty="0"/>
              <a:t>et </a:t>
            </a:r>
            <a:r>
              <a:rPr spc="195" dirty="0"/>
              <a:t>tirer </a:t>
            </a:r>
            <a:r>
              <a:rPr spc="-130" dirty="0"/>
              <a:t>des  </a:t>
            </a:r>
            <a:r>
              <a:rPr spc="-50" dirty="0"/>
              <a:t>conclusions.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231" y="740663"/>
              <a:ext cx="5248656" cy="1664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095" y="810765"/>
            <a:ext cx="4297045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56304" algn="l"/>
              </a:tabLst>
            </a:pPr>
            <a:r>
              <a:rPr sz="6300" i="1" spc="-130" dirty="0">
                <a:solidFill>
                  <a:srgbClr val="FF9191"/>
                </a:solidFill>
                <a:latin typeface="Arial"/>
                <a:cs typeface="Arial"/>
              </a:rPr>
              <a:t>Pourquoi	</a:t>
            </a:r>
            <a:r>
              <a:rPr sz="6300" i="1" spc="-250" dirty="0">
                <a:solidFill>
                  <a:srgbClr val="FF9191"/>
                </a:solidFill>
                <a:latin typeface="Arial"/>
                <a:cs typeface="Arial"/>
              </a:rPr>
              <a:t>??</a:t>
            </a:r>
            <a:endParaRPr sz="6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342" y="2286761"/>
            <a:ext cx="587375" cy="543560"/>
          </a:xfrm>
          <a:custGeom>
            <a:avLst/>
            <a:gdLst/>
            <a:ahLst/>
            <a:cxnLst/>
            <a:rect l="l" t="t" r="r" b="b"/>
            <a:pathLst>
              <a:path w="587375" h="543560">
                <a:moveTo>
                  <a:pt x="537552" y="0"/>
                </a:moveTo>
                <a:lnTo>
                  <a:pt x="489527" y="25981"/>
                </a:lnTo>
                <a:lnTo>
                  <a:pt x="448435" y="57451"/>
                </a:lnTo>
                <a:lnTo>
                  <a:pt x="414274" y="94422"/>
                </a:lnTo>
                <a:lnTo>
                  <a:pt x="387045" y="136905"/>
                </a:lnTo>
                <a:lnTo>
                  <a:pt x="371195" y="176127"/>
                </a:lnTo>
                <a:lnTo>
                  <a:pt x="359876" y="225790"/>
                </a:lnTo>
                <a:lnTo>
                  <a:pt x="353087" y="285906"/>
                </a:lnTo>
                <a:lnTo>
                  <a:pt x="350824" y="356488"/>
                </a:lnTo>
                <a:lnTo>
                  <a:pt x="350824" y="543178"/>
                </a:lnTo>
                <a:lnTo>
                  <a:pt x="569277" y="543178"/>
                </a:lnTo>
                <a:lnTo>
                  <a:pt x="569277" y="306704"/>
                </a:lnTo>
                <a:lnTo>
                  <a:pt x="462864" y="306704"/>
                </a:lnTo>
                <a:lnTo>
                  <a:pt x="466188" y="260391"/>
                </a:lnTo>
                <a:lnTo>
                  <a:pt x="472767" y="219948"/>
                </a:lnTo>
                <a:lnTo>
                  <a:pt x="495681" y="156717"/>
                </a:lnTo>
                <a:lnTo>
                  <a:pt x="533309" y="111601"/>
                </a:lnTo>
                <a:lnTo>
                  <a:pt x="587311" y="79248"/>
                </a:lnTo>
                <a:lnTo>
                  <a:pt x="537552" y="0"/>
                </a:lnTo>
                <a:close/>
              </a:path>
              <a:path w="587375" h="543560">
                <a:moveTo>
                  <a:pt x="186728" y="0"/>
                </a:moveTo>
                <a:lnTo>
                  <a:pt x="138700" y="25981"/>
                </a:lnTo>
                <a:lnTo>
                  <a:pt x="97604" y="57451"/>
                </a:lnTo>
                <a:lnTo>
                  <a:pt x="63439" y="94422"/>
                </a:lnTo>
                <a:lnTo>
                  <a:pt x="36207" y="136905"/>
                </a:lnTo>
                <a:lnTo>
                  <a:pt x="20365" y="176127"/>
                </a:lnTo>
                <a:lnTo>
                  <a:pt x="9050" y="225790"/>
                </a:lnTo>
                <a:lnTo>
                  <a:pt x="2262" y="285906"/>
                </a:lnTo>
                <a:lnTo>
                  <a:pt x="0" y="356488"/>
                </a:lnTo>
                <a:lnTo>
                  <a:pt x="0" y="543178"/>
                </a:lnTo>
                <a:lnTo>
                  <a:pt x="218414" y="543178"/>
                </a:lnTo>
                <a:lnTo>
                  <a:pt x="218414" y="306704"/>
                </a:lnTo>
                <a:lnTo>
                  <a:pt x="112039" y="306704"/>
                </a:lnTo>
                <a:lnTo>
                  <a:pt x="115361" y="260391"/>
                </a:lnTo>
                <a:lnTo>
                  <a:pt x="121937" y="219948"/>
                </a:lnTo>
                <a:lnTo>
                  <a:pt x="144856" y="156717"/>
                </a:lnTo>
                <a:lnTo>
                  <a:pt x="182479" y="111601"/>
                </a:lnTo>
                <a:lnTo>
                  <a:pt x="236524" y="79248"/>
                </a:lnTo>
                <a:lnTo>
                  <a:pt x="1867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1333" y="2637789"/>
            <a:ext cx="3926204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035175" algn="l"/>
              </a:tabLst>
            </a:pPr>
            <a:r>
              <a:rPr sz="2000" i="1" spc="-35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2000" i="1" spc="95" dirty="0">
                <a:solidFill>
                  <a:srgbClr val="FFFFFF"/>
                </a:solidFill>
                <a:latin typeface="Arial"/>
                <a:cs typeface="Arial"/>
              </a:rPr>
              <a:t>projet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vous </a:t>
            </a:r>
            <a:r>
              <a:rPr sz="2000" i="1" spc="-30" dirty="0">
                <a:solidFill>
                  <a:srgbClr val="FFFFFF"/>
                </a:solidFill>
                <a:latin typeface="Arial"/>
                <a:cs typeface="Arial"/>
              </a:rPr>
              <a:t>donnera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une idée 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55" dirty="0">
                <a:solidFill>
                  <a:srgbClr val="FFFFFF"/>
                </a:solidFill>
                <a:latin typeface="Arial"/>
                <a:cs typeface="Arial"/>
              </a:rPr>
              <a:t>l'impact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coronavirus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dans  </a:t>
            </a:r>
            <a:r>
              <a:rPr sz="2000" i="1" spc="-35" dirty="0">
                <a:solidFill>
                  <a:srgbClr val="FFFFFF"/>
                </a:solidFill>
                <a:latin typeface="Arial"/>
                <a:cs typeface="Arial"/>
              </a:rPr>
              <a:t>le monde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000" i="1" spc="50" dirty="0">
                <a:solidFill>
                  <a:srgbClr val="FFFFFF"/>
                </a:solidFill>
                <a:latin typeface="Arial"/>
                <a:cs typeface="Arial"/>
              </a:rPr>
              <a:t>termes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155" dirty="0">
                <a:solidFill>
                  <a:srgbClr val="FFFFFF"/>
                </a:solidFill>
                <a:latin typeface="Arial"/>
                <a:cs typeface="Arial"/>
              </a:rPr>
              <a:t>cas 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confirmés 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</a:rPr>
              <a:t>signalés </a:t>
            </a:r>
            <a:r>
              <a:rPr sz="2000" i="1" spc="185" dirty="0">
                <a:solidFill>
                  <a:srgbClr val="FFFFFF"/>
                </a:solidFill>
                <a:latin typeface="Arial"/>
                <a:cs typeface="Arial"/>
              </a:rPr>
              <a:t>et </a:t>
            </a:r>
            <a:r>
              <a:rPr sz="2000" i="1" spc="-3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nombre 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guérisons </a:t>
            </a: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ainsi </a:t>
            </a: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sz="2000" i="1" spc="-155" dirty="0">
                <a:solidFill>
                  <a:srgbClr val="FFFFFF"/>
                </a:solidFill>
                <a:latin typeface="Arial"/>
                <a:cs typeface="Arial"/>
              </a:rPr>
              <a:t>cas  </a:t>
            </a:r>
            <a:r>
              <a:rPr sz="2000" i="1" spc="70" dirty="0">
                <a:solidFill>
                  <a:srgbClr val="FFFFFF"/>
                </a:solidFill>
                <a:latin typeface="Arial"/>
                <a:cs typeface="Arial"/>
              </a:rPr>
              <a:t>actifs.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nous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verrons 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également  </a:t>
            </a:r>
            <a:r>
              <a:rPr sz="2000" i="1" spc="35" dirty="0">
                <a:solidFill>
                  <a:srgbClr val="FFFFFF"/>
                </a:solidFill>
                <a:latin typeface="Arial"/>
                <a:cs typeface="Arial"/>
              </a:rPr>
              <a:t>comment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sz="2000" i="1" spc="75" dirty="0">
                <a:solidFill>
                  <a:srgbClr val="FFFFFF"/>
                </a:solidFill>
                <a:latin typeface="Arial"/>
                <a:cs typeface="Arial"/>
              </a:rPr>
              <a:t>différents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pays  </a:t>
            </a:r>
            <a:r>
              <a:rPr sz="2000" i="1" spc="145" dirty="0">
                <a:solidFill>
                  <a:srgbClr val="FFFFFF"/>
                </a:solidFill>
                <a:latin typeface="Arial"/>
                <a:cs typeface="Arial"/>
              </a:rPr>
              <a:t>ont </a:t>
            </a:r>
            <a:r>
              <a:rPr sz="2000" i="1" spc="80" dirty="0">
                <a:solidFill>
                  <a:srgbClr val="FFFFFF"/>
                </a:solidFill>
                <a:latin typeface="Arial"/>
                <a:cs typeface="Arial"/>
              </a:rPr>
              <a:t>été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touchée </a:t>
            </a:r>
            <a:r>
              <a:rPr sz="2000" i="1" spc="-40" dirty="0">
                <a:solidFill>
                  <a:srgbClr val="FFFFFF"/>
                </a:solidFill>
                <a:latin typeface="Arial"/>
                <a:cs typeface="Arial"/>
              </a:rPr>
              <a:t>depuis </a:t>
            </a:r>
            <a:r>
              <a:rPr sz="2000" i="1" spc="-3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2000" i="1" spc="55" dirty="0">
                <a:solidFill>
                  <a:srgbClr val="FFFFFF"/>
                </a:solidFill>
                <a:latin typeface="Arial"/>
                <a:cs typeface="Arial"/>
              </a:rPr>
              <a:t>début 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4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000" i="1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40" dirty="0">
                <a:solidFill>
                  <a:srgbClr val="FFFFFF"/>
                </a:solidFill>
                <a:latin typeface="Arial"/>
                <a:cs typeface="Arial"/>
              </a:rPr>
              <a:t>pandémie	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savoir </a:t>
            </a:r>
            <a:r>
              <a:rPr sz="2000" i="1" spc="-30" dirty="0">
                <a:solidFill>
                  <a:srgbClr val="FFFFFF"/>
                </a:solidFill>
                <a:latin typeface="Arial"/>
                <a:cs typeface="Arial"/>
              </a:rPr>
              <a:t>plus 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sur </a:t>
            </a:r>
            <a:r>
              <a:rPr sz="2000" i="1" spc="5" dirty="0">
                <a:solidFill>
                  <a:srgbClr val="FFFFFF"/>
                </a:solidFill>
                <a:latin typeface="Arial"/>
                <a:cs typeface="Arial"/>
              </a:rPr>
              <a:t>l'influence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2000" i="1" spc="-40" dirty="0">
                <a:solidFill>
                  <a:srgbClr val="FFFFFF"/>
                </a:solidFill>
                <a:latin typeface="Arial"/>
                <a:cs typeface="Arial"/>
              </a:rPr>
              <a:t>covid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4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60619" y="5468239"/>
            <a:ext cx="587375" cy="543560"/>
          </a:xfrm>
          <a:custGeom>
            <a:avLst/>
            <a:gdLst/>
            <a:ahLst/>
            <a:cxnLst/>
            <a:rect l="l" t="t" r="r" b="b"/>
            <a:pathLst>
              <a:path w="587375" h="543560">
                <a:moveTo>
                  <a:pt x="236600" y="0"/>
                </a:moveTo>
                <a:lnTo>
                  <a:pt x="18160" y="0"/>
                </a:lnTo>
                <a:lnTo>
                  <a:pt x="18160" y="236562"/>
                </a:lnTo>
                <a:lnTo>
                  <a:pt x="124459" y="236562"/>
                </a:lnTo>
                <a:lnTo>
                  <a:pt x="121179" y="282859"/>
                </a:lnTo>
                <a:lnTo>
                  <a:pt x="114601" y="323281"/>
                </a:lnTo>
                <a:lnTo>
                  <a:pt x="91693" y="386511"/>
                </a:lnTo>
                <a:lnTo>
                  <a:pt x="54086" y="431639"/>
                </a:lnTo>
                <a:lnTo>
                  <a:pt x="0" y="464032"/>
                </a:lnTo>
                <a:lnTo>
                  <a:pt x="49783" y="543255"/>
                </a:lnTo>
                <a:lnTo>
                  <a:pt x="97837" y="517294"/>
                </a:lnTo>
                <a:lnTo>
                  <a:pt x="138937" y="485819"/>
                </a:lnTo>
                <a:lnTo>
                  <a:pt x="173085" y="448829"/>
                </a:lnTo>
                <a:lnTo>
                  <a:pt x="200278" y="406323"/>
                </a:lnTo>
                <a:lnTo>
                  <a:pt x="216187" y="367135"/>
                </a:lnTo>
                <a:lnTo>
                  <a:pt x="227536" y="317480"/>
                </a:lnTo>
                <a:lnTo>
                  <a:pt x="234336" y="257358"/>
                </a:lnTo>
                <a:lnTo>
                  <a:pt x="236600" y="186766"/>
                </a:lnTo>
                <a:lnTo>
                  <a:pt x="236600" y="0"/>
                </a:lnTo>
                <a:close/>
              </a:path>
              <a:path w="587375" h="543560">
                <a:moveTo>
                  <a:pt x="587375" y="0"/>
                </a:moveTo>
                <a:lnTo>
                  <a:pt x="368934" y="0"/>
                </a:lnTo>
                <a:lnTo>
                  <a:pt x="368934" y="236562"/>
                </a:lnTo>
                <a:lnTo>
                  <a:pt x="475360" y="236562"/>
                </a:lnTo>
                <a:lnTo>
                  <a:pt x="472025" y="282859"/>
                </a:lnTo>
                <a:lnTo>
                  <a:pt x="465439" y="323281"/>
                </a:lnTo>
                <a:lnTo>
                  <a:pt x="442467" y="386511"/>
                </a:lnTo>
                <a:lnTo>
                  <a:pt x="404875" y="431639"/>
                </a:lnTo>
                <a:lnTo>
                  <a:pt x="350900" y="464032"/>
                </a:lnTo>
                <a:lnTo>
                  <a:pt x="400684" y="543255"/>
                </a:lnTo>
                <a:lnTo>
                  <a:pt x="448667" y="517294"/>
                </a:lnTo>
                <a:lnTo>
                  <a:pt x="489743" y="485819"/>
                </a:lnTo>
                <a:lnTo>
                  <a:pt x="523914" y="448829"/>
                </a:lnTo>
                <a:lnTo>
                  <a:pt x="551179" y="406323"/>
                </a:lnTo>
                <a:lnTo>
                  <a:pt x="567015" y="367135"/>
                </a:lnTo>
                <a:lnTo>
                  <a:pt x="578326" y="317480"/>
                </a:lnTo>
                <a:lnTo>
                  <a:pt x="585112" y="257358"/>
                </a:lnTo>
                <a:lnTo>
                  <a:pt x="587375" y="186766"/>
                </a:lnTo>
                <a:lnTo>
                  <a:pt x="587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248775" cy="6858000"/>
            </a:xfrm>
            <a:custGeom>
              <a:avLst/>
              <a:gdLst/>
              <a:ahLst/>
              <a:cxnLst/>
              <a:rect l="l" t="t" r="r" b="b"/>
              <a:pathLst>
                <a:path w="9248775" h="6858000">
                  <a:moveTo>
                    <a:pt x="6406145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9248774" y="6857996"/>
                  </a:lnTo>
                  <a:lnTo>
                    <a:pt x="6406145" y="0"/>
                  </a:lnTo>
                  <a:close/>
                </a:path>
              </a:pathLst>
            </a:custGeom>
            <a:solidFill>
              <a:srgbClr val="4978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1081" y="0"/>
            <a:ext cx="8936355" cy="1272784"/>
          </a:xfrm>
          <a:prstGeom prst="rect">
            <a:avLst/>
          </a:prstGeom>
        </p:spPr>
        <p:txBody>
          <a:bodyPr vert="horz" wrap="square" lIns="0" tIns="437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45"/>
              </a:spcBef>
              <a:tabLst>
                <a:tab pos="5149215" algn="l"/>
                <a:tab pos="6197600" algn="l"/>
              </a:tabLst>
            </a:pPr>
            <a:r>
              <a:rPr sz="5400" i="1" spc="80" dirty="0">
                <a:solidFill>
                  <a:srgbClr val="C00000"/>
                </a:solidFill>
                <a:latin typeface="Arial"/>
                <a:cs typeface="Arial"/>
              </a:rPr>
              <a:t>Représentatio</a:t>
            </a:r>
            <a:r>
              <a:rPr sz="5400" i="1" spc="1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5400" i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5400" i="1" spc="-200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5400" i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5400" i="1" spc="90" dirty="0" err="1" smtClean="0">
                <a:solidFill>
                  <a:srgbClr val="C00000"/>
                </a:solidFill>
                <a:latin typeface="Arial"/>
                <a:cs typeface="Arial"/>
              </a:rPr>
              <a:t>dataseet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2569845"/>
            <a:ext cx="7839709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i="1" spc="75" dirty="0">
                <a:solidFill>
                  <a:srgbClr val="FFFFFF"/>
                </a:solidFill>
                <a:latin typeface="Arial"/>
                <a:cs typeface="Arial"/>
              </a:rPr>
              <a:t>Country,Other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45" dirty="0">
                <a:solidFill>
                  <a:srgbClr val="FFFFFF"/>
                </a:solidFill>
                <a:latin typeface="Arial"/>
                <a:cs typeface="Arial"/>
              </a:rPr>
              <a:t>Nom 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20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pays</a:t>
            </a:r>
            <a:endParaRPr sz="2000">
              <a:latin typeface="Arial"/>
              <a:cs typeface="Arial"/>
            </a:endParaRPr>
          </a:p>
          <a:p>
            <a:pPr marL="422909" indent="-410209">
              <a:lnSpc>
                <a:spcPct val="100000"/>
              </a:lnSpc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TotalCases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25" dirty="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personnes</a:t>
            </a:r>
            <a:r>
              <a:rPr sz="20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touchées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-105" dirty="0">
                <a:solidFill>
                  <a:srgbClr val="FFFFFF"/>
                </a:solidFill>
                <a:latin typeface="Arial"/>
                <a:cs typeface="Arial"/>
              </a:rPr>
              <a:t>NewCases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personnes </a:t>
            </a:r>
            <a:r>
              <a:rPr sz="2000" i="1" spc="15" dirty="0">
                <a:solidFill>
                  <a:srgbClr val="FFFFFF"/>
                </a:solidFill>
                <a:latin typeface="Arial"/>
                <a:cs typeface="Arial"/>
              </a:rPr>
              <a:t>nouvellement</a:t>
            </a:r>
            <a:r>
              <a:rPr sz="2000" i="1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60" dirty="0">
                <a:solidFill>
                  <a:srgbClr val="FFFFFF"/>
                </a:solidFill>
                <a:latin typeface="Arial"/>
                <a:cs typeface="Arial"/>
              </a:rPr>
              <a:t>affecté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35" dirty="0">
                <a:solidFill>
                  <a:srgbClr val="FFFFFF"/>
                </a:solidFill>
                <a:latin typeface="Arial"/>
                <a:cs typeface="Arial"/>
              </a:rPr>
              <a:t>TotalDeaths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-125" dirty="0">
                <a:solidFill>
                  <a:srgbClr val="FFFFFF"/>
                </a:solidFill>
                <a:latin typeface="Arial"/>
                <a:cs typeface="Arial"/>
              </a:rPr>
              <a:t>Décès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dû </a:t>
            </a:r>
            <a:r>
              <a:rPr sz="2000" i="1" spc="-70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000" i="1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coronavirus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5" dirty="0">
                <a:solidFill>
                  <a:srgbClr val="FFFFFF"/>
                </a:solidFill>
                <a:latin typeface="Arial"/>
                <a:cs typeface="Arial"/>
              </a:rPr>
              <a:t>NewDeaths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nouveaux </a:t>
            </a:r>
            <a:r>
              <a:rPr sz="2000" i="1" spc="-120" dirty="0">
                <a:solidFill>
                  <a:srgbClr val="FFFFFF"/>
                </a:solidFill>
                <a:latin typeface="Arial"/>
                <a:cs typeface="Arial"/>
              </a:rPr>
              <a:t>décès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dus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coronavirus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TotalRecovered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personnes </a:t>
            </a:r>
            <a:r>
              <a:rPr sz="2000" i="1" spc="45" dirty="0">
                <a:solidFill>
                  <a:srgbClr val="FFFFFF"/>
                </a:solidFill>
                <a:latin typeface="Arial"/>
                <a:cs typeface="Arial"/>
              </a:rPr>
              <a:t>complètement </a:t>
            </a:r>
            <a:r>
              <a:rPr sz="2000" i="1" spc="20" dirty="0">
                <a:solidFill>
                  <a:srgbClr val="FFFFFF"/>
                </a:solidFill>
                <a:latin typeface="Arial"/>
                <a:cs typeface="Arial"/>
              </a:rPr>
              <a:t>rétablies 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coronavirus </a:t>
            </a:r>
            <a:r>
              <a:rPr sz="2000" i="1" spc="215" dirty="0">
                <a:solidFill>
                  <a:srgbClr val="FFFFFF"/>
                </a:solidFill>
                <a:latin typeface="Arial"/>
                <a:cs typeface="Arial"/>
              </a:rPr>
              <a:t>(test</a:t>
            </a:r>
            <a:r>
              <a:rPr sz="20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90" dirty="0">
                <a:solidFill>
                  <a:srgbClr val="FFFFFF"/>
                </a:solidFill>
                <a:latin typeface="Arial"/>
                <a:cs typeface="Arial"/>
              </a:rPr>
              <a:t>négatif)</a:t>
            </a:r>
            <a:endParaRPr sz="2000">
              <a:latin typeface="Arial"/>
              <a:cs typeface="Arial"/>
            </a:endParaRPr>
          </a:p>
          <a:p>
            <a:pPr marL="422909" indent="-410209">
              <a:lnSpc>
                <a:spcPct val="100000"/>
              </a:lnSpc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ActiveCases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personnes </a:t>
            </a:r>
            <a:r>
              <a:rPr sz="2000" i="1" spc="55" dirty="0">
                <a:solidFill>
                  <a:srgbClr val="FFFFFF"/>
                </a:solidFill>
                <a:latin typeface="Arial"/>
                <a:cs typeface="Arial"/>
              </a:rPr>
              <a:t>toujours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touchées </a:t>
            </a:r>
            <a:r>
              <a:rPr sz="2000" i="1" spc="15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20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coronavirus</a:t>
            </a:r>
            <a:endParaRPr sz="2000">
              <a:latin typeface="Arial"/>
              <a:cs typeface="Arial"/>
            </a:endParaRPr>
          </a:p>
          <a:p>
            <a:pPr marL="299085" marR="136271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Grave </a:t>
            </a:r>
            <a:r>
              <a:rPr sz="2000" i="1" spc="17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nombre </a:t>
            </a:r>
            <a:r>
              <a:rPr sz="2000" i="1" spc="55" dirty="0">
                <a:solidFill>
                  <a:srgbClr val="FFFFFF"/>
                </a:solidFill>
                <a:latin typeface="Arial"/>
                <a:cs typeface="Arial"/>
              </a:rPr>
              <a:t>critique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personnes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dans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2000" i="1" spc="185" dirty="0">
                <a:solidFill>
                  <a:srgbClr val="FFFFFF"/>
                </a:solidFill>
                <a:latin typeface="Arial"/>
                <a:cs typeface="Arial"/>
              </a:rPr>
              <a:t>état  </a:t>
            </a:r>
            <a:r>
              <a:rPr sz="2000" i="1" spc="45" dirty="0">
                <a:solidFill>
                  <a:srgbClr val="FFFFFF"/>
                </a:solidFill>
                <a:latin typeface="Arial"/>
                <a:cs typeface="Arial"/>
              </a:rPr>
              <a:t>grave/critique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14478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pc="-65" dirty="0">
                <a:solidFill>
                  <a:srgbClr val="000000"/>
                </a:solidFill>
                <a:latin typeface="Arial"/>
                <a:cs typeface="Arial"/>
              </a:rPr>
              <a:t>Le </a:t>
            </a:r>
            <a:r>
              <a:rPr lang="fr-FR" spc="-120" dirty="0">
                <a:solidFill>
                  <a:srgbClr val="000000"/>
                </a:solidFill>
                <a:latin typeface="Arial"/>
                <a:cs typeface="Arial"/>
              </a:rPr>
              <a:t>coronavirus </a:t>
            </a:r>
            <a:r>
              <a:rPr lang="fr-FR" spc="-45" dirty="0">
                <a:solidFill>
                  <a:srgbClr val="000000"/>
                </a:solidFill>
                <a:latin typeface="Arial"/>
                <a:cs typeface="Arial"/>
              </a:rPr>
              <a:t>COVID-19 </a:t>
            </a:r>
            <a:r>
              <a:rPr lang="fr-FR" spc="-70" dirty="0">
                <a:solidFill>
                  <a:srgbClr val="000000"/>
                </a:solidFill>
                <a:latin typeface="Arial"/>
                <a:cs typeface="Arial"/>
              </a:rPr>
              <a:t>touche </a:t>
            </a:r>
            <a:r>
              <a:rPr lang="fr-FR" spc="45" dirty="0">
                <a:solidFill>
                  <a:srgbClr val="000000"/>
                </a:solidFill>
                <a:latin typeface="Arial"/>
                <a:cs typeface="Arial"/>
              </a:rPr>
              <a:t>124 </a:t>
            </a:r>
            <a:r>
              <a:rPr lang="fr-FR" spc="-135" dirty="0">
                <a:solidFill>
                  <a:srgbClr val="000000"/>
                </a:solidFill>
                <a:latin typeface="Arial"/>
                <a:cs typeface="Arial"/>
              </a:rPr>
              <a:t>pays </a:t>
            </a:r>
            <a:r>
              <a:rPr lang="fr-FR" spc="114" dirty="0">
                <a:solidFill>
                  <a:srgbClr val="000000"/>
                </a:solidFill>
                <a:latin typeface="Arial"/>
                <a:cs typeface="Arial"/>
              </a:rPr>
              <a:t>et </a:t>
            </a:r>
            <a:r>
              <a:rPr lang="fr-FR" spc="5" dirty="0">
                <a:solidFill>
                  <a:srgbClr val="000000"/>
                </a:solidFill>
                <a:latin typeface="Arial"/>
                <a:cs typeface="Arial"/>
              </a:rPr>
              <a:t>territoires </a:t>
            </a:r>
            <a:r>
              <a:rPr lang="fr-FR" spc="-160" dirty="0">
                <a:solidFill>
                  <a:srgbClr val="000000"/>
                </a:solidFill>
                <a:latin typeface="Arial"/>
                <a:cs typeface="Arial"/>
              </a:rPr>
              <a:t>dans </a:t>
            </a:r>
            <a:r>
              <a:rPr lang="fr-FR" spc="-80" dirty="0">
                <a:solidFill>
                  <a:srgbClr val="000000"/>
                </a:solidFill>
                <a:latin typeface="Arial"/>
                <a:cs typeface="Arial"/>
              </a:rPr>
              <a:t>le  </a:t>
            </a:r>
            <a:r>
              <a:rPr lang="fr-FR" spc="-120" dirty="0">
                <a:solidFill>
                  <a:srgbClr val="000000"/>
                </a:solidFill>
                <a:latin typeface="Arial"/>
                <a:cs typeface="Arial"/>
              </a:rPr>
              <a:t>monde </a:t>
            </a:r>
            <a:r>
              <a:rPr lang="fr-FR" spc="114" dirty="0">
                <a:solidFill>
                  <a:srgbClr val="000000"/>
                </a:solidFill>
                <a:latin typeface="Arial"/>
                <a:cs typeface="Arial"/>
              </a:rPr>
              <a:t>et </a:t>
            </a:r>
            <a:r>
              <a:rPr lang="fr-FR" spc="-275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fr-FR" spc="-105" dirty="0">
                <a:solidFill>
                  <a:srgbClr val="000000"/>
                </a:solidFill>
                <a:latin typeface="Arial"/>
                <a:cs typeface="Arial"/>
              </a:rPr>
              <a:t>moyen </a:t>
            </a:r>
            <a:r>
              <a:rPr lang="fr-FR" spc="-114" dirty="0">
                <a:solidFill>
                  <a:srgbClr val="000000"/>
                </a:solidFill>
                <a:latin typeface="Arial"/>
                <a:cs typeface="Arial"/>
              </a:rPr>
              <a:t>de </a:t>
            </a:r>
            <a:r>
              <a:rPr lang="fr-FR" dirty="0">
                <a:solidFill>
                  <a:srgbClr val="000000"/>
                </a:solidFill>
                <a:latin typeface="Arial"/>
                <a:cs typeface="Arial"/>
              </a:rPr>
              <a:t>transport </a:t>
            </a:r>
            <a:r>
              <a:rPr lang="fr-FR" spc="-30" dirty="0">
                <a:solidFill>
                  <a:srgbClr val="000000"/>
                </a:solidFill>
                <a:latin typeface="Arial"/>
                <a:cs typeface="Arial"/>
              </a:rPr>
              <a:t>international </a:t>
            </a:r>
            <a:r>
              <a:rPr lang="fr-FR" spc="114" dirty="0">
                <a:solidFill>
                  <a:srgbClr val="000000"/>
                </a:solidFill>
                <a:latin typeface="Arial"/>
                <a:cs typeface="Arial"/>
              </a:rPr>
              <a:t>et </a:t>
            </a:r>
            <a:r>
              <a:rPr lang="fr-FR" spc="40" dirty="0">
                <a:solidFill>
                  <a:srgbClr val="000000"/>
                </a:solidFill>
                <a:latin typeface="Arial"/>
                <a:cs typeface="Arial"/>
              </a:rPr>
              <a:t>Cette </a:t>
            </a:r>
            <a:r>
              <a:rPr lang="fr-FR" spc="5" dirty="0" smtClean="0">
                <a:solidFill>
                  <a:srgbClr val="000000"/>
                </a:solidFill>
                <a:latin typeface="Arial"/>
                <a:cs typeface="Arial"/>
              </a:rPr>
              <a:t>dataset,  </a:t>
            </a:r>
            <a:r>
              <a:rPr lang="fr-FR" spc="-15" dirty="0">
                <a:solidFill>
                  <a:srgbClr val="000000"/>
                </a:solidFill>
                <a:latin typeface="Arial"/>
                <a:cs typeface="Arial"/>
              </a:rPr>
              <a:t>Décrit </a:t>
            </a:r>
            <a:r>
              <a:rPr lang="fr-FR" spc="229" dirty="0">
                <a:solidFill>
                  <a:srgbClr val="000000"/>
                </a:solidFill>
                <a:latin typeface="Arial"/>
                <a:cs typeface="Arial"/>
              </a:rPr>
              <a:t>30 </a:t>
            </a:r>
            <a:r>
              <a:rPr lang="fr-FR" spc="-135" dirty="0">
                <a:solidFill>
                  <a:srgbClr val="000000"/>
                </a:solidFill>
                <a:latin typeface="Arial"/>
                <a:cs typeface="Arial"/>
              </a:rPr>
              <a:t>pays </a:t>
            </a:r>
            <a:r>
              <a:rPr lang="fr-FR" spc="-140" dirty="0">
                <a:solidFill>
                  <a:srgbClr val="000000"/>
                </a:solidFill>
                <a:latin typeface="Arial"/>
                <a:cs typeface="Arial"/>
              </a:rPr>
              <a:t>selon les </a:t>
            </a:r>
            <a:r>
              <a:rPr lang="fr-FR" spc="180" dirty="0">
                <a:solidFill>
                  <a:srgbClr val="000000"/>
                </a:solidFill>
                <a:latin typeface="Arial"/>
                <a:cs typeface="Arial"/>
              </a:rPr>
              <a:t>8 </a:t>
            </a:r>
            <a:r>
              <a:rPr lang="fr-FR" spc="-11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  <a:r>
              <a:rPr lang="fr-FR" spc="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spc="-100" dirty="0">
                <a:solidFill>
                  <a:srgbClr val="000000"/>
                </a:solidFill>
                <a:latin typeface="Arial"/>
                <a:cs typeface="Arial"/>
              </a:rPr>
              <a:t>suivantes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6084" y="0"/>
              <a:ext cx="2495550" cy="6858000"/>
            </a:xfrm>
            <a:custGeom>
              <a:avLst/>
              <a:gdLst/>
              <a:ahLst/>
              <a:cxnLst/>
              <a:rect l="l" t="t" r="r" b="b"/>
              <a:pathLst>
                <a:path w="2495550" h="6858000">
                  <a:moveTo>
                    <a:pt x="2495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495296" y="6858000"/>
                  </a:lnTo>
                  <a:lnTo>
                    <a:pt x="2495296" y="0"/>
                  </a:lnTo>
                  <a:close/>
                </a:path>
              </a:pathLst>
            </a:custGeom>
            <a:solidFill>
              <a:srgbClr val="495D6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7958" y="2800513"/>
            <a:ext cx="1025525" cy="18059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4400" i="1" spc="-114" dirty="0">
                <a:solidFill>
                  <a:srgbClr val="FFFFFF"/>
                </a:solidFill>
                <a:latin typeface="Arial"/>
                <a:cs typeface="Arial"/>
              </a:rPr>
              <a:t>idée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6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7999" y="2988110"/>
            <a:ext cx="883920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780" indent="10795" algn="ctr">
              <a:lnSpc>
                <a:spcPct val="94900"/>
              </a:lnSpc>
              <a:spcBef>
                <a:spcPts val="275"/>
              </a:spcBef>
            </a:pPr>
            <a:r>
              <a:rPr lang="fr-FR" sz="3200" i="1" spc="-465" dirty="0" smtClean="0">
                <a:latin typeface="Verdana"/>
                <a:cs typeface="Verdana"/>
              </a:rPr>
              <a:t>Nous   </a:t>
            </a:r>
            <a:r>
              <a:rPr lang="fr-FR" sz="3200" i="1" spc="-290" dirty="0" smtClean="0">
                <a:latin typeface="Verdana"/>
                <a:cs typeface="Verdana"/>
              </a:rPr>
              <a:t>allons </a:t>
            </a:r>
            <a:r>
              <a:rPr lang="fr-FR" sz="3200" i="1" spc="-280" dirty="0">
                <a:latin typeface="Verdana"/>
                <a:cs typeface="Verdana"/>
              </a:rPr>
              <a:t>utiliser </a:t>
            </a:r>
            <a:r>
              <a:rPr lang="fr-FR" sz="3200" i="1" spc="-185" dirty="0">
                <a:latin typeface="Verdana"/>
                <a:cs typeface="Verdana"/>
              </a:rPr>
              <a:t>la </a:t>
            </a:r>
            <a:r>
              <a:rPr lang="fr-FR" sz="3200" i="1" spc="-459" dirty="0">
                <a:latin typeface="Verdana"/>
                <a:cs typeface="Verdana"/>
              </a:rPr>
              <a:t>Méthode </a:t>
            </a:r>
            <a:r>
              <a:rPr lang="fr-FR" sz="3200" i="1" spc="-459" dirty="0" smtClean="0">
                <a:latin typeface="Verdana"/>
                <a:cs typeface="Verdana"/>
              </a:rPr>
              <a:t>   </a:t>
            </a:r>
            <a:r>
              <a:rPr lang="fr-FR" sz="3200" i="1" spc="-395" dirty="0" smtClean="0">
                <a:latin typeface="Verdana"/>
                <a:cs typeface="Verdana"/>
              </a:rPr>
              <a:t>de </a:t>
            </a:r>
            <a:r>
              <a:rPr lang="fr-FR" sz="3200" i="1" spc="-320" dirty="0">
                <a:latin typeface="Verdana"/>
                <a:cs typeface="Verdana"/>
              </a:rPr>
              <a:t>l'ACP </a:t>
            </a:r>
            <a:r>
              <a:rPr lang="fr-FR" sz="3200" i="1" spc="-409" dirty="0">
                <a:latin typeface="Verdana"/>
                <a:cs typeface="Verdana"/>
              </a:rPr>
              <a:t>pour </a:t>
            </a:r>
            <a:r>
              <a:rPr lang="fr-FR" sz="3200" i="1" spc="-350" dirty="0">
                <a:latin typeface="Verdana"/>
                <a:cs typeface="Verdana"/>
              </a:rPr>
              <a:t>réduire </a:t>
            </a:r>
            <a:r>
              <a:rPr lang="fr-FR" sz="3200" i="1" spc="-185" dirty="0">
                <a:latin typeface="Verdana"/>
                <a:cs typeface="Verdana"/>
              </a:rPr>
              <a:t>la  </a:t>
            </a:r>
            <a:r>
              <a:rPr lang="fr-FR" sz="3200" i="1" spc="-420" dirty="0">
                <a:latin typeface="Verdana"/>
                <a:cs typeface="Verdana"/>
              </a:rPr>
              <a:t>dimension</a:t>
            </a:r>
            <a:r>
              <a:rPr lang="fr-FR" sz="3200" i="1" spc="-615" dirty="0">
                <a:latin typeface="Verdana"/>
                <a:cs typeface="Verdana"/>
              </a:rPr>
              <a:t> </a:t>
            </a:r>
            <a:r>
              <a:rPr lang="fr-FR" sz="3200" i="1" spc="-395" dirty="0">
                <a:latin typeface="Verdana"/>
                <a:cs typeface="Verdana"/>
              </a:rPr>
              <a:t>de</a:t>
            </a:r>
            <a:r>
              <a:rPr lang="fr-FR" sz="3200" i="1" spc="-575" dirty="0">
                <a:latin typeface="Verdana"/>
                <a:cs typeface="Verdana"/>
              </a:rPr>
              <a:t> </a:t>
            </a:r>
            <a:r>
              <a:rPr lang="fr-FR" sz="3200" i="1" spc="-415" dirty="0" smtClean="0">
                <a:latin typeface="Verdana"/>
                <a:cs typeface="Verdana"/>
              </a:rPr>
              <a:t>dataset</a:t>
            </a:r>
            <a:r>
              <a:rPr lang="fr-FR" sz="3200" i="1" spc="-450" dirty="0" smtClean="0">
                <a:latin typeface="Verdana"/>
                <a:cs typeface="Verdana"/>
              </a:rPr>
              <a:t> </a:t>
            </a:r>
            <a:r>
              <a:rPr lang="fr-FR" sz="3200" i="1" spc="-385" dirty="0">
                <a:latin typeface="Verdana"/>
                <a:cs typeface="Verdana"/>
              </a:rPr>
              <a:t>en</a:t>
            </a:r>
            <a:r>
              <a:rPr lang="fr-FR" sz="3200" i="1" spc="-570" dirty="0">
                <a:latin typeface="Verdana"/>
                <a:cs typeface="Verdana"/>
              </a:rPr>
              <a:t> </a:t>
            </a:r>
            <a:r>
              <a:rPr lang="fr-FR" sz="3200" i="1" spc="-380" dirty="0">
                <a:latin typeface="Verdana"/>
                <a:cs typeface="Verdana"/>
              </a:rPr>
              <a:t>sélectionnant</a:t>
            </a:r>
            <a:r>
              <a:rPr lang="fr-FR" sz="3200" i="1" spc="-425" dirty="0">
                <a:latin typeface="Verdana"/>
                <a:cs typeface="Verdana"/>
              </a:rPr>
              <a:t> </a:t>
            </a:r>
            <a:r>
              <a:rPr lang="fr-FR" sz="3200" i="1" spc="-415" dirty="0">
                <a:latin typeface="Verdana"/>
                <a:cs typeface="Verdana"/>
              </a:rPr>
              <a:t>un</a:t>
            </a:r>
            <a:r>
              <a:rPr lang="fr-FR" sz="3200" i="1" spc="-580" dirty="0">
                <a:latin typeface="Verdana"/>
                <a:cs typeface="Verdana"/>
              </a:rPr>
              <a:t> </a:t>
            </a:r>
            <a:r>
              <a:rPr lang="fr-FR" sz="3200" i="1" spc="-470" dirty="0">
                <a:latin typeface="Verdana"/>
                <a:cs typeface="Verdana"/>
              </a:rPr>
              <a:t>nombre</a:t>
            </a:r>
            <a:r>
              <a:rPr lang="fr-FR" sz="3200" i="1" spc="-580" dirty="0">
                <a:latin typeface="Verdana"/>
                <a:cs typeface="Verdana"/>
              </a:rPr>
              <a:t> </a:t>
            </a:r>
            <a:r>
              <a:rPr lang="fr-FR" sz="3200" i="1" spc="-325" dirty="0">
                <a:latin typeface="Verdana"/>
                <a:cs typeface="Verdana"/>
              </a:rPr>
              <a:t>choisi</a:t>
            </a:r>
            <a:r>
              <a:rPr lang="fr-FR" sz="3200" i="1" spc="-475" dirty="0">
                <a:latin typeface="Verdana"/>
                <a:cs typeface="Verdana"/>
              </a:rPr>
              <a:t> </a:t>
            </a:r>
            <a:r>
              <a:rPr lang="fr-FR" sz="3200" i="1" spc="-500" dirty="0">
                <a:latin typeface="Verdana"/>
                <a:cs typeface="Verdana"/>
              </a:rPr>
              <a:t>de  </a:t>
            </a:r>
            <a:r>
              <a:rPr lang="fr-FR" sz="3200" i="1" spc="-440" dirty="0">
                <a:latin typeface="Verdana"/>
                <a:cs typeface="Verdana"/>
              </a:rPr>
              <a:t>composantes </a:t>
            </a:r>
            <a:r>
              <a:rPr lang="fr-FR" sz="3200" i="1" spc="-325" dirty="0">
                <a:latin typeface="Verdana"/>
                <a:cs typeface="Verdana"/>
              </a:rPr>
              <a:t>principales </a:t>
            </a:r>
            <a:r>
              <a:rPr lang="fr-FR" sz="3200" i="1" spc="-285" dirty="0">
                <a:latin typeface="Verdana"/>
                <a:cs typeface="Verdana"/>
              </a:rPr>
              <a:t>à </a:t>
            </a:r>
            <a:r>
              <a:rPr lang="fr-FR" sz="3200" i="1" spc="-315" dirty="0">
                <a:latin typeface="Verdana"/>
                <a:cs typeface="Verdana"/>
              </a:rPr>
              <a:t>utiliser. </a:t>
            </a:r>
            <a:r>
              <a:rPr lang="fr-FR" sz="3200" i="1" spc="-390" dirty="0">
                <a:latin typeface="Verdana"/>
                <a:cs typeface="Verdana"/>
              </a:rPr>
              <a:t>Notre </a:t>
            </a:r>
            <a:r>
              <a:rPr lang="fr-FR" sz="3200" i="1" spc="-400" dirty="0">
                <a:latin typeface="Verdana"/>
                <a:cs typeface="Verdana"/>
              </a:rPr>
              <a:t>data </a:t>
            </a:r>
            <a:r>
              <a:rPr lang="fr-FR" sz="3200" i="1" spc="-330" dirty="0">
                <a:latin typeface="Verdana"/>
                <a:cs typeface="Verdana"/>
              </a:rPr>
              <a:t>original </a:t>
            </a:r>
            <a:r>
              <a:rPr lang="fr-FR" sz="3200" i="1" spc="-380" dirty="0">
                <a:latin typeface="Verdana"/>
                <a:cs typeface="Verdana"/>
              </a:rPr>
              <a:t>se  </a:t>
            </a:r>
            <a:r>
              <a:rPr lang="fr-FR" sz="3200" i="1" spc="-459" dirty="0">
                <a:latin typeface="Verdana"/>
                <a:cs typeface="Verdana"/>
              </a:rPr>
              <a:t>compose </a:t>
            </a:r>
            <a:r>
              <a:rPr lang="fr-FR" sz="3200" i="1" spc="-395" dirty="0">
                <a:latin typeface="Verdana"/>
                <a:cs typeface="Verdana"/>
              </a:rPr>
              <a:t>de </a:t>
            </a:r>
            <a:r>
              <a:rPr lang="fr-FR" sz="3200" i="1" spc="-459" dirty="0">
                <a:latin typeface="Verdana"/>
                <a:cs typeface="Verdana"/>
              </a:rPr>
              <a:t>30 </a:t>
            </a:r>
            <a:r>
              <a:rPr lang="fr-FR" sz="3200" i="1" spc="-420" dirty="0">
                <a:latin typeface="Verdana"/>
                <a:cs typeface="Verdana"/>
              </a:rPr>
              <a:t>pays(individus) </a:t>
            </a:r>
            <a:r>
              <a:rPr lang="fr-FR" sz="3200" i="1" spc="-360" dirty="0">
                <a:latin typeface="Verdana"/>
                <a:cs typeface="Verdana"/>
              </a:rPr>
              <a:t>et </a:t>
            </a:r>
            <a:r>
              <a:rPr lang="fr-FR" sz="3200" i="1" spc="-305" dirty="0">
                <a:latin typeface="Verdana"/>
                <a:cs typeface="Verdana"/>
              </a:rPr>
              <a:t>8</a:t>
            </a:r>
            <a:r>
              <a:rPr lang="fr-FR" sz="3200" i="1" spc="-470" dirty="0">
                <a:latin typeface="Verdana"/>
                <a:cs typeface="Verdana"/>
              </a:rPr>
              <a:t> </a:t>
            </a:r>
            <a:r>
              <a:rPr lang="fr-FR" sz="3200" i="1" spc="-390" dirty="0">
                <a:latin typeface="Verdana"/>
                <a:cs typeface="Verdana"/>
              </a:rPr>
              <a:t>variables(colonnes)</a:t>
            </a:r>
            <a:endParaRPr lang="fr-FR" sz="3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063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380488"/>
            <a:ext cx="12192000" cy="2197735"/>
            <a:chOff x="0" y="2380488"/>
            <a:chExt cx="12192000" cy="2197735"/>
          </a:xfrm>
        </p:grpSpPr>
        <p:sp>
          <p:nvSpPr>
            <p:cNvPr id="4" name="object 4"/>
            <p:cNvSpPr/>
            <p:nvPr/>
          </p:nvSpPr>
          <p:spPr>
            <a:xfrm>
              <a:off x="0" y="2392680"/>
              <a:ext cx="12191999" cy="2185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1951" y="2526792"/>
              <a:ext cx="8865108" cy="1894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80488"/>
              <a:ext cx="12191999" cy="2180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9863" y="2566416"/>
              <a:ext cx="841400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3639" y="3555491"/>
              <a:ext cx="7412735" cy="7894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69947" y="2322148"/>
            <a:ext cx="7556500" cy="1778000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15"/>
              </a:spcBef>
              <a:tabLst>
                <a:tab pos="5301615" algn="l"/>
              </a:tabLst>
            </a:pPr>
            <a:r>
              <a:rPr sz="5700" i="1" spc="10" dirty="0">
                <a:latin typeface="Arial"/>
                <a:cs typeface="Arial"/>
              </a:rPr>
              <a:t>Implementation	</a:t>
            </a:r>
            <a:r>
              <a:rPr sz="5700" i="1" spc="65" dirty="0">
                <a:latin typeface="Arial"/>
                <a:cs typeface="Arial"/>
              </a:rPr>
              <a:t>python</a:t>
            </a:r>
            <a:endParaRPr sz="5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2800" i="1" spc="-5" dirty="0">
                <a:solidFill>
                  <a:srgbClr val="0D0D0D"/>
                </a:solidFill>
                <a:latin typeface="Arial"/>
                <a:cs typeface="Arial"/>
              </a:rPr>
              <a:t>(application de l’acp sur</a:t>
            </a:r>
            <a:r>
              <a:rPr sz="2800" i="1" spc="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D0D0D"/>
                </a:solidFill>
                <a:latin typeface="Arial"/>
                <a:cs typeface="Arial"/>
              </a:rPr>
              <a:t>corona+conclusion)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2473" y="4581522"/>
            <a:ext cx="4620260" cy="989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23235" algn="l"/>
              </a:tabLst>
            </a:pPr>
            <a:r>
              <a:rPr sz="6300" b="1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300" b="1" i="1" spc="-6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63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300" b="1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63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300" b="1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300" b="1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6300" b="1" i="1" spc="-34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300" b="1" i="1" spc="-32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63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30597" y="1488947"/>
            <a:ext cx="4217670" cy="2759075"/>
            <a:chOff x="4530597" y="1488947"/>
            <a:chExt cx="4217670" cy="2759075"/>
          </a:xfrm>
        </p:grpSpPr>
        <p:sp>
          <p:nvSpPr>
            <p:cNvPr id="4" name="object 4"/>
            <p:cNvSpPr/>
            <p:nvPr/>
          </p:nvSpPr>
          <p:spPr>
            <a:xfrm>
              <a:off x="4761118" y="1488947"/>
              <a:ext cx="2582291" cy="25281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05444" y="2035555"/>
              <a:ext cx="141605" cy="40005"/>
            </a:xfrm>
            <a:custGeom>
              <a:avLst/>
              <a:gdLst/>
              <a:ahLst/>
              <a:cxnLst/>
              <a:rect l="l" t="t" r="r" b="b"/>
              <a:pathLst>
                <a:path w="141604" h="40005">
                  <a:moveTo>
                    <a:pt x="9779" y="35560"/>
                  </a:moveTo>
                  <a:lnTo>
                    <a:pt x="4953" y="32893"/>
                  </a:lnTo>
                  <a:lnTo>
                    <a:pt x="0" y="37592"/>
                  </a:lnTo>
                  <a:lnTo>
                    <a:pt x="4445" y="40005"/>
                  </a:lnTo>
                  <a:lnTo>
                    <a:pt x="6350" y="37846"/>
                  </a:lnTo>
                  <a:lnTo>
                    <a:pt x="9779" y="35560"/>
                  </a:lnTo>
                  <a:close/>
                </a:path>
                <a:path w="141604" h="40005">
                  <a:moveTo>
                    <a:pt x="34290" y="28321"/>
                  </a:moveTo>
                  <a:lnTo>
                    <a:pt x="30861" y="27051"/>
                  </a:lnTo>
                  <a:lnTo>
                    <a:pt x="29210" y="28321"/>
                  </a:lnTo>
                  <a:lnTo>
                    <a:pt x="27686" y="30480"/>
                  </a:lnTo>
                  <a:lnTo>
                    <a:pt x="30480" y="32131"/>
                  </a:lnTo>
                  <a:lnTo>
                    <a:pt x="34290" y="28321"/>
                  </a:lnTo>
                  <a:close/>
                </a:path>
                <a:path w="141604" h="40005">
                  <a:moveTo>
                    <a:pt x="88773" y="14224"/>
                  </a:moveTo>
                  <a:lnTo>
                    <a:pt x="87376" y="13843"/>
                  </a:lnTo>
                  <a:lnTo>
                    <a:pt x="84074" y="12319"/>
                  </a:lnTo>
                  <a:lnTo>
                    <a:pt x="81661" y="14097"/>
                  </a:lnTo>
                  <a:lnTo>
                    <a:pt x="78994" y="17018"/>
                  </a:lnTo>
                  <a:lnTo>
                    <a:pt x="82423" y="17272"/>
                  </a:lnTo>
                  <a:lnTo>
                    <a:pt x="85090" y="19177"/>
                  </a:lnTo>
                  <a:lnTo>
                    <a:pt x="87376" y="16256"/>
                  </a:lnTo>
                  <a:lnTo>
                    <a:pt x="87757" y="15494"/>
                  </a:lnTo>
                  <a:lnTo>
                    <a:pt x="88773" y="14224"/>
                  </a:lnTo>
                  <a:close/>
                </a:path>
                <a:path w="141604" h="40005">
                  <a:moveTo>
                    <a:pt x="141478" y="1270"/>
                  </a:moveTo>
                  <a:lnTo>
                    <a:pt x="141097" y="0"/>
                  </a:lnTo>
                  <a:lnTo>
                    <a:pt x="138557" y="508"/>
                  </a:lnTo>
                  <a:lnTo>
                    <a:pt x="137541" y="1270"/>
                  </a:lnTo>
                  <a:lnTo>
                    <a:pt x="135890" y="1778"/>
                  </a:lnTo>
                  <a:lnTo>
                    <a:pt x="137160" y="3048"/>
                  </a:lnTo>
                  <a:lnTo>
                    <a:pt x="137795" y="4191"/>
                  </a:lnTo>
                  <a:lnTo>
                    <a:pt x="138049" y="3937"/>
                  </a:lnTo>
                  <a:lnTo>
                    <a:pt x="139065" y="3683"/>
                  </a:lnTo>
                  <a:lnTo>
                    <a:pt x="140335" y="3048"/>
                  </a:lnTo>
                  <a:lnTo>
                    <a:pt x="141097" y="2032"/>
                  </a:lnTo>
                  <a:lnTo>
                    <a:pt x="141478" y="1270"/>
                  </a:lnTo>
                  <a:close/>
                </a:path>
              </a:pathLst>
            </a:custGeom>
            <a:solidFill>
              <a:srgbClr val="C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0597" y="2025395"/>
              <a:ext cx="4217670" cy="2222500"/>
            </a:xfrm>
            <a:custGeom>
              <a:avLst/>
              <a:gdLst/>
              <a:ahLst/>
              <a:cxnLst/>
              <a:rect l="l" t="t" r="r" b="b"/>
              <a:pathLst>
                <a:path w="4217670" h="2222500">
                  <a:moveTo>
                    <a:pt x="44450" y="2209799"/>
                  </a:moveTo>
                  <a:lnTo>
                    <a:pt x="34416" y="2209799"/>
                  </a:lnTo>
                  <a:lnTo>
                    <a:pt x="28955" y="2222499"/>
                  </a:lnTo>
                  <a:lnTo>
                    <a:pt x="45212" y="2222499"/>
                  </a:lnTo>
                  <a:lnTo>
                    <a:pt x="44450" y="2209799"/>
                  </a:lnTo>
                  <a:close/>
                </a:path>
                <a:path w="4217670" h="2222500">
                  <a:moveTo>
                    <a:pt x="53975" y="2209799"/>
                  </a:moveTo>
                  <a:lnTo>
                    <a:pt x="49784" y="2209799"/>
                  </a:lnTo>
                  <a:lnTo>
                    <a:pt x="51815" y="2222499"/>
                  </a:lnTo>
                  <a:lnTo>
                    <a:pt x="53975" y="2209799"/>
                  </a:lnTo>
                  <a:close/>
                </a:path>
                <a:path w="4217670" h="2222500">
                  <a:moveTo>
                    <a:pt x="51053" y="2197099"/>
                  </a:moveTo>
                  <a:lnTo>
                    <a:pt x="26542" y="2197099"/>
                  </a:lnTo>
                  <a:lnTo>
                    <a:pt x="20447" y="2209799"/>
                  </a:lnTo>
                  <a:lnTo>
                    <a:pt x="49149" y="2209799"/>
                  </a:lnTo>
                  <a:lnTo>
                    <a:pt x="51053" y="2197099"/>
                  </a:lnTo>
                  <a:close/>
                </a:path>
                <a:path w="4217670" h="2222500">
                  <a:moveTo>
                    <a:pt x="70875" y="2197099"/>
                  </a:moveTo>
                  <a:lnTo>
                    <a:pt x="51053" y="2197099"/>
                  </a:lnTo>
                  <a:lnTo>
                    <a:pt x="52831" y="2209799"/>
                  </a:lnTo>
                  <a:lnTo>
                    <a:pt x="65786" y="2209799"/>
                  </a:lnTo>
                  <a:lnTo>
                    <a:pt x="70875" y="2197099"/>
                  </a:lnTo>
                  <a:close/>
                </a:path>
                <a:path w="4217670" h="2222500">
                  <a:moveTo>
                    <a:pt x="131317" y="2197099"/>
                  </a:moveTo>
                  <a:lnTo>
                    <a:pt x="86867" y="2197099"/>
                  </a:lnTo>
                  <a:lnTo>
                    <a:pt x="82165" y="2209799"/>
                  </a:lnTo>
                  <a:lnTo>
                    <a:pt x="124840" y="2209799"/>
                  </a:lnTo>
                  <a:lnTo>
                    <a:pt x="131317" y="2197099"/>
                  </a:lnTo>
                  <a:close/>
                </a:path>
                <a:path w="4217670" h="2222500">
                  <a:moveTo>
                    <a:pt x="132206" y="2197099"/>
                  </a:moveTo>
                  <a:lnTo>
                    <a:pt x="131317" y="2197099"/>
                  </a:lnTo>
                  <a:lnTo>
                    <a:pt x="124840" y="2209799"/>
                  </a:lnTo>
                  <a:lnTo>
                    <a:pt x="132206" y="2197099"/>
                  </a:lnTo>
                  <a:close/>
                </a:path>
                <a:path w="4217670" h="2222500">
                  <a:moveTo>
                    <a:pt x="147954" y="2197099"/>
                  </a:moveTo>
                  <a:lnTo>
                    <a:pt x="137922" y="2197099"/>
                  </a:lnTo>
                  <a:lnTo>
                    <a:pt x="137922" y="2209799"/>
                  </a:lnTo>
                  <a:lnTo>
                    <a:pt x="146176" y="2209799"/>
                  </a:lnTo>
                  <a:lnTo>
                    <a:pt x="147954" y="2197099"/>
                  </a:lnTo>
                  <a:close/>
                </a:path>
                <a:path w="4217670" h="2222500">
                  <a:moveTo>
                    <a:pt x="89788" y="2184399"/>
                  </a:moveTo>
                  <a:lnTo>
                    <a:pt x="31623" y="2184399"/>
                  </a:lnTo>
                  <a:lnTo>
                    <a:pt x="29972" y="2197099"/>
                  </a:lnTo>
                  <a:lnTo>
                    <a:pt x="82627" y="2197099"/>
                  </a:lnTo>
                  <a:lnTo>
                    <a:pt x="89788" y="2184399"/>
                  </a:lnTo>
                  <a:close/>
                </a:path>
                <a:path w="4217670" h="2222500">
                  <a:moveTo>
                    <a:pt x="166891" y="2184399"/>
                  </a:moveTo>
                  <a:lnTo>
                    <a:pt x="89788" y="2184399"/>
                  </a:lnTo>
                  <a:lnTo>
                    <a:pt x="88773" y="2197099"/>
                  </a:lnTo>
                  <a:lnTo>
                    <a:pt x="159305" y="2197099"/>
                  </a:lnTo>
                  <a:lnTo>
                    <a:pt x="166891" y="2184399"/>
                  </a:lnTo>
                  <a:close/>
                </a:path>
                <a:path w="4217670" h="2222500">
                  <a:moveTo>
                    <a:pt x="195706" y="2171699"/>
                  </a:moveTo>
                  <a:lnTo>
                    <a:pt x="24511" y="2171699"/>
                  </a:lnTo>
                  <a:lnTo>
                    <a:pt x="27939" y="2184399"/>
                  </a:lnTo>
                  <a:lnTo>
                    <a:pt x="194817" y="2184399"/>
                  </a:lnTo>
                  <a:lnTo>
                    <a:pt x="195077" y="2184280"/>
                  </a:lnTo>
                  <a:lnTo>
                    <a:pt x="195706" y="2171699"/>
                  </a:lnTo>
                  <a:close/>
                </a:path>
                <a:path w="4217670" h="2222500">
                  <a:moveTo>
                    <a:pt x="197964" y="2182956"/>
                  </a:moveTo>
                  <a:lnTo>
                    <a:pt x="195077" y="2184280"/>
                  </a:lnTo>
                  <a:lnTo>
                    <a:pt x="197992" y="2184399"/>
                  </a:lnTo>
                  <a:lnTo>
                    <a:pt x="197964" y="2182956"/>
                  </a:lnTo>
                  <a:close/>
                </a:path>
                <a:path w="4217670" h="2222500">
                  <a:moveTo>
                    <a:pt x="206488" y="2179046"/>
                  </a:moveTo>
                  <a:lnTo>
                    <a:pt x="202040" y="2181086"/>
                  </a:lnTo>
                  <a:lnTo>
                    <a:pt x="201675" y="2184399"/>
                  </a:lnTo>
                  <a:lnTo>
                    <a:pt x="206755" y="2184399"/>
                  </a:lnTo>
                  <a:lnTo>
                    <a:pt x="206488" y="2179046"/>
                  </a:lnTo>
                  <a:close/>
                </a:path>
                <a:path w="4217670" h="2222500">
                  <a:moveTo>
                    <a:pt x="203073" y="2171699"/>
                  </a:moveTo>
                  <a:lnTo>
                    <a:pt x="197738" y="2171699"/>
                  </a:lnTo>
                  <a:lnTo>
                    <a:pt x="197964" y="2182956"/>
                  </a:lnTo>
                  <a:lnTo>
                    <a:pt x="202040" y="2181086"/>
                  </a:lnTo>
                  <a:lnTo>
                    <a:pt x="203073" y="2171699"/>
                  </a:lnTo>
                  <a:close/>
                </a:path>
                <a:path w="4217670" h="2222500">
                  <a:moveTo>
                    <a:pt x="222503" y="2171699"/>
                  </a:moveTo>
                  <a:lnTo>
                    <a:pt x="206121" y="2171699"/>
                  </a:lnTo>
                  <a:lnTo>
                    <a:pt x="206488" y="2179046"/>
                  </a:lnTo>
                  <a:lnTo>
                    <a:pt x="222503" y="2171699"/>
                  </a:lnTo>
                  <a:close/>
                </a:path>
                <a:path w="4217670" h="2222500">
                  <a:moveTo>
                    <a:pt x="239140" y="2158999"/>
                  </a:moveTo>
                  <a:lnTo>
                    <a:pt x="21081" y="2158999"/>
                  </a:lnTo>
                  <a:lnTo>
                    <a:pt x="19176" y="2171699"/>
                  </a:lnTo>
                  <a:lnTo>
                    <a:pt x="238887" y="2171699"/>
                  </a:lnTo>
                  <a:lnTo>
                    <a:pt x="239140" y="2158999"/>
                  </a:lnTo>
                  <a:close/>
                </a:path>
                <a:path w="4217670" h="2222500">
                  <a:moveTo>
                    <a:pt x="249936" y="2158999"/>
                  </a:moveTo>
                  <a:lnTo>
                    <a:pt x="241173" y="2158999"/>
                  </a:lnTo>
                  <a:lnTo>
                    <a:pt x="241935" y="2171699"/>
                  </a:lnTo>
                  <a:lnTo>
                    <a:pt x="245490" y="2171699"/>
                  </a:lnTo>
                  <a:lnTo>
                    <a:pt x="249936" y="2158999"/>
                  </a:lnTo>
                  <a:close/>
                </a:path>
                <a:path w="4217670" h="2222500">
                  <a:moveTo>
                    <a:pt x="284099" y="2146299"/>
                  </a:moveTo>
                  <a:lnTo>
                    <a:pt x="17652" y="2146299"/>
                  </a:lnTo>
                  <a:lnTo>
                    <a:pt x="17906" y="2158999"/>
                  </a:lnTo>
                  <a:lnTo>
                    <a:pt x="282575" y="2158999"/>
                  </a:lnTo>
                  <a:lnTo>
                    <a:pt x="284099" y="2146299"/>
                  </a:lnTo>
                  <a:close/>
                </a:path>
                <a:path w="4217670" h="2222500">
                  <a:moveTo>
                    <a:pt x="17399" y="2133599"/>
                  </a:moveTo>
                  <a:lnTo>
                    <a:pt x="1269" y="2133599"/>
                  </a:lnTo>
                  <a:lnTo>
                    <a:pt x="4952" y="2146299"/>
                  </a:lnTo>
                  <a:lnTo>
                    <a:pt x="15748" y="2146299"/>
                  </a:lnTo>
                  <a:lnTo>
                    <a:pt x="17399" y="2133599"/>
                  </a:lnTo>
                  <a:close/>
                </a:path>
                <a:path w="4217670" h="2222500">
                  <a:moveTo>
                    <a:pt x="308355" y="2133599"/>
                  </a:moveTo>
                  <a:lnTo>
                    <a:pt x="17399" y="2133599"/>
                  </a:lnTo>
                  <a:lnTo>
                    <a:pt x="19685" y="2146299"/>
                  </a:lnTo>
                  <a:lnTo>
                    <a:pt x="306324" y="2146299"/>
                  </a:lnTo>
                  <a:lnTo>
                    <a:pt x="308355" y="2133599"/>
                  </a:lnTo>
                  <a:close/>
                </a:path>
                <a:path w="4217670" h="2222500">
                  <a:moveTo>
                    <a:pt x="360021" y="2120899"/>
                  </a:moveTo>
                  <a:lnTo>
                    <a:pt x="4952" y="2120899"/>
                  </a:lnTo>
                  <a:lnTo>
                    <a:pt x="3175" y="2133599"/>
                  </a:lnTo>
                  <a:lnTo>
                    <a:pt x="343915" y="2133599"/>
                  </a:lnTo>
                  <a:lnTo>
                    <a:pt x="360021" y="2120899"/>
                  </a:lnTo>
                  <a:close/>
                </a:path>
                <a:path w="4217670" h="2222500">
                  <a:moveTo>
                    <a:pt x="407669" y="2108199"/>
                  </a:moveTo>
                  <a:lnTo>
                    <a:pt x="0" y="2108199"/>
                  </a:lnTo>
                  <a:lnTo>
                    <a:pt x="0" y="2120899"/>
                  </a:lnTo>
                  <a:lnTo>
                    <a:pt x="375983" y="2120899"/>
                  </a:lnTo>
                  <a:lnTo>
                    <a:pt x="407669" y="2108199"/>
                  </a:lnTo>
                  <a:close/>
                </a:path>
                <a:path w="4217670" h="2222500">
                  <a:moveTo>
                    <a:pt x="461327" y="2082799"/>
                  </a:moveTo>
                  <a:lnTo>
                    <a:pt x="16763" y="2082799"/>
                  </a:lnTo>
                  <a:lnTo>
                    <a:pt x="7858" y="2095499"/>
                  </a:lnTo>
                  <a:lnTo>
                    <a:pt x="3387" y="2108199"/>
                  </a:lnTo>
                  <a:lnTo>
                    <a:pt x="436117" y="2108199"/>
                  </a:lnTo>
                  <a:lnTo>
                    <a:pt x="435610" y="2095499"/>
                  </a:lnTo>
                  <a:lnTo>
                    <a:pt x="448198" y="2095499"/>
                  </a:lnTo>
                  <a:lnTo>
                    <a:pt x="461327" y="2082799"/>
                  </a:lnTo>
                  <a:close/>
                </a:path>
                <a:path w="4217670" h="2222500">
                  <a:moveTo>
                    <a:pt x="500792" y="2070099"/>
                  </a:moveTo>
                  <a:lnTo>
                    <a:pt x="15748" y="2070099"/>
                  </a:lnTo>
                  <a:lnTo>
                    <a:pt x="17017" y="2082799"/>
                  </a:lnTo>
                  <a:lnTo>
                    <a:pt x="491998" y="2082799"/>
                  </a:lnTo>
                  <a:lnTo>
                    <a:pt x="500792" y="2070099"/>
                  </a:lnTo>
                  <a:close/>
                </a:path>
                <a:path w="4217670" h="2222500">
                  <a:moveTo>
                    <a:pt x="539273" y="2057399"/>
                  </a:moveTo>
                  <a:lnTo>
                    <a:pt x="25352" y="2057399"/>
                  </a:lnTo>
                  <a:lnTo>
                    <a:pt x="21532" y="2070099"/>
                  </a:lnTo>
                  <a:lnTo>
                    <a:pt x="532439" y="2070099"/>
                  </a:lnTo>
                  <a:lnTo>
                    <a:pt x="539273" y="2057399"/>
                  </a:lnTo>
                  <a:close/>
                </a:path>
                <a:path w="4217670" h="2222500">
                  <a:moveTo>
                    <a:pt x="548513" y="2044699"/>
                  </a:moveTo>
                  <a:lnTo>
                    <a:pt x="31623" y="2044699"/>
                  </a:lnTo>
                  <a:lnTo>
                    <a:pt x="28529" y="2057399"/>
                  </a:lnTo>
                  <a:lnTo>
                    <a:pt x="548004" y="2057399"/>
                  </a:lnTo>
                  <a:lnTo>
                    <a:pt x="548513" y="2044699"/>
                  </a:lnTo>
                  <a:close/>
                </a:path>
                <a:path w="4217670" h="2222500">
                  <a:moveTo>
                    <a:pt x="602630" y="2044699"/>
                  </a:moveTo>
                  <a:lnTo>
                    <a:pt x="554354" y="2044699"/>
                  </a:lnTo>
                  <a:lnTo>
                    <a:pt x="554863" y="2057399"/>
                  </a:lnTo>
                  <a:lnTo>
                    <a:pt x="581519" y="2057399"/>
                  </a:lnTo>
                  <a:lnTo>
                    <a:pt x="602630" y="2044699"/>
                  </a:lnTo>
                  <a:close/>
                </a:path>
                <a:path w="4217670" h="2222500">
                  <a:moveTo>
                    <a:pt x="644651" y="2031999"/>
                  </a:moveTo>
                  <a:lnTo>
                    <a:pt x="45212" y="2031999"/>
                  </a:lnTo>
                  <a:lnTo>
                    <a:pt x="42037" y="2044699"/>
                  </a:lnTo>
                  <a:lnTo>
                    <a:pt x="623766" y="2044699"/>
                  </a:lnTo>
                  <a:lnTo>
                    <a:pt x="644651" y="2031999"/>
                  </a:lnTo>
                  <a:close/>
                </a:path>
                <a:path w="4217670" h="2222500">
                  <a:moveTo>
                    <a:pt x="687959" y="2031999"/>
                  </a:moveTo>
                  <a:lnTo>
                    <a:pt x="671306" y="2031999"/>
                  </a:lnTo>
                  <a:lnTo>
                    <a:pt x="665446" y="2044699"/>
                  </a:lnTo>
                  <a:lnTo>
                    <a:pt x="681226" y="2044699"/>
                  </a:lnTo>
                  <a:lnTo>
                    <a:pt x="687959" y="2031999"/>
                  </a:lnTo>
                  <a:close/>
                </a:path>
                <a:path w="4217670" h="2222500">
                  <a:moveTo>
                    <a:pt x="795416" y="2006599"/>
                  </a:moveTo>
                  <a:lnTo>
                    <a:pt x="40512" y="2006599"/>
                  </a:lnTo>
                  <a:lnTo>
                    <a:pt x="38988" y="2019299"/>
                  </a:lnTo>
                  <a:lnTo>
                    <a:pt x="36829" y="2031999"/>
                  </a:lnTo>
                  <a:lnTo>
                    <a:pt x="693674" y="2031999"/>
                  </a:lnTo>
                  <a:lnTo>
                    <a:pt x="700579" y="2019299"/>
                  </a:lnTo>
                  <a:lnTo>
                    <a:pt x="790104" y="2019299"/>
                  </a:lnTo>
                  <a:lnTo>
                    <a:pt x="795416" y="2006599"/>
                  </a:lnTo>
                  <a:close/>
                </a:path>
                <a:path w="4217670" h="2222500">
                  <a:moveTo>
                    <a:pt x="731392" y="2019299"/>
                  </a:moveTo>
                  <a:lnTo>
                    <a:pt x="713993" y="2019299"/>
                  </a:lnTo>
                  <a:lnTo>
                    <a:pt x="709802" y="2031999"/>
                  </a:lnTo>
                  <a:lnTo>
                    <a:pt x="727963" y="2031999"/>
                  </a:lnTo>
                  <a:lnTo>
                    <a:pt x="731392" y="2019299"/>
                  </a:lnTo>
                  <a:close/>
                </a:path>
                <a:path w="4217670" h="2222500">
                  <a:moveTo>
                    <a:pt x="742188" y="2019299"/>
                  </a:moveTo>
                  <a:lnTo>
                    <a:pt x="731392" y="2019299"/>
                  </a:lnTo>
                  <a:lnTo>
                    <a:pt x="733171" y="2031999"/>
                  </a:lnTo>
                  <a:lnTo>
                    <a:pt x="739013" y="2031999"/>
                  </a:lnTo>
                  <a:lnTo>
                    <a:pt x="742188" y="2019299"/>
                  </a:lnTo>
                  <a:close/>
                </a:path>
                <a:path w="4217670" h="2222500">
                  <a:moveTo>
                    <a:pt x="777239" y="2019299"/>
                  </a:moveTo>
                  <a:lnTo>
                    <a:pt x="772922" y="2019299"/>
                  </a:lnTo>
                  <a:lnTo>
                    <a:pt x="773556" y="2031999"/>
                  </a:lnTo>
                  <a:lnTo>
                    <a:pt x="775842" y="2031999"/>
                  </a:lnTo>
                  <a:lnTo>
                    <a:pt x="777239" y="2019299"/>
                  </a:lnTo>
                  <a:close/>
                </a:path>
                <a:path w="4217670" h="2222500">
                  <a:moveTo>
                    <a:pt x="833104" y="1993899"/>
                  </a:moveTo>
                  <a:lnTo>
                    <a:pt x="47878" y="1993899"/>
                  </a:lnTo>
                  <a:lnTo>
                    <a:pt x="49149" y="2006599"/>
                  </a:lnTo>
                  <a:lnTo>
                    <a:pt x="820775" y="2006599"/>
                  </a:lnTo>
                  <a:lnTo>
                    <a:pt x="833104" y="1993899"/>
                  </a:lnTo>
                  <a:close/>
                </a:path>
                <a:path w="4217670" h="2222500">
                  <a:moveTo>
                    <a:pt x="907778" y="1981199"/>
                  </a:moveTo>
                  <a:lnTo>
                    <a:pt x="33654" y="1981199"/>
                  </a:lnTo>
                  <a:lnTo>
                    <a:pt x="31241" y="1993899"/>
                  </a:lnTo>
                  <a:lnTo>
                    <a:pt x="895223" y="1993899"/>
                  </a:lnTo>
                  <a:lnTo>
                    <a:pt x="907778" y="1981199"/>
                  </a:lnTo>
                  <a:close/>
                </a:path>
                <a:path w="4217670" h="2222500">
                  <a:moveTo>
                    <a:pt x="959612" y="1968499"/>
                  </a:moveTo>
                  <a:lnTo>
                    <a:pt x="41021" y="1968499"/>
                  </a:lnTo>
                  <a:lnTo>
                    <a:pt x="41021" y="1981199"/>
                  </a:lnTo>
                  <a:lnTo>
                    <a:pt x="945514" y="1981199"/>
                  </a:lnTo>
                  <a:lnTo>
                    <a:pt x="959612" y="1968499"/>
                  </a:lnTo>
                  <a:close/>
                </a:path>
                <a:path w="4217670" h="2222500">
                  <a:moveTo>
                    <a:pt x="1005839" y="1968499"/>
                  </a:moveTo>
                  <a:lnTo>
                    <a:pt x="999489" y="1968499"/>
                  </a:lnTo>
                  <a:lnTo>
                    <a:pt x="1001522" y="1981199"/>
                  </a:lnTo>
                  <a:lnTo>
                    <a:pt x="1005839" y="1968499"/>
                  </a:lnTo>
                  <a:close/>
                </a:path>
                <a:path w="4217670" h="2222500">
                  <a:moveTo>
                    <a:pt x="1000760" y="1955799"/>
                  </a:moveTo>
                  <a:lnTo>
                    <a:pt x="37084" y="1955799"/>
                  </a:lnTo>
                  <a:lnTo>
                    <a:pt x="36575" y="1968499"/>
                  </a:lnTo>
                  <a:lnTo>
                    <a:pt x="987234" y="1968499"/>
                  </a:lnTo>
                  <a:lnTo>
                    <a:pt x="1000760" y="1955799"/>
                  </a:lnTo>
                  <a:close/>
                </a:path>
                <a:path w="4217670" h="2222500">
                  <a:moveTo>
                    <a:pt x="1019555" y="1955799"/>
                  </a:moveTo>
                  <a:lnTo>
                    <a:pt x="1006348" y="1955799"/>
                  </a:lnTo>
                  <a:lnTo>
                    <a:pt x="1003173" y="1968499"/>
                  </a:lnTo>
                  <a:lnTo>
                    <a:pt x="1021841" y="1968499"/>
                  </a:lnTo>
                  <a:lnTo>
                    <a:pt x="1019555" y="1955799"/>
                  </a:lnTo>
                  <a:close/>
                </a:path>
                <a:path w="4217670" h="2222500">
                  <a:moveTo>
                    <a:pt x="1027684" y="1943099"/>
                  </a:moveTo>
                  <a:lnTo>
                    <a:pt x="38988" y="1943099"/>
                  </a:lnTo>
                  <a:lnTo>
                    <a:pt x="38988" y="1955799"/>
                  </a:lnTo>
                  <a:lnTo>
                    <a:pt x="1023238" y="1955799"/>
                  </a:lnTo>
                  <a:lnTo>
                    <a:pt x="1027684" y="1943099"/>
                  </a:lnTo>
                  <a:close/>
                </a:path>
                <a:path w="4217670" h="2222500">
                  <a:moveTo>
                    <a:pt x="1070610" y="1943099"/>
                  </a:moveTo>
                  <a:lnTo>
                    <a:pt x="1052702" y="1943099"/>
                  </a:lnTo>
                  <a:lnTo>
                    <a:pt x="1053973" y="1955799"/>
                  </a:lnTo>
                  <a:lnTo>
                    <a:pt x="1068451" y="1955799"/>
                  </a:lnTo>
                  <a:lnTo>
                    <a:pt x="1070610" y="1943099"/>
                  </a:lnTo>
                  <a:close/>
                </a:path>
                <a:path w="4217670" h="2222500">
                  <a:moveTo>
                    <a:pt x="41021" y="1930399"/>
                  </a:moveTo>
                  <a:lnTo>
                    <a:pt x="30734" y="1930399"/>
                  </a:lnTo>
                  <a:lnTo>
                    <a:pt x="29972" y="1943099"/>
                  </a:lnTo>
                  <a:lnTo>
                    <a:pt x="39750" y="1943099"/>
                  </a:lnTo>
                  <a:lnTo>
                    <a:pt x="41021" y="1930399"/>
                  </a:lnTo>
                  <a:close/>
                </a:path>
                <a:path w="4217670" h="2222500">
                  <a:moveTo>
                    <a:pt x="1080642" y="1930399"/>
                  </a:moveTo>
                  <a:lnTo>
                    <a:pt x="41021" y="1930399"/>
                  </a:lnTo>
                  <a:lnTo>
                    <a:pt x="41021" y="1943099"/>
                  </a:lnTo>
                  <a:lnTo>
                    <a:pt x="1076071" y="1943099"/>
                  </a:lnTo>
                  <a:lnTo>
                    <a:pt x="1080642" y="1930399"/>
                  </a:lnTo>
                  <a:close/>
                </a:path>
                <a:path w="4217670" h="2222500">
                  <a:moveTo>
                    <a:pt x="24764" y="1917699"/>
                  </a:moveTo>
                  <a:lnTo>
                    <a:pt x="18668" y="1917699"/>
                  </a:lnTo>
                  <a:lnTo>
                    <a:pt x="18414" y="1930399"/>
                  </a:lnTo>
                  <a:lnTo>
                    <a:pt x="23367" y="1930399"/>
                  </a:lnTo>
                  <a:lnTo>
                    <a:pt x="24764" y="1917699"/>
                  </a:lnTo>
                  <a:close/>
                </a:path>
                <a:path w="4217670" h="2222500">
                  <a:moveTo>
                    <a:pt x="1136030" y="1917699"/>
                  </a:moveTo>
                  <a:lnTo>
                    <a:pt x="27559" y="1917699"/>
                  </a:lnTo>
                  <a:lnTo>
                    <a:pt x="27050" y="1930399"/>
                  </a:lnTo>
                  <a:lnTo>
                    <a:pt x="1128643" y="1930399"/>
                  </a:lnTo>
                  <a:lnTo>
                    <a:pt x="1136030" y="1917699"/>
                  </a:lnTo>
                  <a:close/>
                </a:path>
                <a:path w="4217670" h="2222500">
                  <a:moveTo>
                    <a:pt x="1151763" y="1904999"/>
                  </a:moveTo>
                  <a:lnTo>
                    <a:pt x="25526" y="1904999"/>
                  </a:lnTo>
                  <a:lnTo>
                    <a:pt x="23113" y="1917699"/>
                  </a:lnTo>
                  <a:lnTo>
                    <a:pt x="1149096" y="1917699"/>
                  </a:lnTo>
                  <a:lnTo>
                    <a:pt x="1151763" y="1904999"/>
                  </a:lnTo>
                  <a:close/>
                </a:path>
                <a:path w="4217670" h="2222500">
                  <a:moveTo>
                    <a:pt x="1163065" y="1904999"/>
                  </a:moveTo>
                  <a:lnTo>
                    <a:pt x="1165098" y="1917699"/>
                  </a:lnTo>
                  <a:lnTo>
                    <a:pt x="1168527" y="1917699"/>
                  </a:lnTo>
                  <a:lnTo>
                    <a:pt x="1163065" y="1904999"/>
                  </a:lnTo>
                  <a:close/>
                </a:path>
                <a:path w="4217670" h="2222500">
                  <a:moveTo>
                    <a:pt x="1215136" y="1904999"/>
                  </a:moveTo>
                  <a:lnTo>
                    <a:pt x="1169289" y="1904999"/>
                  </a:lnTo>
                  <a:lnTo>
                    <a:pt x="1168527" y="1917699"/>
                  </a:lnTo>
                  <a:lnTo>
                    <a:pt x="1212214" y="1917699"/>
                  </a:lnTo>
                  <a:lnTo>
                    <a:pt x="1215136" y="1904999"/>
                  </a:lnTo>
                  <a:close/>
                </a:path>
                <a:path w="4217670" h="2222500">
                  <a:moveTo>
                    <a:pt x="1247977" y="1892299"/>
                  </a:moveTo>
                  <a:lnTo>
                    <a:pt x="32638" y="1892299"/>
                  </a:lnTo>
                  <a:lnTo>
                    <a:pt x="31876" y="1904999"/>
                  </a:lnTo>
                  <a:lnTo>
                    <a:pt x="1241297" y="1904999"/>
                  </a:lnTo>
                  <a:lnTo>
                    <a:pt x="1247977" y="1892299"/>
                  </a:lnTo>
                  <a:close/>
                </a:path>
                <a:path w="4217670" h="2222500">
                  <a:moveTo>
                    <a:pt x="1269491" y="1892299"/>
                  </a:moveTo>
                  <a:lnTo>
                    <a:pt x="1256029" y="1892299"/>
                  </a:lnTo>
                  <a:lnTo>
                    <a:pt x="1261744" y="1904999"/>
                  </a:lnTo>
                  <a:lnTo>
                    <a:pt x="1265681" y="1904999"/>
                  </a:lnTo>
                  <a:lnTo>
                    <a:pt x="1269491" y="1892299"/>
                  </a:lnTo>
                  <a:close/>
                </a:path>
                <a:path w="4217670" h="2222500">
                  <a:moveTo>
                    <a:pt x="1306829" y="1879599"/>
                  </a:moveTo>
                  <a:lnTo>
                    <a:pt x="32385" y="1879599"/>
                  </a:lnTo>
                  <a:lnTo>
                    <a:pt x="30225" y="1892299"/>
                  </a:lnTo>
                  <a:lnTo>
                    <a:pt x="1300226" y="1892299"/>
                  </a:lnTo>
                  <a:lnTo>
                    <a:pt x="1306829" y="1879599"/>
                  </a:lnTo>
                  <a:close/>
                </a:path>
                <a:path w="4217670" h="2222500">
                  <a:moveTo>
                    <a:pt x="1346073" y="1879599"/>
                  </a:moveTo>
                  <a:lnTo>
                    <a:pt x="1306829" y="1879599"/>
                  </a:lnTo>
                  <a:lnTo>
                    <a:pt x="1308353" y="1892299"/>
                  </a:lnTo>
                  <a:lnTo>
                    <a:pt x="1339480" y="1892299"/>
                  </a:lnTo>
                  <a:lnTo>
                    <a:pt x="1346073" y="1879599"/>
                  </a:lnTo>
                  <a:close/>
                </a:path>
                <a:path w="4217670" h="2222500">
                  <a:moveTo>
                    <a:pt x="1346580" y="1866899"/>
                  </a:moveTo>
                  <a:lnTo>
                    <a:pt x="38735" y="1866899"/>
                  </a:lnTo>
                  <a:lnTo>
                    <a:pt x="35813" y="1879599"/>
                  </a:lnTo>
                  <a:lnTo>
                    <a:pt x="1339468" y="1879599"/>
                  </a:lnTo>
                  <a:lnTo>
                    <a:pt x="1346580" y="1866899"/>
                  </a:lnTo>
                  <a:close/>
                </a:path>
                <a:path w="4217670" h="2222500">
                  <a:moveTo>
                    <a:pt x="1401619" y="1854199"/>
                  </a:moveTo>
                  <a:lnTo>
                    <a:pt x="25526" y="1854199"/>
                  </a:lnTo>
                  <a:lnTo>
                    <a:pt x="24764" y="1866899"/>
                  </a:lnTo>
                  <a:lnTo>
                    <a:pt x="1393507" y="1866899"/>
                  </a:lnTo>
                  <a:lnTo>
                    <a:pt x="1401619" y="1854199"/>
                  </a:lnTo>
                  <a:close/>
                </a:path>
                <a:path w="4217670" h="2222500">
                  <a:moveTo>
                    <a:pt x="1469009" y="1841499"/>
                  </a:moveTo>
                  <a:lnTo>
                    <a:pt x="26035" y="1841499"/>
                  </a:lnTo>
                  <a:lnTo>
                    <a:pt x="26797" y="1854199"/>
                  </a:lnTo>
                  <a:lnTo>
                    <a:pt x="1464055" y="1854199"/>
                  </a:lnTo>
                  <a:lnTo>
                    <a:pt x="1469009" y="1841499"/>
                  </a:lnTo>
                  <a:close/>
                </a:path>
                <a:path w="4217670" h="2222500">
                  <a:moveTo>
                    <a:pt x="1505712" y="1828799"/>
                  </a:moveTo>
                  <a:lnTo>
                    <a:pt x="40766" y="1828799"/>
                  </a:lnTo>
                  <a:lnTo>
                    <a:pt x="40512" y="1841499"/>
                  </a:lnTo>
                  <a:lnTo>
                    <a:pt x="1499615" y="1841499"/>
                  </a:lnTo>
                  <a:lnTo>
                    <a:pt x="1505712" y="1828799"/>
                  </a:lnTo>
                  <a:close/>
                </a:path>
                <a:path w="4217670" h="2222500">
                  <a:moveTo>
                    <a:pt x="1530477" y="1816099"/>
                  </a:moveTo>
                  <a:lnTo>
                    <a:pt x="51815" y="1816099"/>
                  </a:lnTo>
                  <a:lnTo>
                    <a:pt x="51053" y="1828799"/>
                  </a:lnTo>
                  <a:lnTo>
                    <a:pt x="1524127" y="1828799"/>
                  </a:lnTo>
                  <a:lnTo>
                    <a:pt x="1530477" y="1816099"/>
                  </a:lnTo>
                  <a:close/>
                </a:path>
                <a:path w="4217670" h="2222500">
                  <a:moveTo>
                    <a:pt x="1586545" y="1803399"/>
                  </a:moveTo>
                  <a:lnTo>
                    <a:pt x="53212" y="1803399"/>
                  </a:lnTo>
                  <a:lnTo>
                    <a:pt x="52324" y="1816099"/>
                  </a:lnTo>
                  <a:lnTo>
                    <a:pt x="1570021" y="1816099"/>
                  </a:lnTo>
                  <a:lnTo>
                    <a:pt x="1586545" y="1803399"/>
                  </a:lnTo>
                  <a:close/>
                </a:path>
                <a:path w="4217670" h="2222500">
                  <a:moveTo>
                    <a:pt x="1631434" y="1790699"/>
                  </a:moveTo>
                  <a:lnTo>
                    <a:pt x="62864" y="1790699"/>
                  </a:lnTo>
                  <a:lnTo>
                    <a:pt x="62864" y="1803399"/>
                  </a:lnTo>
                  <a:lnTo>
                    <a:pt x="1611502" y="1803399"/>
                  </a:lnTo>
                  <a:lnTo>
                    <a:pt x="1631434" y="1790699"/>
                  </a:lnTo>
                  <a:close/>
                </a:path>
                <a:path w="4217670" h="2222500">
                  <a:moveTo>
                    <a:pt x="1723009" y="1765299"/>
                  </a:moveTo>
                  <a:lnTo>
                    <a:pt x="59436" y="1765299"/>
                  </a:lnTo>
                  <a:lnTo>
                    <a:pt x="61096" y="1777999"/>
                  </a:lnTo>
                  <a:lnTo>
                    <a:pt x="61132" y="1790699"/>
                  </a:lnTo>
                  <a:lnTo>
                    <a:pt x="1651031" y="1790699"/>
                  </a:lnTo>
                  <a:lnTo>
                    <a:pt x="1670581" y="1777999"/>
                  </a:lnTo>
                  <a:lnTo>
                    <a:pt x="1718182" y="1777999"/>
                  </a:lnTo>
                  <a:lnTo>
                    <a:pt x="1723009" y="1765299"/>
                  </a:lnTo>
                  <a:close/>
                </a:path>
                <a:path w="4217670" h="2222500">
                  <a:moveTo>
                    <a:pt x="1764585" y="1752599"/>
                  </a:moveTo>
                  <a:lnTo>
                    <a:pt x="74549" y="1752599"/>
                  </a:lnTo>
                  <a:lnTo>
                    <a:pt x="82676" y="1765299"/>
                  </a:lnTo>
                  <a:lnTo>
                    <a:pt x="1753002" y="1765299"/>
                  </a:lnTo>
                  <a:lnTo>
                    <a:pt x="1764585" y="1752599"/>
                  </a:lnTo>
                  <a:close/>
                </a:path>
                <a:path w="4217670" h="2222500">
                  <a:moveTo>
                    <a:pt x="1810130" y="1739899"/>
                  </a:moveTo>
                  <a:lnTo>
                    <a:pt x="95250" y="1739899"/>
                  </a:lnTo>
                  <a:lnTo>
                    <a:pt x="92075" y="1752599"/>
                  </a:lnTo>
                  <a:lnTo>
                    <a:pt x="1803780" y="1752599"/>
                  </a:lnTo>
                  <a:lnTo>
                    <a:pt x="1810130" y="1739899"/>
                  </a:lnTo>
                  <a:close/>
                </a:path>
                <a:path w="4217670" h="2222500">
                  <a:moveTo>
                    <a:pt x="1847472" y="1727199"/>
                  </a:moveTo>
                  <a:lnTo>
                    <a:pt x="97154" y="1727199"/>
                  </a:lnTo>
                  <a:lnTo>
                    <a:pt x="86613" y="1739899"/>
                  </a:lnTo>
                  <a:lnTo>
                    <a:pt x="1838293" y="1739899"/>
                  </a:lnTo>
                  <a:lnTo>
                    <a:pt x="1847472" y="1727199"/>
                  </a:lnTo>
                  <a:close/>
                </a:path>
                <a:path w="4217670" h="2222500">
                  <a:moveTo>
                    <a:pt x="106044" y="1714499"/>
                  </a:moveTo>
                  <a:lnTo>
                    <a:pt x="103759" y="1727199"/>
                  </a:lnTo>
                  <a:lnTo>
                    <a:pt x="108457" y="1727199"/>
                  </a:lnTo>
                  <a:lnTo>
                    <a:pt x="106044" y="1714499"/>
                  </a:lnTo>
                  <a:close/>
                </a:path>
                <a:path w="4217670" h="2222500">
                  <a:moveTo>
                    <a:pt x="1872614" y="1714499"/>
                  </a:moveTo>
                  <a:lnTo>
                    <a:pt x="113411" y="1714499"/>
                  </a:lnTo>
                  <a:lnTo>
                    <a:pt x="110871" y="1727199"/>
                  </a:lnTo>
                  <a:lnTo>
                    <a:pt x="1873123" y="1727199"/>
                  </a:lnTo>
                  <a:lnTo>
                    <a:pt x="1872614" y="1714499"/>
                  </a:lnTo>
                  <a:close/>
                </a:path>
                <a:path w="4217670" h="2222500">
                  <a:moveTo>
                    <a:pt x="1976284" y="1689099"/>
                  </a:moveTo>
                  <a:lnTo>
                    <a:pt x="127146" y="1689099"/>
                  </a:lnTo>
                  <a:lnTo>
                    <a:pt x="121412" y="1701799"/>
                  </a:lnTo>
                  <a:lnTo>
                    <a:pt x="105282" y="1701799"/>
                  </a:lnTo>
                  <a:lnTo>
                    <a:pt x="99187" y="1714499"/>
                  </a:lnTo>
                  <a:lnTo>
                    <a:pt x="1888460" y="1714499"/>
                  </a:lnTo>
                  <a:lnTo>
                    <a:pt x="1976284" y="1689099"/>
                  </a:lnTo>
                  <a:close/>
                </a:path>
                <a:path w="4217670" h="2222500">
                  <a:moveTo>
                    <a:pt x="2018982" y="1676399"/>
                  </a:moveTo>
                  <a:lnTo>
                    <a:pt x="139826" y="1676399"/>
                  </a:lnTo>
                  <a:lnTo>
                    <a:pt x="135806" y="1689099"/>
                  </a:lnTo>
                  <a:lnTo>
                    <a:pt x="2011953" y="1689099"/>
                  </a:lnTo>
                  <a:lnTo>
                    <a:pt x="2018982" y="1676399"/>
                  </a:lnTo>
                  <a:close/>
                </a:path>
                <a:path w="4217670" h="2222500">
                  <a:moveTo>
                    <a:pt x="137160" y="1663699"/>
                  </a:moveTo>
                  <a:lnTo>
                    <a:pt x="127762" y="1663699"/>
                  </a:lnTo>
                  <a:lnTo>
                    <a:pt x="127126" y="1676399"/>
                  </a:lnTo>
                  <a:lnTo>
                    <a:pt x="132714" y="1676399"/>
                  </a:lnTo>
                  <a:lnTo>
                    <a:pt x="137160" y="1663699"/>
                  </a:lnTo>
                  <a:close/>
                </a:path>
                <a:path w="4217670" h="2222500">
                  <a:moveTo>
                    <a:pt x="2050287" y="1663699"/>
                  </a:moveTo>
                  <a:lnTo>
                    <a:pt x="149860" y="1663699"/>
                  </a:lnTo>
                  <a:lnTo>
                    <a:pt x="149860" y="1676399"/>
                  </a:lnTo>
                  <a:lnTo>
                    <a:pt x="2044319" y="1676399"/>
                  </a:lnTo>
                  <a:lnTo>
                    <a:pt x="2050287" y="1663699"/>
                  </a:lnTo>
                  <a:close/>
                </a:path>
                <a:path w="4217670" h="2222500">
                  <a:moveTo>
                    <a:pt x="2064766" y="1650999"/>
                  </a:moveTo>
                  <a:lnTo>
                    <a:pt x="144922" y="1650999"/>
                  </a:lnTo>
                  <a:lnTo>
                    <a:pt x="139408" y="1663699"/>
                  </a:lnTo>
                  <a:lnTo>
                    <a:pt x="2057780" y="1663699"/>
                  </a:lnTo>
                  <a:lnTo>
                    <a:pt x="2064766" y="1650999"/>
                  </a:lnTo>
                  <a:close/>
                </a:path>
                <a:path w="4217670" h="2222500">
                  <a:moveTo>
                    <a:pt x="2135631" y="1650999"/>
                  </a:moveTo>
                  <a:lnTo>
                    <a:pt x="2126487" y="1650999"/>
                  </a:lnTo>
                  <a:lnTo>
                    <a:pt x="2123058" y="1663699"/>
                  </a:lnTo>
                  <a:lnTo>
                    <a:pt x="2130679" y="1663699"/>
                  </a:lnTo>
                  <a:lnTo>
                    <a:pt x="2135631" y="1650999"/>
                  </a:lnTo>
                  <a:close/>
                </a:path>
                <a:path w="4217670" h="2222500">
                  <a:moveTo>
                    <a:pt x="2113533" y="1638299"/>
                  </a:moveTo>
                  <a:lnTo>
                    <a:pt x="158750" y="1638299"/>
                  </a:lnTo>
                  <a:lnTo>
                    <a:pt x="155321" y="1650999"/>
                  </a:lnTo>
                  <a:lnTo>
                    <a:pt x="2090166" y="1650999"/>
                  </a:lnTo>
                  <a:lnTo>
                    <a:pt x="2113533" y="1638299"/>
                  </a:lnTo>
                  <a:close/>
                </a:path>
                <a:path w="4217670" h="2222500">
                  <a:moveTo>
                    <a:pt x="2163318" y="1638299"/>
                  </a:moveTo>
                  <a:lnTo>
                    <a:pt x="2143379" y="1638299"/>
                  </a:lnTo>
                  <a:lnTo>
                    <a:pt x="2139315" y="1650999"/>
                  </a:lnTo>
                  <a:lnTo>
                    <a:pt x="2163572" y="1650999"/>
                  </a:lnTo>
                  <a:lnTo>
                    <a:pt x="2163318" y="1638299"/>
                  </a:lnTo>
                  <a:close/>
                </a:path>
                <a:path w="4217670" h="2222500">
                  <a:moveTo>
                    <a:pt x="2130932" y="1625599"/>
                  </a:moveTo>
                  <a:lnTo>
                    <a:pt x="147447" y="1625599"/>
                  </a:lnTo>
                  <a:lnTo>
                    <a:pt x="149351" y="1638299"/>
                  </a:lnTo>
                  <a:lnTo>
                    <a:pt x="2125726" y="1638299"/>
                  </a:lnTo>
                  <a:lnTo>
                    <a:pt x="2130932" y="1625599"/>
                  </a:lnTo>
                  <a:close/>
                </a:path>
                <a:path w="4217670" h="2222500">
                  <a:moveTo>
                    <a:pt x="2189606" y="1625599"/>
                  </a:moveTo>
                  <a:lnTo>
                    <a:pt x="2130932" y="1625599"/>
                  </a:lnTo>
                  <a:lnTo>
                    <a:pt x="2137029" y="1638299"/>
                  </a:lnTo>
                  <a:lnTo>
                    <a:pt x="2190750" y="1638299"/>
                  </a:lnTo>
                  <a:lnTo>
                    <a:pt x="2189606" y="1625599"/>
                  </a:lnTo>
                  <a:close/>
                </a:path>
                <a:path w="4217670" h="2222500">
                  <a:moveTo>
                    <a:pt x="2186304" y="1612899"/>
                  </a:moveTo>
                  <a:lnTo>
                    <a:pt x="184023" y="1612899"/>
                  </a:lnTo>
                  <a:lnTo>
                    <a:pt x="182499" y="1625599"/>
                  </a:lnTo>
                  <a:lnTo>
                    <a:pt x="2178811" y="1625599"/>
                  </a:lnTo>
                  <a:lnTo>
                    <a:pt x="2186304" y="1612899"/>
                  </a:lnTo>
                  <a:close/>
                </a:path>
                <a:path w="4217670" h="2222500">
                  <a:moveTo>
                    <a:pt x="200660" y="1600199"/>
                  </a:moveTo>
                  <a:lnTo>
                    <a:pt x="198247" y="1600199"/>
                  </a:lnTo>
                  <a:lnTo>
                    <a:pt x="196976" y="1612899"/>
                  </a:lnTo>
                  <a:lnTo>
                    <a:pt x="205612" y="1612899"/>
                  </a:lnTo>
                  <a:lnTo>
                    <a:pt x="200660" y="1600199"/>
                  </a:lnTo>
                  <a:close/>
                </a:path>
                <a:path w="4217670" h="2222500">
                  <a:moveTo>
                    <a:pt x="2223738" y="1600199"/>
                  </a:moveTo>
                  <a:lnTo>
                    <a:pt x="210438" y="1600199"/>
                  </a:lnTo>
                  <a:lnTo>
                    <a:pt x="205612" y="1612899"/>
                  </a:lnTo>
                  <a:lnTo>
                    <a:pt x="2212463" y="1612899"/>
                  </a:lnTo>
                  <a:lnTo>
                    <a:pt x="2223738" y="1600199"/>
                  </a:lnTo>
                  <a:close/>
                </a:path>
                <a:path w="4217670" h="2222500">
                  <a:moveTo>
                    <a:pt x="207517" y="1587499"/>
                  </a:moveTo>
                  <a:lnTo>
                    <a:pt x="197230" y="1587499"/>
                  </a:lnTo>
                  <a:lnTo>
                    <a:pt x="200405" y="1600199"/>
                  </a:lnTo>
                  <a:lnTo>
                    <a:pt x="207010" y="1600199"/>
                  </a:lnTo>
                  <a:lnTo>
                    <a:pt x="207517" y="1587499"/>
                  </a:lnTo>
                  <a:close/>
                </a:path>
                <a:path w="4217670" h="2222500">
                  <a:moveTo>
                    <a:pt x="217306" y="1587499"/>
                  </a:moveTo>
                  <a:lnTo>
                    <a:pt x="208787" y="1587499"/>
                  </a:lnTo>
                  <a:lnTo>
                    <a:pt x="212881" y="1600199"/>
                  </a:lnTo>
                  <a:lnTo>
                    <a:pt x="215439" y="1600199"/>
                  </a:lnTo>
                  <a:lnTo>
                    <a:pt x="217306" y="1587499"/>
                  </a:lnTo>
                  <a:close/>
                </a:path>
                <a:path w="4217670" h="2222500">
                  <a:moveTo>
                    <a:pt x="2344626" y="1562100"/>
                  </a:moveTo>
                  <a:lnTo>
                    <a:pt x="246506" y="1562100"/>
                  </a:lnTo>
                  <a:lnTo>
                    <a:pt x="239649" y="1574800"/>
                  </a:lnTo>
                  <a:lnTo>
                    <a:pt x="209311" y="1574800"/>
                  </a:lnTo>
                  <a:lnTo>
                    <a:pt x="205043" y="1587499"/>
                  </a:lnTo>
                  <a:lnTo>
                    <a:pt x="225678" y="1587499"/>
                  </a:lnTo>
                  <a:lnTo>
                    <a:pt x="228091" y="1600199"/>
                  </a:lnTo>
                  <a:lnTo>
                    <a:pt x="2277491" y="1600199"/>
                  </a:lnTo>
                  <a:lnTo>
                    <a:pt x="2292151" y="1587499"/>
                  </a:lnTo>
                  <a:lnTo>
                    <a:pt x="2325546" y="1574800"/>
                  </a:lnTo>
                  <a:lnTo>
                    <a:pt x="2344626" y="1562100"/>
                  </a:lnTo>
                  <a:close/>
                </a:path>
                <a:path w="4217670" h="2222500">
                  <a:moveTo>
                    <a:pt x="2383535" y="1549400"/>
                  </a:moveTo>
                  <a:lnTo>
                    <a:pt x="295148" y="1549400"/>
                  </a:lnTo>
                  <a:lnTo>
                    <a:pt x="288289" y="1562100"/>
                  </a:lnTo>
                  <a:lnTo>
                    <a:pt x="2363920" y="1562100"/>
                  </a:lnTo>
                  <a:lnTo>
                    <a:pt x="2383535" y="1549400"/>
                  </a:lnTo>
                  <a:close/>
                </a:path>
                <a:path w="4217670" h="2222500">
                  <a:moveTo>
                    <a:pt x="2391918" y="1549400"/>
                  </a:moveTo>
                  <a:lnTo>
                    <a:pt x="2386456" y="1549400"/>
                  </a:lnTo>
                  <a:lnTo>
                    <a:pt x="2389631" y="1562100"/>
                  </a:lnTo>
                  <a:lnTo>
                    <a:pt x="2391918" y="1549400"/>
                  </a:lnTo>
                  <a:close/>
                </a:path>
                <a:path w="4217670" h="2222500">
                  <a:moveTo>
                    <a:pt x="235965" y="1536700"/>
                  </a:moveTo>
                  <a:lnTo>
                    <a:pt x="220344" y="1536700"/>
                  </a:lnTo>
                  <a:lnTo>
                    <a:pt x="217042" y="1549400"/>
                  </a:lnTo>
                  <a:lnTo>
                    <a:pt x="233806" y="1549400"/>
                  </a:lnTo>
                  <a:lnTo>
                    <a:pt x="235965" y="1536700"/>
                  </a:lnTo>
                  <a:close/>
                </a:path>
                <a:path w="4217670" h="2222500">
                  <a:moveTo>
                    <a:pt x="283025" y="1524000"/>
                  </a:moveTo>
                  <a:lnTo>
                    <a:pt x="246252" y="1524000"/>
                  </a:lnTo>
                  <a:lnTo>
                    <a:pt x="247776" y="1536700"/>
                  </a:lnTo>
                  <a:lnTo>
                    <a:pt x="252856" y="1549400"/>
                  </a:lnTo>
                  <a:lnTo>
                    <a:pt x="256159" y="1536700"/>
                  </a:lnTo>
                  <a:lnTo>
                    <a:pt x="275002" y="1536700"/>
                  </a:lnTo>
                  <a:lnTo>
                    <a:pt x="283025" y="1524000"/>
                  </a:lnTo>
                  <a:close/>
                </a:path>
                <a:path w="4217670" h="2222500">
                  <a:moveTo>
                    <a:pt x="2394077" y="1536700"/>
                  </a:moveTo>
                  <a:lnTo>
                    <a:pt x="315722" y="1536700"/>
                  </a:lnTo>
                  <a:lnTo>
                    <a:pt x="311785" y="1549400"/>
                  </a:lnTo>
                  <a:lnTo>
                    <a:pt x="2392679" y="1549400"/>
                  </a:lnTo>
                  <a:lnTo>
                    <a:pt x="2394077" y="1536700"/>
                  </a:lnTo>
                  <a:close/>
                </a:path>
                <a:path w="4217670" h="2222500">
                  <a:moveTo>
                    <a:pt x="2400173" y="1536700"/>
                  </a:moveTo>
                  <a:lnTo>
                    <a:pt x="2394077" y="1536700"/>
                  </a:lnTo>
                  <a:lnTo>
                    <a:pt x="2402967" y="1549400"/>
                  </a:lnTo>
                  <a:lnTo>
                    <a:pt x="2400173" y="1536700"/>
                  </a:lnTo>
                  <a:close/>
                </a:path>
                <a:path w="4217670" h="2222500">
                  <a:moveTo>
                    <a:pt x="244348" y="1524000"/>
                  </a:moveTo>
                  <a:lnTo>
                    <a:pt x="227584" y="1524000"/>
                  </a:lnTo>
                  <a:lnTo>
                    <a:pt x="221487" y="1536700"/>
                  </a:lnTo>
                  <a:lnTo>
                    <a:pt x="242569" y="1536700"/>
                  </a:lnTo>
                  <a:lnTo>
                    <a:pt x="244348" y="1524000"/>
                  </a:lnTo>
                  <a:close/>
                </a:path>
                <a:path w="4217670" h="2222500">
                  <a:moveTo>
                    <a:pt x="293624" y="1524000"/>
                  </a:moveTo>
                  <a:lnTo>
                    <a:pt x="291464" y="1524000"/>
                  </a:lnTo>
                  <a:lnTo>
                    <a:pt x="289178" y="1536700"/>
                  </a:lnTo>
                  <a:lnTo>
                    <a:pt x="296544" y="1536700"/>
                  </a:lnTo>
                  <a:lnTo>
                    <a:pt x="293624" y="1524000"/>
                  </a:lnTo>
                  <a:close/>
                </a:path>
                <a:path w="4217670" h="2222500">
                  <a:moveTo>
                    <a:pt x="2396680" y="1524000"/>
                  </a:moveTo>
                  <a:lnTo>
                    <a:pt x="362076" y="1524000"/>
                  </a:lnTo>
                  <a:lnTo>
                    <a:pt x="362076" y="1536700"/>
                  </a:lnTo>
                  <a:lnTo>
                    <a:pt x="2391850" y="1536700"/>
                  </a:lnTo>
                  <a:lnTo>
                    <a:pt x="2396680" y="1524000"/>
                  </a:lnTo>
                  <a:close/>
                </a:path>
                <a:path w="4217670" h="2222500">
                  <a:moveTo>
                    <a:pt x="340487" y="1511300"/>
                  </a:moveTo>
                  <a:lnTo>
                    <a:pt x="223774" y="1511300"/>
                  </a:lnTo>
                  <a:lnTo>
                    <a:pt x="214884" y="1524000"/>
                  </a:lnTo>
                  <a:lnTo>
                    <a:pt x="324802" y="1524000"/>
                  </a:lnTo>
                  <a:lnTo>
                    <a:pt x="340487" y="1511300"/>
                  </a:lnTo>
                  <a:close/>
                </a:path>
                <a:path w="4217670" h="2222500">
                  <a:moveTo>
                    <a:pt x="2400173" y="1511300"/>
                  </a:moveTo>
                  <a:lnTo>
                    <a:pt x="383921" y="1511300"/>
                  </a:lnTo>
                  <a:lnTo>
                    <a:pt x="380746" y="1524000"/>
                  </a:lnTo>
                  <a:lnTo>
                    <a:pt x="2400272" y="1524000"/>
                  </a:lnTo>
                  <a:lnTo>
                    <a:pt x="2400173" y="1511300"/>
                  </a:lnTo>
                  <a:close/>
                </a:path>
                <a:path w="4217670" h="2222500">
                  <a:moveTo>
                    <a:pt x="389401" y="1498600"/>
                  </a:moveTo>
                  <a:lnTo>
                    <a:pt x="229869" y="1498600"/>
                  </a:lnTo>
                  <a:lnTo>
                    <a:pt x="232790" y="1511300"/>
                  </a:lnTo>
                  <a:lnTo>
                    <a:pt x="378428" y="1511300"/>
                  </a:lnTo>
                  <a:lnTo>
                    <a:pt x="389401" y="1498600"/>
                  </a:lnTo>
                  <a:close/>
                </a:path>
                <a:path w="4217670" h="2222500">
                  <a:moveTo>
                    <a:pt x="2410285" y="1498600"/>
                  </a:moveTo>
                  <a:lnTo>
                    <a:pt x="431926" y="1498600"/>
                  </a:lnTo>
                  <a:lnTo>
                    <a:pt x="423322" y="1511300"/>
                  </a:lnTo>
                  <a:lnTo>
                    <a:pt x="2398522" y="1511300"/>
                  </a:lnTo>
                  <a:lnTo>
                    <a:pt x="2410285" y="1498600"/>
                  </a:lnTo>
                  <a:close/>
                </a:path>
                <a:path w="4217670" h="2222500">
                  <a:moveTo>
                    <a:pt x="2425446" y="1498600"/>
                  </a:moveTo>
                  <a:lnTo>
                    <a:pt x="2424810" y="1498600"/>
                  </a:lnTo>
                  <a:lnTo>
                    <a:pt x="2422779" y="1511300"/>
                  </a:lnTo>
                  <a:lnTo>
                    <a:pt x="2425446" y="1498600"/>
                  </a:lnTo>
                  <a:close/>
                </a:path>
                <a:path w="4217670" h="2222500">
                  <a:moveTo>
                    <a:pt x="439900" y="1485900"/>
                  </a:moveTo>
                  <a:lnTo>
                    <a:pt x="230886" y="1485900"/>
                  </a:lnTo>
                  <a:lnTo>
                    <a:pt x="232790" y="1498600"/>
                  </a:lnTo>
                  <a:lnTo>
                    <a:pt x="433387" y="1498600"/>
                  </a:lnTo>
                  <a:lnTo>
                    <a:pt x="439900" y="1485900"/>
                  </a:lnTo>
                  <a:close/>
                </a:path>
                <a:path w="4217670" h="2222500">
                  <a:moveTo>
                    <a:pt x="2567812" y="1460500"/>
                  </a:moveTo>
                  <a:lnTo>
                    <a:pt x="233044" y="1460500"/>
                  </a:lnTo>
                  <a:lnTo>
                    <a:pt x="231521" y="1473200"/>
                  </a:lnTo>
                  <a:lnTo>
                    <a:pt x="232028" y="1473200"/>
                  </a:lnTo>
                  <a:lnTo>
                    <a:pt x="228853" y="1485900"/>
                  </a:lnTo>
                  <a:lnTo>
                    <a:pt x="456946" y="1485900"/>
                  </a:lnTo>
                  <a:lnTo>
                    <a:pt x="459866" y="1498600"/>
                  </a:lnTo>
                  <a:lnTo>
                    <a:pt x="2426970" y="1498600"/>
                  </a:lnTo>
                  <a:lnTo>
                    <a:pt x="2539484" y="1473200"/>
                  </a:lnTo>
                  <a:lnTo>
                    <a:pt x="2566851" y="1464199"/>
                  </a:lnTo>
                  <a:lnTo>
                    <a:pt x="2567812" y="1460500"/>
                  </a:lnTo>
                  <a:close/>
                </a:path>
                <a:path w="4217670" h="2222500">
                  <a:moveTo>
                    <a:pt x="2544699" y="1485900"/>
                  </a:moveTo>
                  <a:lnTo>
                    <a:pt x="2537841" y="1485900"/>
                  </a:lnTo>
                  <a:lnTo>
                    <a:pt x="2534411" y="1498600"/>
                  </a:lnTo>
                  <a:lnTo>
                    <a:pt x="2539492" y="1498600"/>
                  </a:lnTo>
                  <a:lnTo>
                    <a:pt x="2544699" y="1485900"/>
                  </a:lnTo>
                  <a:close/>
                </a:path>
                <a:path w="4217670" h="2222500">
                  <a:moveTo>
                    <a:pt x="2573369" y="1485900"/>
                  </a:moveTo>
                  <a:lnTo>
                    <a:pt x="2544699" y="1485900"/>
                  </a:lnTo>
                  <a:lnTo>
                    <a:pt x="2548635" y="1498600"/>
                  </a:lnTo>
                  <a:lnTo>
                    <a:pt x="2563054" y="1498600"/>
                  </a:lnTo>
                  <a:lnTo>
                    <a:pt x="2573369" y="1485900"/>
                  </a:lnTo>
                  <a:close/>
                </a:path>
                <a:path w="4217670" h="2222500">
                  <a:moveTo>
                    <a:pt x="2608453" y="1473200"/>
                  </a:moveTo>
                  <a:lnTo>
                    <a:pt x="2575220" y="1473200"/>
                  </a:lnTo>
                  <a:lnTo>
                    <a:pt x="2565765" y="1485900"/>
                  </a:lnTo>
                  <a:lnTo>
                    <a:pt x="2605531" y="1485900"/>
                  </a:lnTo>
                  <a:lnTo>
                    <a:pt x="2608453" y="1473200"/>
                  </a:lnTo>
                  <a:close/>
                </a:path>
                <a:path w="4217670" h="2222500">
                  <a:moveTo>
                    <a:pt x="2595245" y="1460500"/>
                  </a:moveTo>
                  <a:lnTo>
                    <a:pt x="2578100" y="1460500"/>
                  </a:lnTo>
                  <a:lnTo>
                    <a:pt x="2566851" y="1464199"/>
                  </a:lnTo>
                  <a:lnTo>
                    <a:pt x="2564510" y="1473200"/>
                  </a:lnTo>
                  <a:lnTo>
                    <a:pt x="2595245" y="1473200"/>
                  </a:lnTo>
                  <a:lnTo>
                    <a:pt x="2595245" y="1460500"/>
                  </a:lnTo>
                  <a:close/>
                </a:path>
                <a:path w="4217670" h="2222500">
                  <a:moveTo>
                    <a:pt x="230377" y="1447800"/>
                  </a:moveTo>
                  <a:lnTo>
                    <a:pt x="224027" y="1447800"/>
                  </a:lnTo>
                  <a:lnTo>
                    <a:pt x="225932" y="1460500"/>
                  </a:lnTo>
                  <a:lnTo>
                    <a:pt x="230377" y="1447800"/>
                  </a:lnTo>
                  <a:close/>
                </a:path>
                <a:path w="4217670" h="2222500">
                  <a:moveTo>
                    <a:pt x="2656585" y="1447800"/>
                  </a:moveTo>
                  <a:lnTo>
                    <a:pt x="239649" y="1447800"/>
                  </a:lnTo>
                  <a:lnTo>
                    <a:pt x="241680" y="1460500"/>
                  </a:lnTo>
                  <a:lnTo>
                    <a:pt x="2653156" y="1460500"/>
                  </a:lnTo>
                  <a:lnTo>
                    <a:pt x="2656585" y="1447800"/>
                  </a:lnTo>
                  <a:close/>
                </a:path>
                <a:path w="4217670" h="2222500">
                  <a:moveTo>
                    <a:pt x="2692146" y="1435100"/>
                  </a:moveTo>
                  <a:lnTo>
                    <a:pt x="223012" y="1435100"/>
                  </a:lnTo>
                  <a:lnTo>
                    <a:pt x="221996" y="1447800"/>
                  </a:lnTo>
                  <a:lnTo>
                    <a:pt x="2684218" y="1447800"/>
                  </a:lnTo>
                  <a:lnTo>
                    <a:pt x="2692146" y="1435100"/>
                  </a:lnTo>
                  <a:close/>
                </a:path>
                <a:path w="4217670" h="2222500">
                  <a:moveTo>
                    <a:pt x="2712974" y="1422400"/>
                  </a:moveTo>
                  <a:lnTo>
                    <a:pt x="236727" y="1422400"/>
                  </a:lnTo>
                  <a:lnTo>
                    <a:pt x="233806" y="1435100"/>
                  </a:lnTo>
                  <a:lnTo>
                    <a:pt x="2710053" y="1435100"/>
                  </a:lnTo>
                  <a:lnTo>
                    <a:pt x="2712974" y="1422400"/>
                  </a:lnTo>
                  <a:close/>
                </a:path>
                <a:path w="4217670" h="2222500">
                  <a:moveTo>
                    <a:pt x="2769361" y="1409700"/>
                  </a:moveTo>
                  <a:lnTo>
                    <a:pt x="228346" y="1409700"/>
                  </a:lnTo>
                  <a:lnTo>
                    <a:pt x="231266" y="1422400"/>
                  </a:lnTo>
                  <a:lnTo>
                    <a:pt x="2762504" y="1422400"/>
                  </a:lnTo>
                  <a:lnTo>
                    <a:pt x="2769361" y="1409700"/>
                  </a:lnTo>
                  <a:close/>
                </a:path>
                <a:path w="4217670" h="2222500">
                  <a:moveTo>
                    <a:pt x="2788793" y="1409700"/>
                  </a:moveTo>
                  <a:lnTo>
                    <a:pt x="2769361" y="1409700"/>
                  </a:lnTo>
                  <a:lnTo>
                    <a:pt x="2776728" y="1422400"/>
                  </a:lnTo>
                  <a:lnTo>
                    <a:pt x="2792222" y="1422400"/>
                  </a:lnTo>
                  <a:lnTo>
                    <a:pt x="2788793" y="1409700"/>
                  </a:lnTo>
                  <a:close/>
                </a:path>
                <a:path w="4217670" h="2222500">
                  <a:moveTo>
                    <a:pt x="2818129" y="1397000"/>
                  </a:moveTo>
                  <a:lnTo>
                    <a:pt x="251666" y="1397000"/>
                  </a:lnTo>
                  <a:lnTo>
                    <a:pt x="245014" y="1409700"/>
                  </a:lnTo>
                  <a:lnTo>
                    <a:pt x="2813050" y="1409700"/>
                  </a:lnTo>
                  <a:lnTo>
                    <a:pt x="2818129" y="1397000"/>
                  </a:lnTo>
                  <a:close/>
                </a:path>
                <a:path w="4217670" h="2222500">
                  <a:moveTo>
                    <a:pt x="2835529" y="1397000"/>
                  </a:moveTo>
                  <a:lnTo>
                    <a:pt x="2818129" y="1397000"/>
                  </a:lnTo>
                  <a:lnTo>
                    <a:pt x="2825242" y="1409700"/>
                  </a:lnTo>
                  <a:lnTo>
                    <a:pt x="2827781" y="1409700"/>
                  </a:lnTo>
                  <a:lnTo>
                    <a:pt x="2835529" y="1397000"/>
                  </a:lnTo>
                  <a:close/>
                </a:path>
                <a:path w="4217670" h="2222500">
                  <a:moveTo>
                    <a:pt x="2876873" y="1384300"/>
                  </a:moveTo>
                  <a:lnTo>
                    <a:pt x="261747" y="1384300"/>
                  </a:lnTo>
                  <a:lnTo>
                    <a:pt x="270763" y="1397000"/>
                  </a:lnTo>
                  <a:lnTo>
                    <a:pt x="2868374" y="1397000"/>
                  </a:lnTo>
                  <a:lnTo>
                    <a:pt x="2876873" y="1384300"/>
                  </a:lnTo>
                  <a:close/>
                </a:path>
                <a:path w="4217670" h="2222500">
                  <a:moveTo>
                    <a:pt x="2931128" y="1371600"/>
                  </a:moveTo>
                  <a:lnTo>
                    <a:pt x="272278" y="1371600"/>
                  </a:lnTo>
                  <a:lnTo>
                    <a:pt x="265175" y="1384300"/>
                  </a:lnTo>
                  <a:lnTo>
                    <a:pt x="2908173" y="1384300"/>
                  </a:lnTo>
                  <a:lnTo>
                    <a:pt x="2931128" y="1371600"/>
                  </a:lnTo>
                  <a:close/>
                </a:path>
                <a:path w="4217670" h="2222500">
                  <a:moveTo>
                    <a:pt x="2977896" y="1358900"/>
                  </a:moveTo>
                  <a:lnTo>
                    <a:pt x="289940" y="1358900"/>
                  </a:lnTo>
                  <a:lnTo>
                    <a:pt x="284196" y="1371600"/>
                  </a:lnTo>
                  <a:lnTo>
                    <a:pt x="2954321" y="1371600"/>
                  </a:lnTo>
                  <a:lnTo>
                    <a:pt x="2977896" y="1358900"/>
                  </a:lnTo>
                  <a:close/>
                </a:path>
                <a:path w="4217670" h="2222500">
                  <a:moveTo>
                    <a:pt x="2963163" y="1346200"/>
                  </a:moveTo>
                  <a:lnTo>
                    <a:pt x="294893" y="1346200"/>
                  </a:lnTo>
                  <a:lnTo>
                    <a:pt x="295528" y="1358900"/>
                  </a:lnTo>
                  <a:lnTo>
                    <a:pt x="2960624" y="1358900"/>
                  </a:lnTo>
                  <a:lnTo>
                    <a:pt x="2963163" y="1346200"/>
                  </a:lnTo>
                  <a:close/>
                </a:path>
                <a:path w="4217670" h="2222500">
                  <a:moveTo>
                    <a:pt x="2984754" y="1346200"/>
                  </a:moveTo>
                  <a:lnTo>
                    <a:pt x="2972434" y="1346200"/>
                  </a:lnTo>
                  <a:lnTo>
                    <a:pt x="2971165" y="1358900"/>
                  </a:lnTo>
                  <a:lnTo>
                    <a:pt x="2986404" y="1358900"/>
                  </a:lnTo>
                  <a:lnTo>
                    <a:pt x="2984754" y="1346200"/>
                  </a:lnTo>
                  <a:close/>
                </a:path>
                <a:path w="4217670" h="2222500">
                  <a:moveTo>
                    <a:pt x="3013979" y="1346200"/>
                  </a:moveTo>
                  <a:lnTo>
                    <a:pt x="3000621" y="1346200"/>
                  </a:lnTo>
                  <a:lnTo>
                    <a:pt x="2991611" y="1358900"/>
                  </a:lnTo>
                  <a:lnTo>
                    <a:pt x="3002944" y="1358900"/>
                  </a:lnTo>
                  <a:lnTo>
                    <a:pt x="3013979" y="1346200"/>
                  </a:lnTo>
                  <a:close/>
                </a:path>
                <a:path w="4217670" h="2222500">
                  <a:moveTo>
                    <a:pt x="2982976" y="1333500"/>
                  </a:moveTo>
                  <a:lnTo>
                    <a:pt x="308863" y="1333500"/>
                  </a:lnTo>
                  <a:lnTo>
                    <a:pt x="309372" y="1346200"/>
                  </a:lnTo>
                  <a:lnTo>
                    <a:pt x="2983483" y="1346200"/>
                  </a:lnTo>
                  <a:lnTo>
                    <a:pt x="2982976" y="1333500"/>
                  </a:lnTo>
                  <a:close/>
                </a:path>
                <a:path w="4217670" h="2222500">
                  <a:moveTo>
                    <a:pt x="3054028" y="1333500"/>
                  </a:moveTo>
                  <a:lnTo>
                    <a:pt x="3035934" y="1333500"/>
                  </a:lnTo>
                  <a:lnTo>
                    <a:pt x="3029838" y="1346200"/>
                  </a:lnTo>
                  <a:lnTo>
                    <a:pt x="3045841" y="1346200"/>
                  </a:lnTo>
                  <a:lnTo>
                    <a:pt x="3054028" y="1333500"/>
                  </a:lnTo>
                  <a:close/>
                </a:path>
                <a:path w="4217670" h="2222500">
                  <a:moveTo>
                    <a:pt x="309752" y="1320800"/>
                  </a:moveTo>
                  <a:lnTo>
                    <a:pt x="311023" y="1333500"/>
                  </a:lnTo>
                  <a:lnTo>
                    <a:pt x="316864" y="1333500"/>
                  </a:lnTo>
                  <a:lnTo>
                    <a:pt x="309752" y="1320800"/>
                  </a:lnTo>
                  <a:close/>
                </a:path>
                <a:path w="4217670" h="2222500">
                  <a:moveTo>
                    <a:pt x="2990596" y="1320800"/>
                  </a:moveTo>
                  <a:lnTo>
                    <a:pt x="319913" y="1320800"/>
                  </a:lnTo>
                  <a:lnTo>
                    <a:pt x="316864" y="1333500"/>
                  </a:lnTo>
                  <a:lnTo>
                    <a:pt x="2987167" y="1333500"/>
                  </a:lnTo>
                  <a:lnTo>
                    <a:pt x="2990596" y="1320800"/>
                  </a:lnTo>
                  <a:close/>
                </a:path>
                <a:path w="4217670" h="2222500">
                  <a:moveTo>
                    <a:pt x="3031362" y="1320800"/>
                  </a:moveTo>
                  <a:lnTo>
                    <a:pt x="2992247" y="1320800"/>
                  </a:lnTo>
                  <a:lnTo>
                    <a:pt x="2998978" y="1333500"/>
                  </a:lnTo>
                  <a:lnTo>
                    <a:pt x="3023488" y="1333500"/>
                  </a:lnTo>
                  <a:lnTo>
                    <a:pt x="3031362" y="1320800"/>
                  </a:lnTo>
                  <a:close/>
                </a:path>
                <a:path w="4217670" h="2222500">
                  <a:moveTo>
                    <a:pt x="3113024" y="1320800"/>
                  </a:moveTo>
                  <a:lnTo>
                    <a:pt x="3081781" y="1320800"/>
                  </a:lnTo>
                  <a:lnTo>
                    <a:pt x="3075178" y="1333500"/>
                  </a:lnTo>
                  <a:lnTo>
                    <a:pt x="3104570" y="1333500"/>
                  </a:lnTo>
                  <a:lnTo>
                    <a:pt x="3113024" y="1320800"/>
                  </a:lnTo>
                  <a:close/>
                </a:path>
                <a:path w="4217670" h="2222500">
                  <a:moveTo>
                    <a:pt x="3058541" y="1308100"/>
                  </a:moveTo>
                  <a:lnTo>
                    <a:pt x="309372" y="1308100"/>
                  </a:lnTo>
                  <a:lnTo>
                    <a:pt x="311023" y="1320800"/>
                  </a:lnTo>
                  <a:lnTo>
                    <a:pt x="3055620" y="1320800"/>
                  </a:lnTo>
                  <a:lnTo>
                    <a:pt x="3058541" y="1308100"/>
                  </a:lnTo>
                  <a:close/>
                </a:path>
                <a:path w="4217670" h="2222500">
                  <a:moveTo>
                    <a:pt x="3063240" y="1308100"/>
                  </a:moveTo>
                  <a:lnTo>
                    <a:pt x="3058541" y="1308100"/>
                  </a:lnTo>
                  <a:lnTo>
                    <a:pt x="3060954" y="1320800"/>
                  </a:lnTo>
                  <a:lnTo>
                    <a:pt x="3063240" y="1308100"/>
                  </a:lnTo>
                  <a:close/>
                </a:path>
                <a:path w="4217670" h="2222500">
                  <a:moveTo>
                    <a:pt x="3085719" y="1308100"/>
                  </a:moveTo>
                  <a:lnTo>
                    <a:pt x="3070732" y="1308100"/>
                  </a:lnTo>
                  <a:lnTo>
                    <a:pt x="3078860" y="1320800"/>
                  </a:lnTo>
                  <a:lnTo>
                    <a:pt x="3085719" y="1308100"/>
                  </a:lnTo>
                  <a:close/>
                </a:path>
                <a:path w="4217670" h="2222500">
                  <a:moveTo>
                    <a:pt x="3148298" y="1308100"/>
                  </a:moveTo>
                  <a:lnTo>
                    <a:pt x="3130214" y="1308100"/>
                  </a:lnTo>
                  <a:lnTo>
                    <a:pt x="3124707" y="1320800"/>
                  </a:lnTo>
                  <a:lnTo>
                    <a:pt x="3140555" y="1320800"/>
                  </a:lnTo>
                  <a:lnTo>
                    <a:pt x="3148298" y="1308100"/>
                  </a:lnTo>
                  <a:close/>
                </a:path>
                <a:path w="4217670" h="2222500">
                  <a:moveTo>
                    <a:pt x="316864" y="1295400"/>
                  </a:moveTo>
                  <a:lnTo>
                    <a:pt x="312038" y="1308100"/>
                  </a:lnTo>
                  <a:lnTo>
                    <a:pt x="323850" y="1308100"/>
                  </a:lnTo>
                  <a:lnTo>
                    <a:pt x="316864" y="1295400"/>
                  </a:lnTo>
                  <a:close/>
                </a:path>
                <a:path w="4217670" h="2222500">
                  <a:moveTo>
                    <a:pt x="3155696" y="1282700"/>
                  </a:moveTo>
                  <a:lnTo>
                    <a:pt x="319659" y="1282700"/>
                  </a:lnTo>
                  <a:lnTo>
                    <a:pt x="321563" y="1295400"/>
                  </a:lnTo>
                  <a:lnTo>
                    <a:pt x="331597" y="1295400"/>
                  </a:lnTo>
                  <a:lnTo>
                    <a:pt x="328929" y="1308100"/>
                  </a:lnTo>
                  <a:lnTo>
                    <a:pt x="3120898" y="1308100"/>
                  </a:lnTo>
                  <a:lnTo>
                    <a:pt x="3138832" y="1295400"/>
                  </a:lnTo>
                  <a:lnTo>
                    <a:pt x="3155696" y="1282700"/>
                  </a:lnTo>
                  <a:close/>
                </a:path>
                <a:path w="4217670" h="2222500">
                  <a:moveTo>
                    <a:pt x="3151504" y="1295400"/>
                  </a:moveTo>
                  <a:lnTo>
                    <a:pt x="3149219" y="1295400"/>
                  </a:lnTo>
                  <a:lnTo>
                    <a:pt x="3149219" y="1308100"/>
                  </a:lnTo>
                  <a:lnTo>
                    <a:pt x="3152521" y="1308100"/>
                  </a:lnTo>
                  <a:lnTo>
                    <a:pt x="3151504" y="1295400"/>
                  </a:lnTo>
                  <a:close/>
                </a:path>
                <a:path w="4217670" h="2222500">
                  <a:moveTo>
                    <a:pt x="3200634" y="1295400"/>
                  </a:moveTo>
                  <a:lnTo>
                    <a:pt x="3175761" y="1295400"/>
                  </a:lnTo>
                  <a:lnTo>
                    <a:pt x="3169411" y="1308100"/>
                  </a:lnTo>
                  <a:lnTo>
                    <a:pt x="3188589" y="1308100"/>
                  </a:lnTo>
                  <a:lnTo>
                    <a:pt x="3200634" y="1295400"/>
                  </a:lnTo>
                  <a:close/>
                </a:path>
                <a:path w="4217670" h="2222500">
                  <a:moveTo>
                    <a:pt x="3168142" y="1282700"/>
                  </a:moveTo>
                  <a:lnTo>
                    <a:pt x="3157854" y="1282700"/>
                  </a:lnTo>
                  <a:lnTo>
                    <a:pt x="3163697" y="1295400"/>
                  </a:lnTo>
                  <a:lnTo>
                    <a:pt x="3168142" y="1282700"/>
                  </a:lnTo>
                  <a:close/>
                </a:path>
                <a:path w="4217670" h="2222500">
                  <a:moveTo>
                    <a:pt x="3233483" y="1282700"/>
                  </a:moveTo>
                  <a:lnTo>
                    <a:pt x="3187573" y="1282700"/>
                  </a:lnTo>
                  <a:lnTo>
                    <a:pt x="3183635" y="1295400"/>
                  </a:lnTo>
                  <a:lnTo>
                    <a:pt x="3223331" y="1295400"/>
                  </a:lnTo>
                  <a:lnTo>
                    <a:pt x="3233483" y="1282700"/>
                  </a:lnTo>
                  <a:close/>
                </a:path>
                <a:path w="4217670" h="2222500">
                  <a:moveTo>
                    <a:pt x="330707" y="1270000"/>
                  </a:moveTo>
                  <a:lnTo>
                    <a:pt x="329946" y="1282700"/>
                  </a:lnTo>
                  <a:lnTo>
                    <a:pt x="335025" y="1282700"/>
                  </a:lnTo>
                  <a:lnTo>
                    <a:pt x="330707" y="1270000"/>
                  </a:lnTo>
                  <a:close/>
                </a:path>
                <a:path w="4217670" h="2222500">
                  <a:moveTo>
                    <a:pt x="3191763" y="1270000"/>
                  </a:moveTo>
                  <a:lnTo>
                    <a:pt x="336041" y="1270000"/>
                  </a:lnTo>
                  <a:lnTo>
                    <a:pt x="335025" y="1282700"/>
                  </a:lnTo>
                  <a:lnTo>
                    <a:pt x="3184652" y="1282700"/>
                  </a:lnTo>
                  <a:lnTo>
                    <a:pt x="3191763" y="1270000"/>
                  </a:lnTo>
                  <a:close/>
                </a:path>
                <a:path w="4217670" h="2222500">
                  <a:moveTo>
                    <a:pt x="3273905" y="1270000"/>
                  </a:moveTo>
                  <a:lnTo>
                    <a:pt x="3191763" y="1270000"/>
                  </a:lnTo>
                  <a:lnTo>
                    <a:pt x="3187319" y="1282700"/>
                  </a:lnTo>
                  <a:lnTo>
                    <a:pt x="3258947" y="1282700"/>
                  </a:lnTo>
                  <a:lnTo>
                    <a:pt x="3273905" y="1270000"/>
                  </a:lnTo>
                  <a:close/>
                </a:path>
                <a:path w="4217670" h="2222500">
                  <a:moveTo>
                    <a:pt x="3322447" y="1257300"/>
                  </a:moveTo>
                  <a:lnTo>
                    <a:pt x="346582" y="1257300"/>
                  </a:lnTo>
                  <a:lnTo>
                    <a:pt x="343153" y="1270000"/>
                  </a:lnTo>
                  <a:lnTo>
                    <a:pt x="3306202" y="1270000"/>
                  </a:lnTo>
                  <a:lnTo>
                    <a:pt x="3322447" y="1257300"/>
                  </a:lnTo>
                  <a:close/>
                </a:path>
                <a:path w="4217670" h="2222500">
                  <a:moveTo>
                    <a:pt x="3342767" y="1257300"/>
                  </a:moveTo>
                  <a:lnTo>
                    <a:pt x="3329304" y="1257300"/>
                  </a:lnTo>
                  <a:lnTo>
                    <a:pt x="3337179" y="1270000"/>
                  </a:lnTo>
                  <a:lnTo>
                    <a:pt x="3342767" y="1257300"/>
                  </a:lnTo>
                  <a:close/>
                </a:path>
                <a:path w="4217670" h="2222500">
                  <a:moveTo>
                    <a:pt x="3280140" y="1244600"/>
                  </a:moveTo>
                  <a:lnTo>
                    <a:pt x="331088" y="1244600"/>
                  </a:lnTo>
                  <a:lnTo>
                    <a:pt x="332104" y="1257300"/>
                  </a:lnTo>
                  <a:lnTo>
                    <a:pt x="3273446" y="1257300"/>
                  </a:lnTo>
                  <a:lnTo>
                    <a:pt x="3280140" y="1244600"/>
                  </a:lnTo>
                  <a:close/>
                </a:path>
                <a:path w="4217670" h="2222500">
                  <a:moveTo>
                    <a:pt x="3348990" y="1244600"/>
                  </a:moveTo>
                  <a:lnTo>
                    <a:pt x="3317164" y="1244600"/>
                  </a:lnTo>
                  <a:lnTo>
                    <a:pt x="3302190" y="1257300"/>
                  </a:lnTo>
                  <a:lnTo>
                    <a:pt x="3348735" y="1257300"/>
                  </a:lnTo>
                  <a:lnTo>
                    <a:pt x="3348990" y="1244600"/>
                  </a:lnTo>
                  <a:close/>
                </a:path>
                <a:path w="4217670" h="2222500">
                  <a:moveTo>
                    <a:pt x="334390" y="1231900"/>
                  </a:moveTo>
                  <a:lnTo>
                    <a:pt x="325754" y="1231900"/>
                  </a:lnTo>
                  <a:lnTo>
                    <a:pt x="323596" y="1244600"/>
                  </a:lnTo>
                  <a:lnTo>
                    <a:pt x="329438" y="1244600"/>
                  </a:lnTo>
                  <a:lnTo>
                    <a:pt x="334390" y="1231900"/>
                  </a:lnTo>
                  <a:close/>
                </a:path>
                <a:path w="4217670" h="2222500">
                  <a:moveTo>
                    <a:pt x="3321177" y="1231900"/>
                  </a:moveTo>
                  <a:lnTo>
                    <a:pt x="361823" y="1231900"/>
                  </a:lnTo>
                  <a:lnTo>
                    <a:pt x="358648" y="1244600"/>
                  </a:lnTo>
                  <a:lnTo>
                    <a:pt x="3316779" y="1244600"/>
                  </a:lnTo>
                  <a:lnTo>
                    <a:pt x="3321177" y="1231900"/>
                  </a:lnTo>
                  <a:close/>
                </a:path>
                <a:path w="4217670" h="2222500">
                  <a:moveTo>
                    <a:pt x="3416141" y="1231900"/>
                  </a:moveTo>
                  <a:lnTo>
                    <a:pt x="3361039" y="1231900"/>
                  </a:lnTo>
                  <a:lnTo>
                    <a:pt x="3346987" y="1244600"/>
                  </a:lnTo>
                  <a:lnTo>
                    <a:pt x="3402881" y="1244600"/>
                  </a:lnTo>
                  <a:lnTo>
                    <a:pt x="3416141" y="1231900"/>
                  </a:lnTo>
                  <a:close/>
                </a:path>
                <a:path w="4217670" h="2222500">
                  <a:moveTo>
                    <a:pt x="3353155" y="1219200"/>
                  </a:moveTo>
                  <a:lnTo>
                    <a:pt x="342604" y="1219200"/>
                  </a:lnTo>
                  <a:lnTo>
                    <a:pt x="333882" y="1231900"/>
                  </a:lnTo>
                  <a:lnTo>
                    <a:pt x="3346402" y="1231900"/>
                  </a:lnTo>
                  <a:lnTo>
                    <a:pt x="3353155" y="1219200"/>
                  </a:lnTo>
                  <a:close/>
                </a:path>
                <a:path w="4217670" h="2222500">
                  <a:moveTo>
                    <a:pt x="3432048" y="1219200"/>
                  </a:moveTo>
                  <a:lnTo>
                    <a:pt x="3394075" y="1219200"/>
                  </a:lnTo>
                  <a:lnTo>
                    <a:pt x="3388868" y="1231900"/>
                  </a:lnTo>
                  <a:lnTo>
                    <a:pt x="3434587" y="1231900"/>
                  </a:lnTo>
                  <a:lnTo>
                    <a:pt x="3432048" y="1219200"/>
                  </a:lnTo>
                  <a:close/>
                </a:path>
                <a:path w="4217670" h="2222500">
                  <a:moveTo>
                    <a:pt x="3439159" y="1219200"/>
                  </a:moveTo>
                  <a:lnTo>
                    <a:pt x="3434587" y="1231900"/>
                  </a:lnTo>
                  <a:lnTo>
                    <a:pt x="3443351" y="1231900"/>
                  </a:lnTo>
                  <a:lnTo>
                    <a:pt x="3439159" y="1219200"/>
                  </a:lnTo>
                  <a:close/>
                </a:path>
                <a:path w="4217670" h="2222500">
                  <a:moveTo>
                    <a:pt x="3389503" y="1206500"/>
                  </a:moveTo>
                  <a:lnTo>
                    <a:pt x="381635" y="1206500"/>
                  </a:lnTo>
                  <a:lnTo>
                    <a:pt x="378205" y="1219200"/>
                  </a:lnTo>
                  <a:lnTo>
                    <a:pt x="3380029" y="1219200"/>
                  </a:lnTo>
                  <a:lnTo>
                    <a:pt x="3389503" y="1206500"/>
                  </a:lnTo>
                  <a:close/>
                </a:path>
                <a:path w="4217670" h="2222500">
                  <a:moveTo>
                    <a:pt x="3426968" y="1206500"/>
                  </a:moveTo>
                  <a:lnTo>
                    <a:pt x="3423538" y="1219200"/>
                  </a:lnTo>
                  <a:lnTo>
                    <a:pt x="3430397" y="1219200"/>
                  </a:lnTo>
                  <a:lnTo>
                    <a:pt x="3426968" y="1206500"/>
                  </a:lnTo>
                  <a:close/>
                </a:path>
                <a:path w="4217670" h="2222500">
                  <a:moveTo>
                    <a:pt x="3442019" y="1193800"/>
                  </a:moveTo>
                  <a:lnTo>
                    <a:pt x="387350" y="1193800"/>
                  </a:lnTo>
                  <a:lnTo>
                    <a:pt x="382650" y="1206500"/>
                  </a:lnTo>
                  <a:lnTo>
                    <a:pt x="3431174" y="1206500"/>
                  </a:lnTo>
                  <a:lnTo>
                    <a:pt x="3442019" y="1193800"/>
                  </a:lnTo>
                  <a:close/>
                </a:path>
                <a:path w="4217670" h="2222500">
                  <a:moveTo>
                    <a:pt x="439800" y="1181100"/>
                  </a:moveTo>
                  <a:lnTo>
                    <a:pt x="429005" y="1181100"/>
                  </a:lnTo>
                  <a:lnTo>
                    <a:pt x="420703" y="1193800"/>
                  </a:lnTo>
                  <a:lnTo>
                    <a:pt x="437641" y="1193800"/>
                  </a:lnTo>
                  <a:lnTo>
                    <a:pt x="439800" y="1181100"/>
                  </a:lnTo>
                  <a:close/>
                </a:path>
                <a:path w="4217670" h="2222500">
                  <a:moveTo>
                    <a:pt x="3503676" y="1168400"/>
                  </a:moveTo>
                  <a:lnTo>
                    <a:pt x="470042" y="1168400"/>
                  </a:lnTo>
                  <a:lnTo>
                    <a:pt x="459702" y="1181100"/>
                  </a:lnTo>
                  <a:lnTo>
                    <a:pt x="451612" y="1193800"/>
                  </a:lnTo>
                  <a:lnTo>
                    <a:pt x="3464329" y="1193800"/>
                  </a:lnTo>
                  <a:lnTo>
                    <a:pt x="3475545" y="1181100"/>
                  </a:lnTo>
                  <a:lnTo>
                    <a:pt x="3497833" y="1181100"/>
                  </a:lnTo>
                  <a:lnTo>
                    <a:pt x="3503676" y="1168400"/>
                  </a:lnTo>
                  <a:close/>
                </a:path>
                <a:path w="4217670" h="2222500">
                  <a:moveTo>
                    <a:pt x="530351" y="1155700"/>
                  </a:moveTo>
                  <a:lnTo>
                    <a:pt x="514226" y="1155700"/>
                  </a:lnTo>
                  <a:lnTo>
                    <a:pt x="507174" y="1168400"/>
                  </a:lnTo>
                  <a:lnTo>
                    <a:pt x="531494" y="1168400"/>
                  </a:lnTo>
                  <a:lnTo>
                    <a:pt x="530351" y="1155700"/>
                  </a:lnTo>
                  <a:close/>
                </a:path>
                <a:path w="4217670" h="2222500">
                  <a:moveTo>
                    <a:pt x="3532308" y="1155700"/>
                  </a:moveTo>
                  <a:lnTo>
                    <a:pt x="544957" y="1155700"/>
                  </a:lnTo>
                  <a:lnTo>
                    <a:pt x="533808" y="1168400"/>
                  </a:lnTo>
                  <a:lnTo>
                    <a:pt x="3516503" y="1168400"/>
                  </a:lnTo>
                  <a:lnTo>
                    <a:pt x="3532308" y="1155700"/>
                  </a:lnTo>
                  <a:close/>
                </a:path>
                <a:path w="4217670" h="2222500">
                  <a:moveTo>
                    <a:pt x="539623" y="1143000"/>
                  </a:moveTo>
                  <a:lnTo>
                    <a:pt x="537717" y="1155700"/>
                  </a:lnTo>
                  <a:lnTo>
                    <a:pt x="540638" y="1155700"/>
                  </a:lnTo>
                  <a:lnTo>
                    <a:pt x="539623" y="1143000"/>
                  </a:lnTo>
                  <a:close/>
                </a:path>
                <a:path w="4217670" h="2222500">
                  <a:moveTo>
                    <a:pt x="3585075" y="1143000"/>
                  </a:moveTo>
                  <a:lnTo>
                    <a:pt x="570102" y="1143000"/>
                  </a:lnTo>
                  <a:lnTo>
                    <a:pt x="562228" y="1155700"/>
                  </a:lnTo>
                  <a:lnTo>
                    <a:pt x="3586099" y="1155700"/>
                  </a:lnTo>
                  <a:lnTo>
                    <a:pt x="3585075" y="1143000"/>
                  </a:lnTo>
                  <a:close/>
                </a:path>
                <a:path w="4217670" h="2222500">
                  <a:moveTo>
                    <a:pt x="594360" y="1130300"/>
                  </a:moveTo>
                  <a:lnTo>
                    <a:pt x="590168" y="1130300"/>
                  </a:lnTo>
                  <a:lnTo>
                    <a:pt x="589152" y="1143000"/>
                  </a:lnTo>
                  <a:lnTo>
                    <a:pt x="593343" y="1143000"/>
                  </a:lnTo>
                  <a:lnTo>
                    <a:pt x="594360" y="1140967"/>
                  </a:lnTo>
                  <a:lnTo>
                    <a:pt x="594360" y="1130300"/>
                  </a:lnTo>
                  <a:close/>
                </a:path>
                <a:path w="4217670" h="2222500">
                  <a:moveTo>
                    <a:pt x="612013" y="1130300"/>
                  </a:moveTo>
                  <a:lnTo>
                    <a:pt x="599693" y="1130300"/>
                  </a:lnTo>
                  <a:lnTo>
                    <a:pt x="594360" y="1140967"/>
                  </a:lnTo>
                  <a:lnTo>
                    <a:pt x="594360" y="1143000"/>
                  </a:lnTo>
                  <a:lnTo>
                    <a:pt x="605154" y="1143000"/>
                  </a:lnTo>
                  <a:lnTo>
                    <a:pt x="612013" y="1130300"/>
                  </a:lnTo>
                  <a:close/>
                </a:path>
                <a:path w="4217670" h="2222500">
                  <a:moveTo>
                    <a:pt x="3593719" y="1130300"/>
                  </a:moveTo>
                  <a:lnTo>
                    <a:pt x="615632" y="1130300"/>
                  </a:lnTo>
                  <a:lnTo>
                    <a:pt x="608044" y="1143000"/>
                  </a:lnTo>
                  <a:lnTo>
                    <a:pt x="3588004" y="1143000"/>
                  </a:lnTo>
                  <a:lnTo>
                    <a:pt x="3593719" y="1130300"/>
                  </a:lnTo>
                  <a:close/>
                </a:path>
                <a:path w="4217670" h="2222500">
                  <a:moveTo>
                    <a:pt x="3586099" y="1117600"/>
                  </a:moveTo>
                  <a:lnTo>
                    <a:pt x="647001" y="1117600"/>
                  </a:lnTo>
                  <a:lnTo>
                    <a:pt x="639750" y="1130300"/>
                  </a:lnTo>
                  <a:lnTo>
                    <a:pt x="3580169" y="1130300"/>
                  </a:lnTo>
                  <a:lnTo>
                    <a:pt x="3586099" y="1117600"/>
                  </a:lnTo>
                  <a:close/>
                </a:path>
                <a:path w="4217670" h="2222500">
                  <a:moveTo>
                    <a:pt x="3634612" y="1104900"/>
                  </a:moveTo>
                  <a:lnTo>
                    <a:pt x="674751" y="1104900"/>
                  </a:lnTo>
                  <a:lnTo>
                    <a:pt x="661288" y="1117600"/>
                  </a:lnTo>
                  <a:lnTo>
                    <a:pt x="3635629" y="1117600"/>
                  </a:lnTo>
                  <a:lnTo>
                    <a:pt x="3634612" y="1104900"/>
                  </a:lnTo>
                  <a:close/>
                </a:path>
                <a:path w="4217670" h="2222500">
                  <a:moveTo>
                    <a:pt x="719201" y="1092200"/>
                  </a:moveTo>
                  <a:lnTo>
                    <a:pt x="694943" y="1092200"/>
                  </a:lnTo>
                  <a:lnTo>
                    <a:pt x="693419" y="1104900"/>
                  </a:lnTo>
                  <a:lnTo>
                    <a:pt x="720598" y="1104900"/>
                  </a:lnTo>
                  <a:lnTo>
                    <a:pt x="719201" y="1092200"/>
                  </a:lnTo>
                  <a:close/>
                </a:path>
                <a:path w="4217670" h="2222500">
                  <a:moveTo>
                    <a:pt x="3626611" y="1092200"/>
                  </a:moveTo>
                  <a:lnTo>
                    <a:pt x="756634" y="1092200"/>
                  </a:lnTo>
                  <a:lnTo>
                    <a:pt x="740445" y="1104900"/>
                  </a:lnTo>
                  <a:lnTo>
                    <a:pt x="3621404" y="1104900"/>
                  </a:lnTo>
                  <a:lnTo>
                    <a:pt x="3626611" y="1092200"/>
                  </a:lnTo>
                  <a:close/>
                </a:path>
                <a:path w="4217670" h="2222500">
                  <a:moveTo>
                    <a:pt x="3655377" y="1079500"/>
                  </a:moveTo>
                  <a:lnTo>
                    <a:pt x="803326" y="1079500"/>
                  </a:lnTo>
                  <a:lnTo>
                    <a:pt x="772965" y="1092200"/>
                  </a:lnTo>
                  <a:lnTo>
                    <a:pt x="3647955" y="1092200"/>
                  </a:lnTo>
                  <a:lnTo>
                    <a:pt x="3655377" y="1079500"/>
                  </a:lnTo>
                  <a:close/>
                </a:path>
                <a:path w="4217670" h="2222500">
                  <a:moveTo>
                    <a:pt x="3693286" y="1079500"/>
                  </a:moveTo>
                  <a:lnTo>
                    <a:pt x="3688587" y="1079500"/>
                  </a:lnTo>
                  <a:lnTo>
                    <a:pt x="3693032" y="1092200"/>
                  </a:lnTo>
                  <a:lnTo>
                    <a:pt x="3693286" y="1079500"/>
                  </a:lnTo>
                  <a:close/>
                </a:path>
                <a:path w="4217670" h="2222500">
                  <a:moveTo>
                    <a:pt x="3684476" y="1066800"/>
                  </a:moveTo>
                  <a:lnTo>
                    <a:pt x="830671" y="1066800"/>
                  </a:lnTo>
                  <a:lnTo>
                    <a:pt x="817022" y="1079500"/>
                  </a:lnTo>
                  <a:lnTo>
                    <a:pt x="3677283" y="1079500"/>
                  </a:lnTo>
                  <a:lnTo>
                    <a:pt x="3684476" y="1066800"/>
                  </a:lnTo>
                  <a:close/>
                </a:path>
                <a:path w="4217670" h="2222500">
                  <a:moveTo>
                    <a:pt x="3689350" y="1066800"/>
                  </a:moveTo>
                  <a:lnTo>
                    <a:pt x="3690620" y="1079500"/>
                  </a:lnTo>
                  <a:lnTo>
                    <a:pt x="3694049" y="1079500"/>
                  </a:lnTo>
                  <a:lnTo>
                    <a:pt x="3689350" y="1066800"/>
                  </a:lnTo>
                  <a:close/>
                </a:path>
                <a:path w="4217670" h="2222500">
                  <a:moveTo>
                    <a:pt x="3719322" y="1066800"/>
                  </a:moveTo>
                  <a:lnTo>
                    <a:pt x="3697224" y="1066800"/>
                  </a:lnTo>
                  <a:lnTo>
                    <a:pt x="3696970" y="1079500"/>
                  </a:lnTo>
                  <a:lnTo>
                    <a:pt x="3713860" y="1079500"/>
                  </a:lnTo>
                  <a:lnTo>
                    <a:pt x="3719322" y="1066800"/>
                  </a:lnTo>
                  <a:close/>
                </a:path>
                <a:path w="4217670" h="2222500">
                  <a:moveTo>
                    <a:pt x="3704844" y="1054100"/>
                  </a:moveTo>
                  <a:lnTo>
                    <a:pt x="875664" y="1054100"/>
                  </a:lnTo>
                  <a:lnTo>
                    <a:pt x="867584" y="1066800"/>
                  </a:lnTo>
                  <a:lnTo>
                    <a:pt x="3698875" y="1066800"/>
                  </a:lnTo>
                  <a:lnTo>
                    <a:pt x="3704844" y="1054100"/>
                  </a:lnTo>
                  <a:close/>
                </a:path>
                <a:path w="4217670" h="2222500">
                  <a:moveTo>
                    <a:pt x="3749167" y="1054100"/>
                  </a:moveTo>
                  <a:lnTo>
                    <a:pt x="3704844" y="1054100"/>
                  </a:lnTo>
                  <a:lnTo>
                    <a:pt x="3707003" y="1066800"/>
                  </a:lnTo>
                  <a:lnTo>
                    <a:pt x="3745992" y="1066800"/>
                  </a:lnTo>
                  <a:lnTo>
                    <a:pt x="3749167" y="1054100"/>
                  </a:lnTo>
                  <a:close/>
                </a:path>
                <a:path w="4217670" h="2222500">
                  <a:moveTo>
                    <a:pt x="3779202" y="1041400"/>
                  </a:moveTo>
                  <a:lnTo>
                    <a:pt x="884174" y="1041400"/>
                  </a:lnTo>
                  <a:lnTo>
                    <a:pt x="884936" y="1054100"/>
                  </a:lnTo>
                  <a:lnTo>
                    <a:pt x="3765514" y="1054100"/>
                  </a:lnTo>
                  <a:lnTo>
                    <a:pt x="3779202" y="1041400"/>
                  </a:lnTo>
                  <a:close/>
                </a:path>
                <a:path w="4217670" h="2222500">
                  <a:moveTo>
                    <a:pt x="3804411" y="1028700"/>
                  </a:moveTo>
                  <a:lnTo>
                    <a:pt x="903166" y="1028700"/>
                  </a:lnTo>
                  <a:lnTo>
                    <a:pt x="884047" y="1041400"/>
                  </a:lnTo>
                  <a:lnTo>
                    <a:pt x="3792319" y="1041400"/>
                  </a:lnTo>
                  <a:lnTo>
                    <a:pt x="3804411" y="1028700"/>
                  </a:lnTo>
                  <a:close/>
                </a:path>
                <a:path w="4217670" h="2222500">
                  <a:moveTo>
                    <a:pt x="3811524" y="1016000"/>
                  </a:moveTo>
                  <a:lnTo>
                    <a:pt x="961263" y="1016000"/>
                  </a:lnTo>
                  <a:lnTo>
                    <a:pt x="942357" y="1028700"/>
                  </a:lnTo>
                  <a:lnTo>
                    <a:pt x="3811016" y="1028700"/>
                  </a:lnTo>
                  <a:lnTo>
                    <a:pt x="3811524" y="1016000"/>
                  </a:lnTo>
                  <a:close/>
                </a:path>
                <a:path w="4217670" h="2222500">
                  <a:moveTo>
                    <a:pt x="3784980" y="1003300"/>
                  </a:moveTo>
                  <a:lnTo>
                    <a:pt x="994457" y="1003300"/>
                  </a:lnTo>
                  <a:lnTo>
                    <a:pt x="981938" y="1016000"/>
                  </a:lnTo>
                  <a:lnTo>
                    <a:pt x="3785743" y="1016000"/>
                  </a:lnTo>
                  <a:lnTo>
                    <a:pt x="3784980" y="1003300"/>
                  </a:lnTo>
                  <a:close/>
                </a:path>
                <a:path w="4217670" h="2222500">
                  <a:moveTo>
                    <a:pt x="3804666" y="1003300"/>
                  </a:moveTo>
                  <a:lnTo>
                    <a:pt x="3797807" y="1003300"/>
                  </a:lnTo>
                  <a:lnTo>
                    <a:pt x="3794379" y="1016000"/>
                  </a:lnTo>
                  <a:lnTo>
                    <a:pt x="3811778" y="1016000"/>
                  </a:lnTo>
                  <a:lnTo>
                    <a:pt x="3804666" y="1003300"/>
                  </a:lnTo>
                  <a:close/>
                </a:path>
                <a:path w="4217670" h="2222500">
                  <a:moveTo>
                    <a:pt x="3795776" y="990600"/>
                  </a:moveTo>
                  <a:lnTo>
                    <a:pt x="1029319" y="990600"/>
                  </a:lnTo>
                  <a:lnTo>
                    <a:pt x="1019175" y="1003300"/>
                  </a:lnTo>
                  <a:lnTo>
                    <a:pt x="3791584" y="1003300"/>
                  </a:lnTo>
                  <a:lnTo>
                    <a:pt x="3795776" y="990600"/>
                  </a:lnTo>
                  <a:close/>
                </a:path>
                <a:path w="4217670" h="2222500">
                  <a:moveTo>
                    <a:pt x="3818381" y="990600"/>
                  </a:moveTo>
                  <a:lnTo>
                    <a:pt x="3795776" y="990600"/>
                  </a:lnTo>
                  <a:lnTo>
                    <a:pt x="3797300" y="1003300"/>
                  </a:lnTo>
                  <a:lnTo>
                    <a:pt x="3817366" y="1003300"/>
                  </a:lnTo>
                  <a:lnTo>
                    <a:pt x="3818381" y="990600"/>
                  </a:lnTo>
                  <a:close/>
                </a:path>
                <a:path w="4217670" h="2222500">
                  <a:moveTo>
                    <a:pt x="3839972" y="977900"/>
                  </a:moveTo>
                  <a:lnTo>
                    <a:pt x="1072991" y="977900"/>
                  </a:lnTo>
                  <a:lnTo>
                    <a:pt x="1066895" y="990600"/>
                  </a:lnTo>
                  <a:lnTo>
                    <a:pt x="3830574" y="990600"/>
                  </a:lnTo>
                  <a:lnTo>
                    <a:pt x="3839972" y="977900"/>
                  </a:lnTo>
                  <a:close/>
                </a:path>
                <a:path w="4217670" h="2222500">
                  <a:moveTo>
                    <a:pt x="3849417" y="965200"/>
                  </a:moveTo>
                  <a:lnTo>
                    <a:pt x="1070498" y="965200"/>
                  </a:lnTo>
                  <a:lnTo>
                    <a:pt x="1059158" y="977900"/>
                  </a:lnTo>
                  <a:lnTo>
                    <a:pt x="3844700" y="977900"/>
                  </a:lnTo>
                  <a:lnTo>
                    <a:pt x="3849417" y="965200"/>
                  </a:lnTo>
                  <a:close/>
                </a:path>
                <a:path w="4217670" h="2222500">
                  <a:moveTo>
                    <a:pt x="3873500" y="952500"/>
                  </a:moveTo>
                  <a:lnTo>
                    <a:pt x="1110868" y="952500"/>
                  </a:lnTo>
                  <a:lnTo>
                    <a:pt x="1106169" y="965200"/>
                  </a:lnTo>
                  <a:lnTo>
                    <a:pt x="3868166" y="965200"/>
                  </a:lnTo>
                  <a:lnTo>
                    <a:pt x="3873324" y="954453"/>
                  </a:lnTo>
                  <a:lnTo>
                    <a:pt x="3873500" y="952500"/>
                  </a:lnTo>
                  <a:close/>
                </a:path>
                <a:path w="4217670" h="2222500">
                  <a:moveTo>
                    <a:pt x="3882644" y="952500"/>
                  </a:moveTo>
                  <a:lnTo>
                    <a:pt x="3874261" y="952500"/>
                  </a:lnTo>
                  <a:lnTo>
                    <a:pt x="3873324" y="954453"/>
                  </a:lnTo>
                  <a:lnTo>
                    <a:pt x="3872356" y="965200"/>
                  </a:lnTo>
                  <a:lnTo>
                    <a:pt x="3877945" y="965200"/>
                  </a:lnTo>
                  <a:lnTo>
                    <a:pt x="3882644" y="952500"/>
                  </a:lnTo>
                  <a:close/>
                </a:path>
                <a:path w="4217670" h="2222500">
                  <a:moveTo>
                    <a:pt x="3908171" y="939800"/>
                  </a:moveTo>
                  <a:lnTo>
                    <a:pt x="1156207" y="939800"/>
                  </a:lnTo>
                  <a:lnTo>
                    <a:pt x="1156715" y="952500"/>
                  </a:lnTo>
                  <a:lnTo>
                    <a:pt x="3903218" y="952500"/>
                  </a:lnTo>
                  <a:lnTo>
                    <a:pt x="3908171" y="939800"/>
                  </a:lnTo>
                  <a:close/>
                </a:path>
                <a:path w="4217670" h="2222500">
                  <a:moveTo>
                    <a:pt x="3919854" y="927100"/>
                  </a:moveTo>
                  <a:lnTo>
                    <a:pt x="1192276" y="927100"/>
                  </a:lnTo>
                  <a:lnTo>
                    <a:pt x="1185596" y="939800"/>
                  </a:lnTo>
                  <a:lnTo>
                    <a:pt x="3911988" y="939800"/>
                  </a:lnTo>
                  <a:lnTo>
                    <a:pt x="3919854" y="927100"/>
                  </a:lnTo>
                  <a:close/>
                </a:path>
                <a:path w="4217670" h="2222500">
                  <a:moveTo>
                    <a:pt x="3936365" y="927100"/>
                  </a:moveTo>
                  <a:lnTo>
                    <a:pt x="3929506" y="927100"/>
                  </a:lnTo>
                  <a:lnTo>
                    <a:pt x="3927982" y="939800"/>
                  </a:lnTo>
                  <a:lnTo>
                    <a:pt x="3935856" y="939800"/>
                  </a:lnTo>
                  <a:lnTo>
                    <a:pt x="3936365" y="927100"/>
                  </a:lnTo>
                  <a:close/>
                </a:path>
                <a:path w="4217670" h="2222500">
                  <a:moveTo>
                    <a:pt x="3944747" y="914400"/>
                  </a:moveTo>
                  <a:lnTo>
                    <a:pt x="1234439" y="914400"/>
                  </a:lnTo>
                  <a:lnTo>
                    <a:pt x="1230502" y="927100"/>
                  </a:lnTo>
                  <a:lnTo>
                    <a:pt x="3941191" y="927100"/>
                  </a:lnTo>
                  <a:lnTo>
                    <a:pt x="3944747" y="914400"/>
                  </a:lnTo>
                  <a:close/>
                </a:path>
                <a:path w="4217670" h="2222500">
                  <a:moveTo>
                    <a:pt x="3956938" y="914400"/>
                  </a:moveTo>
                  <a:lnTo>
                    <a:pt x="3948303" y="914400"/>
                  </a:lnTo>
                  <a:lnTo>
                    <a:pt x="3945128" y="927100"/>
                  </a:lnTo>
                  <a:lnTo>
                    <a:pt x="3950080" y="927100"/>
                  </a:lnTo>
                  <a:lnTo>
                    <a:pt x="3956938" y="914400"/>
                  </a:lnTo>
                  <a:close/>
                </a:path>
                <a:path w="4217670" h="2222500">
                  <a:moveTo>
                    <a:pt x="1296797" y="901700"/>
                  </a:moveTo>
                  <a:lnTo>
                    <a:pt x="1266571" y="901700"/>
                  </a:lnTo>
                  <a:lnTo>
                    <a:pt x="1266571" y="914400"/>
                  </a:lnTo>
                  <a:lnTo>
                    <a:pt x="1291589" y="914400"/>
                  </a:lnTo>
                  <a:lnTo>
                    <a:pt x="1296797" y="901700"/>
                  </a:lnTo>
                  <a:close/>
                </a:path>
                <a:path w="4217670" h="2222500">
                  <a:moveTo>
                    <a:pt x="3984879" y="901700"/>
                  </a:moveTo>
                  <a:lnTo>
                    <a:pt x="1310608" y="901700"/>
                  </a:lnTo>
                  <a:lnTo>
                    <a:pt x="1302321" y="914400"/>
                  </a:lnTo>
                  <a:lnTo>
                    <a:pt x="3980049" y="914400"/>
                  </a:lnTo>
                  <a:lnTo>
                    <a:pt x="3984879" y="901700"/>
                  </a:lnTo>
                  <a:close/>
                </a:path>
                <a:path w="4217670" h="2222500">
                  <a:moveTo>
                    <a:pt x="4013152" y="889000"/>
                  </a:moveTo>
                  <a:lnTo>
                    <a:pt x="1350448" y="889000"/>
                  </a:lnTo>
                  <a:lnTo>
                    <a:pt x="1324482" y="901700"/>
                  </a:lnTo>
                  <a:lnTo>
                    <a:pt x="4007451" y="901700"/>
                  </a:lnTo>
                  <a:lnTo>
                    <a:pt x="4013152" y="889000"/>
                  </a:lnTo>
                  <a:close/>
                </a:path>
                <a:path w="4217670" h="2222500">
                  <a:moveTo>
                    <a:pt x="4047484" y="863600"/>
                  </a:moveTo>
                  <a:lnTo>
                    <a:pt x="1429512" y="863600"/>
                  </a:lnTo>
                  <a:lnTo>
                    <a:pt x="1376759" y="889000"/>
                  </a:lnTo>
                  <a:lnTo>
                    <a:pt x="4029836" y="889000"/>
                  </a:lnTo>
                  <a:lnTo>
                    <a:pt x="4031233" y="876300"/>
                  </a:lnTo>
                  <a:lnTo>
                    <a:pt x="4040885" y="876300"/>
                  </a:lnTo>
                  <a:lnTo>
                    <a:pt x="4047484" y="863600"/>
                  </a:lnTo>
                  <a:close/>
                </a:path>
                <a:path w="4217670" h="2222500">
                  <a:moveTo>
                    <a:pt x="4037583" y="876300"/>
                  </a:moveTo>
                  <a:lnTo>
                    <a:pt x="4031487" y="876300"/>
                  </a:lnTo>
                  <a:lnTo>
                    <a:pt x="4030726" y="889000"/>
                  </a:lnTo>
                  <a:lnTo>
                    <a:pt x="4035932" y="889000"/>
                  </a:lnTo>
                  <a:lnTo>
                    <a:pt x="4037583" y="876300"/>
                  </a:lnTo>
                  <a:close/>
                </a:path>
                <a:path w="4217670" h="2222500">
                  <a:moveTo>
                    <a:pt x="1397635" y="863600"/>
                  </a:moveTo>
                  <a:lnTo>
                    <a:pt x="1387982" y="863600"/>
                  </a:lnTo>
                  <a:lnTo>
                    <a:pt x="1387728" y="876300"/>
                  </a:lnTo>
                  <a:lnTo>
                    <a:pt x="1390523" y="876300"/>
                  </a:lnTo>
                  <a:lnTo>
                    <a:pt x="1397635" y="863600"/>
                  </a:lnTo>
                  <a:close/>
                </a:path>
                <a:path w="4217670" h="2222500">
                  <a:moveTo>
                    <a:pt x="1435353" y="850900"/>
                  </a:moveTo>
                  <a:lnTo>
                    <a:pt x="1410335" y="850900"/>
                  </a:lnTo>
                  <a:lnTo>
                    <a:pt x="1402714" y="863600"/>
                  </a:lnTo>
                  <a:lnTo>
                    <a:pt x="1434084" y="863600"/>
                  </a:lnTo>
                  <a:lnTo>
                    <a:pt x="1435353" y="850900"/>
                  </a:lnTo>
                  <a:close/>
                </a:path>
                <a:path w="4217670" h="2222500">
                  <a:moveTo>
                    <a:pt x="4045204" y="850900"/>
                  </a:moveTo>
                  <a:lnTo>
                    <a:pt x="1462676" y="850900"/>
                  </a:lnTo>
                  <a:lnTo>
                    <a:pt x="1451625" y="863600"/>
                  </a:lnTo>
                  <a:lnTo>
                    <a:pt x="4044315" y="863600"/>
                  </a:lnTo>
                  <a:lnTo>
                    <a:pt x="4045204" y="850900"/>
                  </a:lnTo>
                  <a:close/>
                </a:path>
                <a:path w="4217670" h="2222500">
                  <a:moveTo>
                    <a:pt x="4068318" y="850900"/>
                  </a:moveTo>
                  <a:lnTo>
                    <a:pt x="4048886" y="850900"/>
                  </a:lnTo>
                  <a:lnTo>
                    <a:pt x="4046474" y="863600"/>
                  </a:lnTo>
                  <a:lnTo>
                    <a:pt x="4066540" y="863600"/>
                  </a:lnTo>
                  <a:lnTo>
                    <a:pt x="4068318" y="850900"/>
                  </a:lnTo>
                  <a:close/>
                </a:path>
                <a:path w="4217670" h="2222500">
                  <a:moveTo>
                    <a:pt x="4066031" y="838200"/>
                  </a:moveTo>
                  <a:lnTo>
                    <a:pt x="1433829" y="838200"/>
                  </a:lnTo>
                  <a:lnTo>
                    <a:pt x="1429257" y="850900"/>
                  </a:lnTo>
                  <a:lnTo>
                    <a:pt x="4067302" y="850900"/>
                  </a:lnTo>
                  <a:lnTo>
                    <a:pt x="4066031" y="838200"/>
                  </a:lnTo>
                  <a:close/>
                </a:path>
                <a:path w="4217670" h="2222500">
                  <a:moveTo>
                    <a:pt x="1507236" y="825500"/>
                  </a:moveTo>
                  <a:lnTo>
                    <a:pt x="1456420" y="825500"/>
                  </a:lnTo>
                  <a:lnTo>
                    <a:pt x="1453514" y="838200"/>
                  </a:lnTo>
                  <a:lnTo>
                    <a:pt x="1499107" y="838200"/>
                  </a:lnTo>
                  <a:lnTo>
                    <a:pt x="1507236" y="825500"/>
                  </a:lnTo>
                  <a:close/>
                </a:path>
                <a:path w="4217670" h="2222500">
                  <a:moveTo>
                    <a:pt x="4058030" y="825500"/>
                  </a:moveTo>
                  <a:lnTo>
                    <a:pt x="1515364" y="825500"/>
                  </a:lnTo>
                  <a:lnTo>
                    <a:pt x="1508252" y="838200"/>
                  </a:lnTo>
                  <a:lnTo>
                    <a:pt x="4055999" y="838200"/>
                  </a:lnTo>
                  <a:lnTo>
                    <a:pt x="4058030" y="825500"/>
                  </a:lnTo>
                  <a:close/>
                </a:path>
                <a:path w="4217670" h="2222500">
                  <a:moveTo>
                    <a:pt x="1509394" y="812800"/>
                  </a:moveTo>
                  <a:lnTo>
                    <a:pt x="1488313" y="812800"/>
                  </a:lnTo>
                  <a:lnTo>
                    <a:pt x="1486407" y="825500"/>
                  </a:lnTo>
                  <a:lnTo>
                    <a:pt x="1507489" y="825500"/>
                  </a:lnTo>
                  <a:lnTo>
                    <a:pt x="1509394" y="812800"/>
                  </a:lnTo>
                  <a:close/>
                </a:path>
                <a:path w="4217670" h="2222500">
                  <a:moveTo>
                    <a:pt x="4065904" y="812800"/>
                  </a:moveTo>
                  <a:lnTo>
                    <a:pt x="1570732" y="812800"/>
                  </a:lnTo>
                  <a:lnTo>
                    <a:pt x="1557274" y="825500"/>
                  </a:lnTo>
                  <a:lnTo>
                    <a:pt x="4064380" y="825500"/>
                  </a:lnTo>
                  <a:lnTo>
                    <a:pt x="4065904" y="812800"/>
                  </a:lnTo>
                  <a:close/>
                </a:path>
                <a:path w="4217670" h="2222500">
                  <a:moveTo>
                    <a:pt x="4060952" y="800100"/>
                  </a:moveTo>
                  <a:lnTo>
                    <a:pt x="1610487" y="800100"/>
                  </a:lnTo>
                  <a:lnTo>
                    <a:pt x="1597171" y="812800"/>
                  </a:lnTo>
                  <a:lnTo>
                    <a:pt x="4060952" y="812800"/>
                  </a:lnTo>
                  <a:lnTo>
                    <a:pt x="4060952" y="800100"/>
                  </a:lnTo>
                  <a:close/>
                </a:path>
                <a:path w="4217670" h="2222500">
                  <a:moveTo>
                    <a:pt x="4079875" y="787400"/>
                  </a:moveTo>
                  <a:lnTo>
                    <a:pt x="1624456" y="787400"/>
                  </a:lnTo>
                  <a:lnTo>
                    <a:pt x="1618868" y="800100"/>
                  </a:lnTo>
                  <a:lnTo>
                    <a:pt x="4077588" y="800100"/>
                  </a:lnTo>
                  <a:lnTo>
                    <a:pt x="4079875" y="787400"/>
                  </a:lnTo>
                  <a:close/>
                </a:path>
                <a:path w="4217670" h="2222500">
                  <a:moveTo>
                    <a:pt x="4071493" y="774700"/>
                  </a:moveTo>
                  <a:lnTo>
                    <a:pt x="1658981" y="774700"/>
                  </a:lnTo>
                  <a:lnTo>
                    <a:pt x="1650841" y="787400"/>
                  </a:lnTo>
                  <a:lnTo>
                    <a:pt x="4072762" y="787400"/>
                  </a:lnTo>
                  <a:lnTo>
                    <a:pt x="4071493" y="774700"/>
                  </a:lnTo>
                  <a:close/>
                </a:path>
                <a:path w="4217670" h="2222500">
                  <a:moveTo>
                    <a:pt x="1720341" y="762000"/>
                  </a:moveTo>
                  <a:lnTo>
                    <a:pt x="1707641" y="762000"/>
                  </a:lnTo>
                  <a:lnTo>
                    <a:pt x="1697351" y="774700"/>
                  </a:lnTo>
                  <a:lnTo>
                    <a:pt x="1716913" y="774700"/>
                  </a:lnTo>
                  <a:lnTo>
                    <a:pt x="1720341" y="762000"/>
                  </a:lnTo>
                  <a:close/>
                </a:path>
                <a:path w="4217670" h="2222500">
                  <a:moveTo>
                    <a:pt x="1746123" y="762000"/>
                  </a:moveTo>
                  <a:lnTo>
                    <a:pt x="1731295" y="762000"/>
                  </a:lnTo>
                  <a:lnTo>
                    <a:pt x="1724191" y="774700"/>
                  </a:lnTo>
                  <a:lnTo>
                    <a:pt x="1746123" y="774700"/>
                  </a:lnTo>
                  <a:lnTo>
                    <a:pt x="1746123" y="762000"/>
                  </a:lnTo>
                  <a:close/>
                </a:path>
                <a:path w="4217670" h="2222500">
                  <a:moveTo>
                    <a:pt x="4077588" y="762000"/>
                  </a:moveTo>
                  <a:lnTo>
                    <a:pt x="1750822" y="762000"/>
                  </a:lnTo>
                  <a:lnTo>
                    <a:pt x="1750314" y="774700"/>
                  </a:lnTo>
                  <a:lnTo>
                    <a:pt x="4075176" y="774700"/>
                  </a:lnTo>
                  <a:lnTo>
                    <a:pt x="4077588" y="762000"/>
                  </a:lnTo>
                  <a:close/>
                </a:path>
                <a:path w="4217670" h="2222500">
                  <a:moveTo>
                    <a:pt x="1797303" y="749300"/>
                  </a:moveTo>
                  <a:lnTo>
                    <a:pt x="1780666" y="749300"/>
                  </a:lnTo>
                  <a:lnTo>
                    <a:pt x="1767427" y="762000"/>
                  </a:lnTo>
                  <a:lnTo>
                    <a:pt x="1800987" y="762000"/>
                  </a:lnTo>
                  <a:lnTo>
                    <a:pt x="1797303" y="749300"/>
                  </a:lnTo>
                  <a:close/>
                </a:path>
                <a:path w="4217670" h="2222500">
                  <a:moveTo>
                    <a:pt x="4084447" y="749300"/>
                  </a:moveTo>
                  <a:lnTo>
                    <a:pt x="1807464" y="749300"/>
                  </a:lnTo>
                  <a:lnTo>
                    <a:pt x="1800987" y="762000"/>
                  </a:lnTo>
                  <a:lnTo>
                    <a:pt x="4080763" y="762000"/>
                  </a:lnTo>
                  <a:lnTo>
                    <a:pt x="4084447" y="749300"/>
                  </a:lnTo>
                  <a:close/>
                </a:path>
                <a:path w="4217670" h="2222500">
                  <a:moveTo>
                    <a:pt x="4093591" y="736600"/>
                  </a:moveTo>
                  <a:lnTo>
                    <a:pt x="1845931" y="736600"/>
                  </a:lnTo>
                  <a:lnTo>
                    <a:pt x="1837896" y="749300"/>
                  </a:lnTo>
                  <a:lnTo>
                    <a:pt x="4089400" y="749300"/>
                  </a:lnTo>
                  <a:lnTo>
                    <a:pt x="4093591" y="736600"/>
                  </a:lnTo>
                  <a:close/>
                </a:path>
                <a:path w="4217670" h="2222500">
                  <a:moveTo>
                    <a:pt x="1858390" y="723900"/>
                  </a:moveTo>
                  <a:lnTo>
                    <a:pt x="1854453" y="736600"/>
                  </a:lnTo>
                  <a:lnTo>
                    <a:pt x="1862327" y="736600"/>
                  </a:lnTo>
                  <a:lnTo>
                    <a:pt x="1858390" y="723900"/>
                  </a:lnTo>
                  <a:close/>
                </a:path>
                <a:path w="4217670" h="2222500">
                  <a:moveTo>
                    <a:pt x="4094733" y="723900"/>
                  </a:moveTo>
                  <a:lnTo>
                    <a:pt x="1893569" y="723900"/>
                  </a:lnTo>
                  <a:lnTo>
                    <a:pt x="1878584" y="736600"/>
                  </a:lnTo>
                  <a:lnTo>
                    <a:pt x="4101465" y="736600"/>
                  </a:lnTo>
                  <a:lnTo>
                    <a:pt x="4094733" y="723900"/>
                  </a:lnTo>
                  <a:close/>
                </a:path>
                <a:path w="4217670" h="2222500">
                  <a:moveTo>
                    <a:pt x="4115434" y="711200"/>
                  </a:moveTo>
                  <a:lnTo>
                    <a:pt x="1937892" y="711200"/>
                  </a:lnTo>
                  <a:lnTo>
                    <a:pt x="1918715" y="723900"/>
                  </a:lnTo>
                  <a:lnTo>
                    <a:pt x="4109466" y="723900"/>
                  </a:lnTo>
                  <a:lnTo>
                    <a:pt x="4115434" y="711200"/>
                  </a:lnTo>
                  <a:close/>
                </a:path>
                <a:path w="4217670" h="2222500">
                  <a:moveTo>
                    <a:pt x="4124705" y="698500"/>
                  </a:moveTo>
                  <a:lnTo>
                    <a:pt x="1958213" y="698500"/>
                  </a:lnTo>
                  <a:lnTo>
                    <a:pt x="1956815" y="711200"/>
                  </a:lnTo>
                  <a:lnTo>
                    <a:pt x="4126229" y="711200"/>
                  </a:lnTo>
                  <a:lnTo>
                    <a:pt x="4124705" y="698500"/>
                  </a:lnTo>
                  <a:close/>
                </a:path>
                <a:path w="4217670" h="2222500">
                  <a:moveTo>
                    <a:pt x="1949450" y="685800"/>
                  </a:moveTo>
                  <a:lnTo>
                    <a:pt x="1914652" y="685800"/>
                  </a:lnTo>
                  <a:lnTo>
                    <a:pt x="1916811" y="698500"/>
                  </a:lnTo>
                  <a:lnTo>
                    <a:pt x="1946275" y="698500"/>
                  </a:lnTo>
                  <a:lnTo>
                    <a:pt x="1949450" y="685800"/>
                  </a:lnTo>
                  <a:close/>
                </a:path>
                <a:path w="4217670" h="2222500">
                  <a:moveTo>
                    <a:pt x="1972691" y="685800"/>
                  </a:moveTo>
                  <a:lnTo>
                    <a:pt x="1967864" y="698500"/>
                  </a:lnTo>
                  <a:lnTo>
                    <a:pt x="1973706" y="698500"/>
                  </a:lnTo>
                  <a:lnTo>
                    <a:pt x="1972691" y="685800"/>
                  </a:lnTo>
                  <a:close/>
                </a:path>
                <a:path w="4217670" h="2222500">
                  <a:moveTo>
                    <a:pt x="1992325" y="693382"/>
                  </a:moveTo>
                  <a:lnTo>
                    <a:pt x="1978405" y="698500"/>
                  </a:lnTo>
                  <a:lnTo>
                    <a:pt x="1995804" y="698500"/>
                  </a:lnTo>
                  <a:lnTo>
                    <a:pt x="1992325" y="693382"/>
                  </a:lnTo>
                  <a:close/>
                </a:path>
                <a:path w="4217670" h="2222500">
                  <a:moveTo>
                    <a:pt x="4124959" y="685800"/>
                  </a:moveTo>
                  <a:lnTo>
                    <a:pt x="2012950" y="685800"/>
                  </a:lnTo>
                  <a:lnTo>
                    <a:pt x="1999533" y="690732"/>
                  </a:lnTo>
                  <a:lnTo>
                    <a:pt x="1995804" y="698500"/>
                  </a:lnTo>
                  <a:lnTo>
                    <a:pt x="4122038" y="698500"/>
                  </a:lnTo>
                  <a:lnTo>
                    <a:pt x="4124959" y="685800"/>
                  </a:lnTo>
                  <a:close/>
                </a:path>
                <a:path w="4217670" h="2222500">
                  <a:moveTo>
                    <a:pt x="2001901" y="685800"/>
                  </a:moveTo>
                  <a:lnTo>
                    <a:pt x="1987169" y="685800"/>
                  </a:lnTo>
                  <a:lnTo>
                    <a:pt x="1992325" y="693382"/>
                  </a:lnTo>
                  <a:lnTo>
                    <a:pt x="1999533" y="690732"/>
                  </a:lnTo>
                  <a:lnTo>
                    <a:pt x="2001901" y="685800"/>
                  </a:lnTo>
                  <a:close/>
                </a:path>
                <a:path w="4217670" h="2222500">
                  <a:moveTo>
                    <a:pt x="1995804" y="673100"/>
                  </a:moveTo>
                  <a:lnTo>
                    <a:pt x="1978386" y="673100"/>
                  </a:lnTo>
                  <a:lnTo>
                    <a:pt x="1968118" y="685800"/>
                  </a:lnTo>
                  <a:lnTo>
                    <a:pt x="1992122" y="685800"/>
                  </a:lnTo>
                  <a:lnTo>
                    <a:pt x="1995804" y="673100"/>
                  </a:lnTo>
                  <a:close/>
                </a:path>
                <a:path w="4217670" h="2222500">
                  <a:moveTo>
                    <a:pt x="4109466" y="673100"/>
                  </a:moveTo>
                  <a:lnTo>
                    <a:pt x="2012950" y="673100"/>
                  </a:lnTo>
                  <a:lnTo>
                    <a:pt x="2009012" y="685800"/>
                  </a:lnTo>
                  <a:lnTo>
                    <a:pt x="4111498" y="685800"/>
                  </a:lnTo>
                  <a:lnTo>
                    <a:pt x="4109466" y="673100"/>
                  </a:lnTo>
                  <a:close/>
                </a:path>
                <a:path w="4217670" h="2222500">
                  <a:moveTo>
                    <a:pt x="4121023" y="673100"/>
                  </a:moveTo>
                  <a:lnTo>
                    <a:pt x="4118609" y="685800"/>
                  </a:lnTo>
                  <a:lnTo>
                    <a:pt x="4125213" y="685800"/>
                  </a:lnTo>
                  <a:lnTo>
                    <a:pt x="4121023" y="673100"/>
                  </a:lnTo>
                  <a:close/>
                </a:path>
                <a:path w="4217670" h="2222500">
                  <a:moveTo>
                    <a:pt x="4114673" y="660400"/>
                  </a:moveTo>
                  <a:lnTo>
                    <a:pt x="1999015" y="660400"/>
                  </a:lnTo>
                  <a:lnTo>
                    <a:pt x="1988534" y="673100"/>
                  </a:lnTo>
                  <a:lnTo>
                    <a:pt x="4115688" y="673100"/>
                  </a:lnTo>
                  <a:lnTo>
                    <a:pt x="4114673" y="660400"/>
                  </a:lnTo>
                  <a:close/>
                </a:path>
                <a:path w="4217670" h="2222500">
                  <a:moveTo>
                    <a:pt x="4113910" y="647700"/>
                  </a:moveTo>
                  <a:lnTo>
                    <a:pt x="2042922" y="647700"/>
                  </a:lnTo>
                  <a:lnTo>
                    <a:pt x="2035125" y="660400"/>
                  </a:lnTo>
                  <a:lnTo>
                    <a:pt x="4117594" y="660400"/>
                  </a:lnTo>
                  <a:lnTo>
                    <a:pt x="4113910" y="647700"/>
                  </a:lnTo>
                  <a:close/>
                </a:path>
                <a:path w="4217670" h="2222500">
                  <a:moveTo>
                    <a:pt x="2118232" y="635000"/>
                  </a:moveTo>
                  <a:lnTo>
                    <a:pt x="2092880" y="635000"/>
                  </a:lnTo>
                  <a:lnTo>
                    <a:pt x="2081722" y="647700"/>
                  </a:lnTo>
                  <a:lnTo>
                    <a:pt x="2119883" y="647700"/>
                  </a:lnTo>
                  <a:lnTo>
                    <a:pt x="2118232" y="635000"/>
                  </a:lnTo>
                  <a:close/>
                </a:path>
                <a:path w="4217670" h="2222500">
                  <a:moveTo>
                    <a:pt x="4118609" y="635000"/>
                  </a:moveTo>
                  <a:lnTo>
                    <a:pt x="2127771" y="635000"/>
                  </a:lnTo>
                  <a:lnTo>
                    <a:pt x="2119883" y="647700"/>
                  </a:lnTo>
                  <a:lnTo>
                    <a:pt x="4111498" y="647700"/>
                  </a:lnTo>
                  <a:lnTo>
                    <a:pt x="4118609" y="635000"/>
                  </a:lnTo>
                  <a:close/>
                </a:path>
                <a:path w="4217670" h="2222500">
                  <a:moveTo>
                    <a:pt x="2123312" y="622300"/>
                  </a:moveTo>
                  <a:lnTo>
                    <a:pt x="2113279" y="622300"/>
                  </a:lnTo>
                  <a:lnTo>
                    <a:pt x="2103633" y="635000"/>
                  </a:lnTo>
                  <a:lnTo>
                    <a:pt x="2126742" y="635000"/>
                  </a:lnTo>
                  <a:lnTo>
                    <a:pt x="2123312" y="622300"/>
                  </a:lnTo>
                  <a:close/>
                </a:path>
                <a:path w="4217670" h="2222500">
                  <a:moveTo>
                    <a:pt x="4131055" y="622300"/>
                  </a:moveTo>
                  <a:lnTo>
                    <a:pt x="2155698" y="622300"/>
                  </a:lnTo>
                  <a:lnTo>
                    <a:pt x="2154935" y="635000"/>
                  </a:lnTo>
                  <a:lnTo>
                    <a:pt x="4125976" y="635000"/>
                  </a:lnTo>
                  <a:lnTo>
                    <a:pt x="4131055" y="622300"/>
                  </a:lnTo>
                  <a:close/>
                </a:path>
                <a:path w="4217670" h="2222500">
                  <a:moveTo>
                    <a:pt x="4120769" y="609600"/>
                  </a:moveTo>
                  <a:lnTo>
                    <a:pt x="2227326" y="609600"/>
                  </a:lnTo>
                  <a:lnTo>
                    <a:pt x="2221865" y="622300"/>
                  </a:lnTo>
                  <a:lnTo>
                    <a:pt x="4118863" y="622300"/>
                  </a:lnTo>
                  <a:lnTo>
                    <a:pt x="4120769" y="609600"/>
                  </a:lnTo>
                  <a:close/>
                </a:path>
                <a:path w="4217670" h="2222500">
                  <a:moveTo>
                    <a:pt x="4136771" y="609600"/>
                  </a:moveTo>
                  <a:lnTo>
                    <a:pt x="4131309" y="609600"/>
                  </a:lnTo>
                  <a:lnTo>
                    <a:pt x="4122801" y="622300"/>
                  </a:lnTo>
                  <a:lnTo>
                    <a:pt x="4136262" y="622300"/>
                  </a:lnTo>
                  <a:lnTo>
                    <a:pt x="4136771" y="609600"/>
                  </a:lnTo>
                  <a:close/>
                </a:path>
                <a:path w="4217670" h="2222500">
                  <a:moveTo>
                    <a:pt x="4109720" y="596900"/>
                  </a:moveTo>
                  <a:lnTo>
                    <a:pt x="2280538" y="596900"/>
                  </a:lnTo>
                  <a:lnTo>
                    <a:pt x="2267259" y="609600"/>
                  </a:lnTo>
                  <a:lnTo>
                    <a:pt x="4112386" y="609600"/>
                  </a:lnTo>
                  <a:lnTo>
                    <a:pt x="4109720" y="596900"/>
                  </a:lnTo>
                  <a:close/>
                </a:path>
                <a:path w="4217670" h="2222500">
                  <a:moveTo>
                    <a:pt x="4124198" y="596900"/>
                  </a:moveTo>
                  <a:lnTo>
                    <a:pt x="4114419" y="596900"/>
                  </a:lnTo>
                  <a:lnTo>
                    <a:pt x="4112386" y="609600"/>
                  </a:lnTo>
                  <a:lnTo>
                    <a:pt x="4126610" y="609600"/>
                  </a:lnTo>
                  <a:lnTo>
                    <a:pt x="4124198" y="596900"/>
                  </a:lnTo>
                  <a:close/>
                </a:path>
                <a:path w="4217670" h="2222500">
                  <a:moveTo>
                    <a:pt x="4115434" y="584200"/>
                  </a:moveTo>
                  <a:lnTo>
                    <a:pt x="2297572" y="584200"/>
                  </a:lnTo>
                  <a:lnTo>
                    <a:pt x="2289010" y="596900"/>
                  </a:lnTo>
                  <a:lnTo>
                    <a:pt x="4112641" y="596900"/>
                  </a:lnTo>
                  <a:lnTo>
                    <a:pt x="4115434" y="584200"/>
                  </a:lnTo>
                  <a:close/>
                </a:path>
                <a:path w="4217670" h="2222500">
                  <a:moveTo>
                    <a:pt x="4118609" y="571500"/>
                  </a:moveTo>
                  <a:lnTo>
                    <a:pt x="2334513" y="571500"/>
                  </a:lnTo>
                  <a:lnTo>
                    <a:pt x="2329560" y="584200"/>
                  </a:lnTo>
                  <a:lnTo>
                    <a:pt x="4119118" y="584200"/>
                  </a:lnTo>
                  <a:lnTo>
                    <a:pt x="4118609" y="571500"/>
                  </a:lnTo>
                  <a:close/>
                </a:path>
                <a:path w="4217670" h="2222500">
                  <a:moveTo>
                    <a:pt x="4110735" y="558800"/>
                  </a:moveTo>
                  <a:lnTo>
                    <a:pt x="2377217" y="558800"/>
                  </a:lnTo>
                  <a:lnTo>
                    <a:pt x="2367347" y="571500"/>
                  </a:lnTo>
                  <a:lnTo>
                    <a:pt x="4111498" y="571500"/>
                  </a:lnTo>
                  <a:lnTo>
                    <a:pt x="4110735" y="558800"/>
                  </a:lnTo>
                  <a:close/>
                </a:path>
                <a:path w="4217670" h="2222500">
                  <a:moveTo>
                    <a:pt x="4128643" y="558800"/>
                  </a:moveTo>
                  <a:lnTo>
                    <a:pt x="4115434" y="558800"/>
                  </a:lnTo>
                  <a:lnTo>
                    <a:pt x="4111498" y="571500"/>
                  </a:lnTo>
                  <a:lnTo>
                    <a:pt x="4124452" y="571500"/>
                  </a:lnTo>
                  <a:lnTo>
                    <a:pt x="4128643" y="558800"/>
                  </a:lnTo>
                  <a:close/>
                </a:path>
                <a:path w="4217670" h="2222500">
                  <a:moveTo>
                    <a:pt x="4123181" y="546100"/>
                  </a:moveTo>
                  <a:lnTo>
                    <a:pt x="2415508" y="546100"/>
                  </a:lnTo>
                  <a:lnTo>
                    <a:pt x="2396744" y="558800"/>
                  </a:lnTo>
                  <a:lnTo>
                    <a:pt x="4116324" y="558800"/>
                  </a:lnTo>
                  <a:lnTo>
                    <a:pt x="4123181" y="546100"/>
                  </a:lnTo>
                  <a:close/>
                </a:path>
                <a:path w="4217670" h="2222500">
                  <a:moveTo>
                    <a:pt x="4131818" y="533400"/>
                  </a:moveTo>
                  <a:lnTo>
                    <a:pt x="2453258" y="533400"/>
                  </a:lnTo>
                  <a:lnTo>
                    <a:pt x="2447290" y="546100"/>
                  </a:lnTo>
                  <a:lnTo>
                    <a:pt x="4129658" y="546100"/>
                  </a:lnTo>
                  <a:lnTo>
                    <a:pt x="4131818" y="533400"/>
                  </a:lnTo>
                  <a:close/>
                </a:path>
                <a:path w="4217670" h="2222500">
                  <a:moveTo>
                    <a:pt x="2448559" y="520700"/>
                  </a:moveTo>
                  <a:lnTo>
                    <a:pt x="2441702" y="520700"/>
                  </a:lnTo>
                  <a:lnTo>
                    <a:pt x="2438273" y="533400"/>
                  </a:lnTo>
                  <a:lnTo>
                    <a:pt x="2454655" y="533400"/>
                  </a:lnTo>
                  <a:lnTo>
                    <a:pt x="2448559" y="520700"/>
                  </a:lnTo>
                  <a:close/>
                </a:path>
                <a:path w="4217670" h="2222500">
                  <a:moveTo>
                    <a:pt x="2468372" y="520700"/>
                  </a:moveTo>
                  <a:lnTo>
                    <a:pt x="2460371" y="520700"/>
                  </a:lnTo>
                  <a:lnTo>
                    <a:pt x="2454655" y="533400"/>
                  </a:lnTo>
                  <a:lnTo>
                    <a:pt x="2461573" y="533400"/>
                  </a:lnTo>
                  <a:lnTo>
                    <a:pt x="2468372" y="520700"/>
                  </a:lnTo>
                  <a:close/>
                </a:path>
                <a:path w="4217670" h="2222500">
                  <a:moveTo>
                    <a:pt x="4114673" y="520700"/>
                  </a:moveTo>
                  <a:lnTo>
                    <a:pt x="2495198" y="520700"/>
                  </a:lnTo>
                  <a:lnTo>
                    <a:pt x="2478278" y="533400"/>
                  </a:lnTo>
                  <a:lnTo>
                    <a:pt x="4112386" y="533400"/>
                  </a:lnTo>
                  <a:lnTo>
                    <a:pt x="4114673" y="520700"/>
                  </a:lnTo>
                  <a:close/>
                </a:path>
                <a:path w="4217670" h="2222500">
                  <a:moveTo>
                    <a:pt x="4119753" y="520700"/>
                  </a:moveTo>
                  <a:lnTo>
                    <a:pt x="4114673" y="520700"/>
                  </a:lnTo>
                  <a:lnTo>
                    <a:pt x="4123181" y="533400"/>
                  </a:lnTo>
                  <a:lnTo>
                    <a:pt x="4119753" y="520700"/>
                  </a:lnTo>
                  <a:close/>
                </a:path>
                <a:path w="4217670" h="2222500">
                  <a:moveTo>
                    <a:pt x="2519172" y="508000"/>
                  </a:moveTo>
                  <a:lnTo>
                    <a:pt x="2502614" y="508000"/>
                  </a:lnTo>
                  <a:lnTo>
                    <a:pt x="2490628" y="520700"/>
                  </a:lnTo>
                  <a:lnTo>
                    <a:pt x="2506644" y="520700"/>
                  </a:lnTo>
                  <a:lnTo>
                    <a:pt x="2519172" y="508000"/>
                  </a:lnTo>
                  <a:close/>
                </a:path>
                <a:path w="4217670" h="2222500">
                  <a:moveTo>
                    <a:pt x="4117594" y="508000"/>
                  </a:moveTo>
                  <a:lnTo>
                    <a:pt x="2546223" y="508000"/>
                  </a:lnTo>
                  <a:lnTo>
                    <a:pt x="2512202" y="520700"/>
                  </a:lnTo>
                  <a:lnTo>
                    <a:pt x="4119372" y="520700"/>
                  </a:lnTo>
                  <a:lnTo>
                    <a:pt x="4117594" y="508000"/>
                  </a:lnTo>
                  <a:close/>
                </a:path>
                <a:path w="4217670" h="2222500">
                  <a:moveTo>
                    <a:pt x="2551810" y="495300"/>
                  </a:moveTo>
                  <a:lnTo>
                    <a:pt x="2544393" y="495300"/>
                  </a:lnTo>
                  <a:lnTo>
                    <a:pt x="2537205" y="508000"/>
                  </a:lnTo>
                  <a:lnTo>
                    <a:pt x="2545976" y="508000"/>
                  </a:lnTo>
                  <a:lnTo>
                    <a:pt x="2551810" y="495300"/>
                  </a:lnTo>
                  <a:close/>
                </a:path>
                <a:path w="4217670" h="2222500">
                  <a:moveTo>
                    <a:pt x="4126229" y="495300"/>
                  </a:moveTo>
                  <a:lnTo>
                    <a:pt x="2551810" y="495300"/>
                  </a:lnTo>
                  <a:lnTo>
                    <a:pt x="2553080" y="508000"/>
                  </a:lnTo>
                  <a:lnTo>
                    <a:pt x="4130548" y="508000"/>
                  </a:lnTo>
                  <a:lnTo>
                    <a:pt x="4126229" y="495300"/>
                  </a:lnTo>
                  <a:close/>
                </a:path>
                <a:path w="4217670" h="2222500">
                  <a:moveTo>
                    <a:pt x="2588641" y="482600"/>
                  </a:moveTo>
                  <a:lnTo>
                    <a:pt x="2585593" y="482600"/>
                  </a:lnTo>
                  <a:lnTo>
                    <a:pt x="2577078" y="495300"/>
                  </a:lnTo>
                  <a:lnTo>
                    <a:pt x="2596387" y="495300"/>
                  </a:lnTo>
                  <a:lnTo>
                    <a:pt x="2588641" y="482600"/>
                  </a:lnTo>
                  <a:close/>
                </a:path>
                <a:path w="4217670" h="2222500">
                  <a:moveTo>
                    <a:pt x="4136056" y="469900"/>
                  </a:moveTo>
                  <a:lnTo>
                    <a:pt x="2690113" y="469900"/>
                  </a:lnTo>
                  <a:lnTo>
                    <a:pt x="2609469" y="495300"/>
                  </a:lnTo>
                  <a:lnTo>
                    <a:pt x="4124959" y="495300"/>
                  </a:lnTo>
                  <a:lnTo>
                    <a:pt x="4128643" y="482600"/>
                  </a:lnTo>
                  <a:lnTo>
                    <a:pt x="4132343" y="482600"/>
                  </a:lnTo>
                  <a:lnTo>
                    <a:pt x="4136056" y="469900"/>
                  </a:lnTo>
                  <a:close/>
                </a:path>
                <a:path w="4217670" h="2222500">
                  <a:moveTo>
                    <a:pt x="2660213" y="469900"/>
                  </a:moveTo>
                  <a:lnTo>
                    <a:pt x="2640329" y="469900"/>
                  </a:lnTo>
                  <a:lnTo>
                    <a:pt x="2632709" y="482600"/>
                  </a:lnTo>
                  <a:lnTo>
                    <a:pt x="2641925" y="482600"/>
                  </a:lnTo>
                  <a:lnTo>
                    <a:pt x="2660213" y="469900"/>
                  </a:lnTo>
                  <a:close/>
                </a:path>
                <a:path w="4217670" h="2222500">
                  <a:moveTo>
                    <a:pt x="2658491" y="457200"/>
                  </a:moveTo>
                  <a:lnTo>
                    <a:pt x="2653792" y="457200"/>
                  </a:lnTo>
                  <a:lnTo>
                    <a:pt x="2654300" y="469900"/>
                  </a:lnTo>
                  <a:lnTo>
                    <a:pt x="2658491" y="457200"/>
                  </a:lnTo>
                  <a:close/>
                </a:path>
                <a:path w="4217670" h="2222500">
                  <a:moveTo>
                    <a:pt x="2703093" y="457200"/>
                  </a:moveTo>
                  <a:lnTo>
                    <a:pt x="2688836" y="457200"/>
                  </a:lnTo>
                  <a:lnTo>
                    <a:pt x="2671691" y="469900"/>
                  </a:lnTo>
                  <a:lnTo>
                    <a:pt x="2692130" y="469900"/>
                  </a:lnTo>
                  <a:lnTo>
                    <a:pt x="2703093" y="457200"/>
                  </a:lnTo>
                  <a:close/>
                </a:path>
                <a:path w="4217670" h="2222500">
                  <a:moveTo>
                    <a:pt x="4146042" y="457200"/>
                  </a:moveTo>
                  <a:lnTo>
                    <a:pt x="2714212" y="457200"/>
                  </a:lnTo>
                  <a:lnTo>
                    <a:pt x="2702139" y="469900"/>
                  </a:lnTo>
                  <a:lnTo>
                    <a:pt x="4140412" y="469900"/>
                  </a:lnTo>
                  <a:lnTo>
                    <a:pt x="4146042" y="457200"/>
                  </a:lnTo>
                  <a:close/>
                </a:path>
                <a:path w="4217670" h="2222500">
                  <a:moveTo>
                    <a:pt x="2713735" y="444500"/>
                  </a:moveTo>
                  <a:lnTo>
                    <a:pt x="2692064" y="444500"/>
                  </a:lnTo>
                  <a:lnTo>
                    <a:pt x="2682382" y="457200"/>
                  </a:lnTo>
                  <a:lnTo>
                    <a:pt x="2715386" y="457200"/>
                  </a:lnTo>
                  <a:lnTo>
                    <a:pt x="2713735" y="444500"/>
                  </a:lnTo>
                  <a:close/>
                </a:path>
                <a:path w="4217670" h="2222500">
                  <a:moveTo>
                    <a:pt x="2743580" y="444500"/>
                  </a:moveTo>
                  <a:lnTo>
                    <a:pt x="2724013" y="444500"/>
                  </a:lnTo>
                  <a:lnTo>
                    <a:pt x="2715386" y="457200"/>
                  </a:lnTo>
                  <a:lnTo>
                    <a:pt x="2739644" y="457200"/>
                  </a:lnTo>
                  <a:lnTo>
                    <a:pt x="2743580" y="444500"/>
                  </a:lnTo>
                  <a:close/>
                </a:path>
                <a:path w="4217670" h="2222500">
                  <a:moveTo>
                    <a:pt x="4135754" y="444500"/>
                  </a:moveTo>
                  <a:lnTo>
                    <a:pt x="2743580" y="444500"/>
                  </a:lnTo>
                  <a:lnTo>
                    <a:pt x="2748026" y="457200"/>
                  </a:lnTo>
                  <a:lnTo>
                    <a:pt x="4145787" y="457200"/>
                  </a:lnTo>
                  <a:lnTo>
                    <a:pt x="4135754" y="444500"/>
                  </a:lnTo>
                  <a:close/>
                </a:path>
                <a:path w="4217670" h="2222500">
                  <a:moveTo>
                    <a:pt x="4151800" y="431800"/>
                  </a:moveTo>
                  <a:lnTo>
                    <a:pt x="2772251" y="431800"/>
                  </a:lnTo>
                  <a:lnTo>
                    <a:pt x="2760999" y="444500"/>
                  </a:lnTo>
                  <a:lnTo>
                    <a:pt x="4146804" y="444500"/>
                  </a:lnTo>
                  <a:lnTo>
                    <a:pt x="4151800" y="431800"/>
                  </a:lnTo>
                  <a:close/>
                </a:path>
                <a:path w="4217670" h="2222500">
                  <a:moveTo>
                    <a:pt x="4161984" y="419100"/>
                  </a:moveTo>
                  <a:lnTo>
                    <a:pt x="2808964" y="419100"/>
                  </a:lnTo>
                  <a:lnTo>
                    <a:pt x="2799969" y="431800"/>
                  </a:lnTo>
                  <a:lnTo>
                    <a:pt x="4156868" y="431800"/>
                  </a:lnTo>
                  <a:lnTo>
                    <a:pt x="4161984" y="419100"/>
                  </a:lnTo>
                  <a:close/>
                </a:path>
                <a:path w="4217670" h="2222500">
                  <a:moveTo>
                    <a:pt x="4166107" y="406400"/>
                  </a:moveTo>
                  <a:lnTo>
                    <a:pt x="2877288" y="406400"/>
                  </a:lnTo>
                  <a:lnTo>
                    <a:pt x="2871597" y="419100"/>
                  </a:lnTo>
                  <a:lnTo>
                    <a:pt x="4165854" y="419100"/>
                  </a:lnTo>
                  <a:lnTo>
                    <a:pt x="4166107" y="406400"/>
                  </a:lnTo>
                  <a:close/>
                </a:path>
                <a:path w="4217670" h="2222500">
                  <a:moveTo>
                    <a:pt x="4161281" y="393700"/>
                  </a:moveTo>
                  <a:lnTo>
                    <a:pt x="2906339" y="393700"/>
                  </a:lnTo>
                  <a:lnTo>
                    <a:pt x="2898648" y="406400"/>
                  </a:lnTo>
                  <a:lnTo>
                    <a:pt x="4159504" y="406400"/>
                  </a:lnTo>
                  <a:lnTo>
                    <a:pt x="4161281" y="393700"/>
                  </a:lnTo>
                  <a:close/>
                </a:path>
                <a:path w="4217670" h="2222500">
                  <a:moveTo>
                    <a:pt x="4165854" y="381000"/>
                  </a:moveTo>
                  <a:lnTo>
                    <a:pt x="2949489" y="381000"/>
                  </a:lnTo>
                  <a:lnTo>
                    <a:pt x="2938653" y="393700"/>
                  </a:lnTo>
                  <a:lnTo>
                    <a:pt x="4166616" y="393700"/>
                  </a:lnTo>
                  <a:lnTo>
                    <a:pt x="4165854" y="381000"/>
                  </a:lnTo>
                  <a:close/>
                </a:path>
                <a:path w="4217670" h="2222500">
                  <a:moveTo>
                    <a:pt x="4165234" y="368300"/>
                  </a:moveTo>
                  <a:lnTo>
                    <a:pt x="2997176" y="368300"/>
                  </a:lnTo>
                  <a:lnTo>
                    <a:pt x="2991104" y="381000"/>
                  </a:lnTo>
                  <a:lnTo>
                    <a:pt x="4158386" y="381000"/>
                  </a:lnTo>
                  <a:lnTo>
                    <a:pt x="4165234" y="368300"/>
                  </a:lnTo>
                  <a:close/>
                </a:path>
                <a:path w="4217670" h="2222500">
                  <a:moveTo>
                    <a:pt x="3015106" y="355600"/>
                  </a:moveTo>
                  <a:lnTo>
                    <a:pt x="3008177" y="368300"/>
                  </a:lnTo>
                  <a:lnTo>
                    <a:pt x="3011678" y="368300"/>
                  </a:lnTo>
                  <a:lnTo>
                    <a:pt x="3015106" y="355600"/>
                  </a:lnTo>
                  <a:close/>
                </a:path>
                <a:path w="4217670" h="2222500">
                  <a:moveTo>
                    <a:pt x="4148962" y="355600"/>
                  </a:moveTo>
                  <a:lnTo>
                    <a:pt x="3038729" y="355600"/>
                  </a:lnTo>
                  <a:lnTo>
                    <a:pt x="3035427" y="368300"/>
                  </a:lnTo>
                  <a:lnTo>
                    <a:pt x="4148074" y="368300"/>
                  </a:lnTo>
                  <a:lnTo>
                    <a:pt x="4148962" y="355600"/>
                  </a:lnTo>
                  <a:close/>
                </a:path>
                <a:path w="4217670" h="2222500">
                  <a:moveTo>
                    <a:pt x="4152392" y="355600"/>
                  </a:moveTo>
                  <a:lnTo>
                    <a:pt x="4150486" y="368300"/>
                  </a:lnTo>
                  <a:lnTo>
                    <a:pt x="4160266" y="368300"/>
                  </a:lnTo>
                  <a:lnTo>
                    <a:pt x="4152392" y="355600"/>
                  </a:lnTo>
                  <a:close/>
                </a:path>
                <a:path w="4217670" h="2222500">
                  <a:moveTo>
                    <a:pt x="4182872" y="342900"/>
                  </a:moveTo>
                  <a:lnTo>
                    <a:pt x="4180204" y="342900"/>
                  </a:lnTo>
                  <a:lnTo>
                    <a:pt x="4177410" y="355600"/>
                  </a:lnTo>
                  <a:lnTo>
                    <a:pt x="4164965" y="355600"/>
                  </a:lnTo>
                  <a:lnTo>
                    <a:pt x="4160266" y="368300"/>
                  </a:lnTo>
                  <a:lnTo>
                    <a:pt x="4177156" y="368300"/>
                  </a:lnTo>
                  <a:lnTo>
                    <a:pt x="4182363" y="355600"/>
                  </a:lnTo>
                  <a:lnTo>
                    <a:pt x="4182872" y="342900"/>
                  </a:lnTo>
                  <a:close/>
                </a:path>
                <a:path w="4217670" h="2222500">
                  <a:moveTo>
                    <a:pt x="4174998" y="342900"/>
                  </a:moveTo>
                  <a:lnTo>
                    <a:pt x="3079115" y="342900"/>
                  </a:lnTo>
                  <a:lnTo>
                    <a:pt x="3072765" y="355600"/>
                  </a:lnTo>
                  <a:lnTo>
                    <a:pt x="4166616" y="355600"/>
                  </a:lnTo>
                  <a:lnTo>
                    <a:pt x="4174998" y="342900"/>
                  </a:lnTo>
                  <a:close/>
                </a:path>
                <a:path w="4217670" h="2222500">
                  <a:moveTo>
                    <a:pt x="4155567" y="330200"/>
                  </a:moveTo>
                  <a:lnTo>
                    <a:pt x="3128136" y="330200"/>
                  </a:lnTo>
                  <a:lnTo>
                    <a:pt x="3126740" y="342900"/>
                  </a:lnTo>
                  <a:lnTo>
                    <a:pt x="4158360" y="342900"/>
                  </a:lnTo>
                  <a:lnTo>
                    <a:pt x="4155567" y="330200"/>
                  </a:lnTo>
                  <a:close/>
                </a:path>
                <a:path w="4217670" h="2222500">
                  <a:moveTo>
                    <a:pt x="4171060" y="330200"/>
                  </a:moveTo>
                  <a:lnTo>
                    <a:pt x="4160266" y="330200"/>
                  </a:lnTo>
                  <a:lnTo>
                    <a:pt x="4158360" y="342900"/>
                  </a:lnTo>
                  <a:lnTo>
                    <a:pt x="4170045" y="342900"/>
                  </a:lnTo>
                  <a:lnTo>
                    <a:pt x="4171060" y="330200"/>
                  </a:lnTo>
                  <a:close/>
                </a:path>
                <a:path w="4217670" h="2222500">
                  <a:moveTo>
                    <a:pt x="3129406" y="317500"/>
                  </a:moveTo>
                  <a:lnTo>
                    <a:pt x="3128645" y="330200"/>
                  </a:lnTo>
                  <a:lnTo>
                    <a:pt x="3133344" y="330200"/>
                  </a:lnTo>
                  <a:lnTo>
                    <a:pt x="3129406" y="317500"/>
                  </a:lnTo>
                  <a:close/>
                </a:path>
                <a:path w="4217670" h="2222500">
                  <a:moveTo>
                    <a:pt x="4163949" y="317500"/>
                  </a:moveTo>
                  <a:lnTo>
                    <a:pt x="3163853" y="317500"/>
                  </a:lnTo>
                  <a:lnTo>
                    <a:pt x="3144393" y="330200"/>
                  </a:lnTo>
                  <a:lnTo>
                    <a:pt x="4161281" y="330200"/>
                  </a:lnTo>
                  <a:lnTo>
                    <a:pt x="4163949" y="317500"/>
                  </a:lnTo>
                  <a:close/>
                </a:path>
                <a:path w="4217670" h="2222500">
                  <a:moveTo>
                    <a:pt x="4165473" y="304800"/>
                  </a:moveTo>
                  <a:lnTo>
                    <a:pt x="3206877" y="304800"/>
                  </a:lnTo>
                  <a:lnTo>
                    <a:pt x="3192567" y="317500"/>
                  </a:lnTo>
                  <a:lnTo>
                    <a:pt x="4164456" y="317500"/>
                  </a:lnTo>
                  <a:lnTo>
                    <a:pt x="4165473" y="304800"/>
                  </a:lnTo>
                  <a:close/>
                </a:path>
                <a:path w="4217670" h="2222500">
                  <a:moveTo>
                    <a:pt x="4156582" y="292100"/>
                  </a:moveTo>
                  <a:lnTo>
                    <a:pt x="3224932" y="292100"/>
                  </a:lnTo>
                  <a:lnTo>
                    <a:pt x="3219783" y="304800"/>
                  </a:lnTo>
                  <a:lnTo>
                    <a:pt x="4157345" y="304800"/>
                  </a:lnTo>
                  <a:lnTo>
                    <a:pt x="4156582" y="292100"/>
                  </a:lnTo>
                  <a:close/>
                </a:path>
                <a:path w="4217670" h="2222500">
                  <a:moveTo>
                    <a:pt x="4167631" y="292100"/>
                  </a:moveTo>
                  <a:lnTo>
                    <a:pt x="4163695" y="292100"/>
                  </a:lnTo>
                  <a:lnTo>
                    <a:pt x="4161281" y="304800"/>
                  </a:lnTo>
                  <a:lnTo>
                    <a:pt x="4170553" y="304800"/>
                  </a:lnTo>
                  <a:lnTo>
                    <a:pt x="4167631" y="292100"/>
                  </a:lnTo>
                  <a:close/>
                </a:path>
                <a:path w="4217670" h="2222500">
                  <a:moveTo>
                    <a:pt x="3275583" y="279400"/>
                  </a:moveTo>
                  <a:lnTo>
                    <a:pt x="3272408" y="292100"/>
                  </a:lnTo>
                  <a:lnTo>
                    <a:pt x="3283457" y="292100"/>
                  </a:lnTo>
                  <a:lnTo>
                    <a:pt x="3275583" y="279400"/>
                  </a:lnTo>
                  <a:close/>
                </a:path>
                <a:path w="4217670" h="2222500">
                  <a:moveTo>
                    <a:pt x="3304540" y="279400"/>
                  </a:moveTo>
                  <a:lnTo>
                    <a:pt x="3286632" y="279400"/>
                  </a:lnTo>
                  <a:lnTo>
                    <a:pt x="3283457" y="292100"/>
                  </a:lnTo>
                  <a:lnTo>
                    <a:pt x="3300603" y="292100"/>
                  </a:lnTo>
                  <a:lnTo>
                    <a:pt x="3304540" y="279400"/>
                  </a:lnTo>
                  <a:close/>
                </a:path>
                <a:path w="4217670" h="2222500">
                  <a:moveTo>
                    <a:pt x="4172077" y="279400"/>
                  </a:moveTo>
                  <a:lnTo>
                    <a:pt x="3320669" y="279400"/>
                  </a:lnTo>
                  <a:lnTo>
                    <a:pt x="3313820" y="292100"/>
                  </a:lnTo>
                  <a:lnTo>
                    <a:pt x="4169155" y="292100"/>
                  </a:lnTo>
                  <a:lnTo>
                    <a:pt x="4172077" y="279400"/>
                  </a:lnTo>
                  <a:close/>
                </a:path>
                <a:path w="4217670" h="2222500">
                  <a:moveTo>
                    <a:pt x="3338322" y="266700"/>
                  </a:moveTo>
                  <a:lnTo>
                    <a:pt x="3332747" y="266700"/>
                  </a:lnTo>
                  <a:lnTo>
                    <a:pt x="3326129" y="279400"/>
                  </a:lnTo>
                  <a:lnTo>
                    <a:pt x="3330321" y="279400"/>
                  </a:lnTo>
                  <a:lnTo>
                    <a:pt x="3338322" y="266700"/>
                  </a:lnTo>
                  <a:close/>
                </a:path>
                <a:path w="4217670" h="2222500">
                  <a:moveTo>
                    <a:pt x="4163441" y="254000"/>
                  </a:moveTo>
                  <a:lnTo>
                    <a:pt x="3414553" y="254000"/>
                  </a:lnTo>
                  <a:lnTo>
                    <a:pt x="3369309" y="279400"/>
                  </a:lnTo>
                  <a:lnTo>
                    <a:pt x="4172330" y="279400"/>
                  </a:lnTo>
                  <a:lnTo>
                    <a:pt x="4169536" y="266700"/>
                  </a:lnTo>
                  <a:lnTo>
                    <a:pt x="4169155" y="266700"/>
                  </a:lnTo>
                  <a:lnTo>
                    <a:pt x="4163441" y="254000"/>
                  </a:lnTo>
                  <a:close/>
                </a:path>
                <a:path w="4217670" h="2222500">
                  <a:moveTo>
                    <a:pt x="3381502" y="254000"/>
                  </a:moveTo>
                  <a:lnTo>
                    <a:pt x="3370453" y="254000"/>
                  </a:lnTo>
                  <a:lnTo>
                    <a:pt x="3363595" y="266700"/>
                  </a:lnTo>
                  <a:lnTo>
                    <a:pt x="3376168" y="266700"/>
                  </a:lnTo>
                  <a:lnTo>
                    <a:pt x="3381502" y="254000"/>
                  </a:lnTo>
                  <a:close/>
                </a:path>
                <a:path w="4217670" h="2222500">
                  <a:moveTo>
                    <a:pt x="3433365" y="241300"/>
                  </a:moveTo>
                  <a:lnTo>
                    <a:pt x="3411636" y="241300"/>
                  </a:lnTo>
                  <a:lnTo>
                    <a:pt x="3395979" y="254000"/>
                  </a:lnTo>
                  <a:lnTo>
                    <a:pt x="3416331" y="254000"/>
                  </a:lnTo>
                  <a:lnTo>
                    <a:pt x="3433365" y="241300"/>
                  </a:lnTo>
                  <a:close/>
                </a:path>
                <a:path w="4217670" h="2222500">
                  <a:moveTo>
                    <a:pt x="4163441" y="241300"/>
                  </a:moveTo>
                  <a:lnTo>
                    <a:pt x="3459606" y="241300"/>
                  </a:lnTo>
                  <a:lnTo>
                    <a:pt x="3437318" y="254000"/>
                  </a:lnTo>
                  <a:lnTo>
                    <a:pt x="4165219" y="254000"/>
                  </a:lnTo>
                  <a:lnTo>
                    <a:pt x="4163441" y="241300"/>
                  </a:lnTo>
                  <a:close/>
                </a:path>
                <a:path w="4217670" h="2222500">
                  <a:moveTo>
                    <a:pt x="4174490" y="228600"/>
                  </a:moveTo>
                  <a:lnTo>
                    <a:pt x="3457110" y="228600"/>
                  </a:lnTo>
                  <a:lnTo>
                    <a:pt x="3443604" y="241300"/>
                  </a:lnTo>
                  <a:lnTo>
                    <a:pt x="4176522" y="241300"/>
                  </a:lnTo>
                  <a:lnTo>
                    <a:pt x="4174490" y="228600"/>
                  </a:lnTo>
                  <a:close/>
                </a:path>
                <a:path w="4217670" h="2222500">
                  <a:moveTo>
                    <a:pt x="4191888" y="190500"/>
                  </a:moveTo>
                  <a:lnTo>
                    <a:pt x="3576232" y="190500"/>
                  </a:lnTo>
                  <a:lnTo>
                    <a:pt x="3523543" y="215900"/>
                  </a:lnTo>
                  <a:lnTo>
                    <a:pt x="3497579" y="215900"/>
                  </a:lnTo>
                  <a:lnTo>
                    <a:pt x="3484217" y="228600"/>
                  </a:lnTo>
                  <a:lnTo>
                    <a:pt x="4170806" y="228600"/>
                  </a:lnTo>
                  <a:lnTo>
                    <a:pt x="4174490" y="215900"/>
                  </a:lnTo>
                  <a:lnTo>
                    <a:pt x="4181951" y="203200"/>
                  </a:lnTo>
                  <a:lnTo>
                    <a:pt x="4186312" y="203200"/>
                  </a:lnTo>
                  <a:lnTo>
                    <a:pt x="4191888" y="190500"/>
                  </a:lnTo>
                  <a:close/>
                </a:path>
                <a:path w="4217670" h="2222500">
                  <a:moveTo>
                    <a:pt x="4181602" y="177800"/>
                  </a:moveTo>
                  <a:lnTo>
                    <a:pt x="3618291" y="177800"/>
                  </a:lnTo>
                  <a:lnTo>
                    <a:pt x="3602481" y="190500"/>
                  </a:lnTo>
                  <a:lnTo>
                    <a:pt x="4191634" y="190500"/>
                  </a:lnTo>
                  <a:lnTo>
                    <a:pt x="4181602" y="177800"/>
                  </a:lnTo>
                  <a:close/>
                </a:path>
                <a:path w="4217670" h="2222500">
                  <a:moveTo>
                    <a:pt x="4197647" y="165100"/>
                  </a:moveTo>
                  <a:lnTo>
                    <a:pt x="3649720" y="165100"/>
                  </a:lnTo>
                  <a:lnTo>
                    <a:pt x="3633993" y="177800"/>
                  </a:lnTo>
                  <a:lnTo>
                    <a:pt x="4192651" y="177800"/>
                  </a:lnTo>
                  <a:lnTo>
                    <a:pt x="4197647" y="165100"/>
                  </a:lnTo>
                  <a:close/>
                </a:path>
                <a:path w="4217670" h="2222500">
                  <a:moveTo>
                    <a:pt x="3971417" y="152400"/>
                  </a:moveTo>
                  <a:lnTo>
                    <a:pt x="3681972" y="152400"/>
                  </a:lnTo>
                  <a:lnTo>
                    <a:pt x="3665601" y="165100"/>
                  </a:lnTo>
                  <a:lnTo>
                    <a:pt x="3976370" y="165100"/>
                  </a:lnTo>
                  <a:lnTo>
                    <a:pt x="3971417" y="152400"/>
                  </a:lnTo>
                  <a:close/>
                </a:path>
                <a:path w="4217670" h="2222500">
                  <a:moveTo>
                    <a:pt x="4207831" y="152400"/>
                  </a:moveTo>
                  <a:lnTo>
                    <a:pt x="3986656" y="152400"/>
                  </a:lnTo>
                  <a:lnTo>
                    <a:pt x="3982720" y="165100"/>
                  </a:lnTo>
                  <a:lnTo>
                    <a:pt x="4202715" y="165100"/>
                  </a:lnTo>
                  <a:lnTo>
                    <a:pt x="4207831" y="152400"/>
                  </a:lnTo>
                  <a:close/>
                </a:path>
                <a:path w="4217670" h="2222500">
                  <a:moveTo>
                    <a:pt x="3984117" y="139700"/>
                  </a:moveTo>
                  <a:lnTo>
                    <a:pt x="3713857" y="139700"/>
                  </a:lnTo>
                  <a:lnTo>
                    <a:pt x="3697890" y="152400"/>
                  </a:lnTo>
                  <a:lnTo>
                    <a:pt x="3979545" y="152400"/>
                  </a:lnTo>
                  <a:lnTo>
                    <a:pt x="3984117" y="139700"/>
                  </a:lnTo>
                  <a:close/>
                </a:path>
                <a:path w="4217670" h="2222500">
                  <a:moveTo>
                    <a:pt x="4202937" y="139700"/>
                  </a:moveTo>
                  <a:lnTo>
                    <a:pt x="4001551" y="139700"/>
                  </a:lnTo>
                  <a:lnTo>
                    <a:pt x="3996531" y="152400"/>
                  </a:lnTo>
                  <a:lnTo>
                    <a:pt x="4203700" y="152400"/>
                  </a:lnTo>
                  <a:lnTo>
                    <a:pt x="4202937" y="139700"/>
                  </a:lnTo>
                  <a:close/>
                </a:path>
                <a:path w="4217670" h="2222500">
                  <a:moveTo>
                    <a:pt x="4216146" y="139700"/>
                  </a:moveTo>
                  <a:lnTo>
                    <a:pt x="4210811" y="139700"/>
                  </a:lnTo>
                  <a:lnTo>
                    <a:pt x="4208145" y="152400"/>
                  </a:lnTo>
                  <a:lnTo>
                    <a:pt x="4217416" y="152400"/>
                  </a:lnTo>
                  <a:lnTo>
                    <a:pt x="4216146" y="139700"/>
                  </a:lnTo>
                  <a:close/>
                </a:path>
                <a:path w="4217670" h="2222500">
                  <a:moveTo>
                    <a:pt x="4002031" y="127000"/>
                  </a:moveTo>
                  <a:lnTo>
                    <a:pt x="3757072" y="127000"/>
                  </a:lnTo>
                  <a:lnTo>
                    <a:pt x="3743829" y="139700"/>
                  </a:lnTo>
                  <a:lnTo>
                    <a:pt x="3995166" y="139700"/>
                  </a:lnTo>
                  <a:lnTo>
                    <a:pt x="4002031" y="127000"/>
                  </a:lnTo>
                  <a:close/>
                </a:path>
                <a:path w="4217670" h="2222500">
                  <a:moveTo>
                    <a:pt x="4212082" y="127000"/>
                  </a:moveTo>
                  <a:lnTo>
                    <a:pt x="4018787" y="127000"/>
                  </a:lnTo>
                  <a:lnTo>
                    <a:pt x="4016502" y="139700"/>
                  </a:lnTo>
                  <a:lnTo>
                    <a:pt x="4208780" y="139700"/>
                  </a:lnTo>
                  <a:lnTo>
                    <a:pt x="4212082" y="127000"/>
                  </a:lnTo>
                  <a:close/>
                </a:path>
                <a:path w="4217670" h="2222500">
                  <a:moveTo>
                    <a:pt x="4016240" y="114300"/>
                  </a:moveTo>
                  <a:lnTo>
                    <a:pt x="3781298" y="114300"/>
                  </a:lnTo>
                  <a:lnTo>
                    <a:pt x="3783583" y="127000"/>
                  </a:lnTo>
                  <a:lnTo>
                    <a:pt x="4008754" y="127000"/>
                  </a:lnTo>
                  <a:lnTo>
                    <a:pt x="4016240" y="114300"/>
                  </a:lnTo>
                  <a:close/>
                </a:path>
                <a:path w="4217670" h="2222500">
                  <a:moveTo>
                    <a:pt x="4191888" y="114300"/>
                  </a:moveTo>
                  <a:lnTo>
                    <a:pt x="4043981" y="114300"/>
                  </a:lnTo>
                  <a:lnTo>
                    <a:pt x="4034918" y="127000"/>
                  </a:lnTo>
                  <a:lnTo>
                    <a:pt x="4194175" y="127000"/>
                  </a:lnTo>
                  <a:lnTo>
                    <a:pt x="4191888" y="114300"/>
                  </a:lnTo>
                  <a:close/>
                </a:path>
                <a:path w="4217670" h="2222500">
                  <a:moveTo>
                    <a:pt x="4207891" y="114300"/>
                  </a:moveTo>
                  <a:lnTo>
                    <a:pt x="4196080" y="114300"/>
                  </a:lnTo>
                  <a:lnTo>
                    <a:pt x="4194175" y="127000"/>
                  </a:lnTo>
                  <a:lnTo>
                    <a:pt x="4211320" y="127000"/>
                  </a:lnTo>
                  <a:lnTo>
                    <a:pt x="4207891" y="114300"/>
                  </a:lnTo>
                  <a:close/>
                </a:path>
                <a:path w="4217670" h="2222500">
                  <a:moveTo>
                    <a:pt x="4035425" y="101600"/>
                  </a:moveTo>
                  <a:lnTo>
                    <a:pt x="3797554" y="101600"/>
                  </a:lnTo>
                  <a:lnTo>
                    <a:pt x="3791838" y="114300"/>
                  </a:lnTo>
                  <a:lnTo>
                    <a:pt x="4031996" y="114300"/>
                  </a:lnTo>
                  <a:lnTo>
                    <a:pt x="4035425" y="101600"/>
                  </a:lnTo>
                  <a:close/>
                </a:path>
                <a:path w="4217670" h="2222500">
                  <a:moveTo>
                    <a:pt x="4193667" y="88900"/>
                  </a:moveTo>
                  <a:lnTo>
                    <a:pt x="4076301" y="88900"/>
                  </a:lnTo>
                  <a:lnTo>
                    <a:pt x="4062476" y="101600"/>
                  </a:lnTo>
                  <a:lnTo>
                    <a:pt x="4052829" y="114300"/>
                  </a:lnTo>
                  <a:lnTo>
                    <a:pt x="4194556" y="114300"/>
                  </a:lnTo>
                  <a:lnTo>
                    <a:pt x="4194175" y="101600"/>
                  </a:lnTo>
                  <a:lnTo>
                    <a:pt x="4191380" y="101600"/>
                  </a:lnTo>
                  <a:lnTo>
                    <a:pt x="4193667" y="88900"/>
                  </a:lnTo>
                  <a:close/>
                </a:path>
                <a:path w="4217670" h="2222500">
                  <a:moveTo>
                    <a:pt x="4049395" y="88900"/>
                  </a:moveTo>
                  <a:lnTo>
                    <a:pt x="3850663" y="88900"/>
                  </a:lnTo>
                  <a:lnTo>
                    <a:pt x="3840479" y="101600"/>
                  </a:lnTo>
                  <a:lnTo>
                    <a:pt x="4044950" y="101600"/>
                  </a:lnTo>
                  <a:lnTo>
                    <a:pt x="4049395" y="88900"/>
                  </a:lnTo>
                  <a:close/>
                </a:path>
                <a:path w="4217670" h="2222500">
                  <a:moveTo>
                    <a:pt x="4148454" y="12700"/>
                  </a:moveTo>
                  <a:lnTo>
                    <a:pt x="4145279" y="12700"/>
                  </a:lnTo>
                  <a:lnTo>
                    <a:pt x="3925316" y="88900"/>
                  </a:lnTo>
                  <a:lnTo>
                    <a:pt x="4057523" y="88900"/>
                  </a:lnTo>
                  <a:lnTo>
                    <a:pt x="4060190" y="76200"/>
                  </a:lnTo>
                  <a:lnTo>
                    <a:pt x="4078081" y="76200"/>
                  </a:lnTo>
                  <a:lnTo>
                    <a:pt x="4083698" y="63500"/>
                  </a:lnTo>
                  <a:lnTo>
                    <a:pt x="4094606" y="63500"/>
                  </a:lnTo>
                  <a:lnTo>
                    <a:pt x="4097274" y="50800"/>
                  </a:lnTo>
                  <a:lnTo>
                    <a:pt x="4104385" y="50800"/>
                  </a:lnTo>
                  <a:lnTo>
                    <a:pt x="4106799" y="38100"/>
                  </a:lnTo>
                  <a:lnTo>
                    <a:pt x="4122058" y="38100"/>
                  </a:lnTo>
                  <a:lnTo>
                    <a:pt x="4131309" y="25400"/>
                  </a:lnTo>
                  <a:lnTo>
                    <a:pt x="4140180" y="25400"/>
                  </a:lnTo>
                  <a:lnTo>
                    <a:pt x="4148454" y="12700"/>
                  </a:lnTo>
                  <a:close/>
                </a:path>
                <a:path w="4217670" h="2222500">
                  <a:moveTo>
                    <a:pt x="4181348" y="63500"/>
                  </a:moveTo>
                  <a:lnTo>
                    <a:pt x="4116324" y="63500"/>
                  </a:lnTo>
                  <a:lnTo>
                    <a:pt x="4089733" y="88900"/>
                  </a:lnTo>
                  <a:lnTo>
                    <a:pt x="4193412" y="88900"/>
                  </a:lnTo>
                  <a:lnTo>
                    <a:pt x="4188205" y="76200"/>
                  </a:lnTo>
                  <a:lnTo>
                    <a:pt x="4185538" y="76200"/>
                  </a:lnTo>
                  <a:lnTo>
                    <a:pt x="4181348" y="63500"/>
                  </a:lnTo>
                  <a:close/>
                </a:path>
                <a:path w="4217670" h="2222500">
                  <a:moveTo>
                    <a:pt x="4122293" y="50800"/>
                  </a:moveTo>
                  <a:lnTo>
                    <a:pt x="4117848" y="63500"/>
                  </a:lnTo>
                  <a:lnTo>
                    <a:pt x="4123944" y="63500"/>
                  </a:lnTo>
                  <a:lnTo>
                    <a:pt x="4122293" y="50800"/>
                  </a:lnTo>
                  <a:close/>
                </a:path>
                <a:path w="4217670" h="2222500">
                  <a:moveTo>
                    <a:pt x="4194429" y="50800"/>
                  </a:moveTo>
                  <a:lnTo>
                    <a:pt x="4139594" y="50800"/>
                  </a:lnTo>
                  <a:lnTo>
                    <a:pt x="4133421" y="63500"/>
                  </a:lnTo>
                  <a:lnTo>
                    <a:pt x="4187444" y="63500"/>
                  </a:lnTo>
                  <a:lnTo>
                    <a:pt x="4194429" y="50800"/>
                  </a:lnTo>
                  <a:close/>
                </a:path>
                <a:path w="4217670" h="2222500">
                  <a:moveTo>
                    <a:pt x="4161535" y="38100"/>
                  </a:moveTo>
                  <a:lnTo>
                    <a:pt x="4148454" y="38100"/>
                  </a:lnTo>
                  <a:lnTo>
                    <a:pt x="4145279" y="50800"/>
                  </a:lnTo>
                  <a:lnTo>
                    <a:pt x="4159757" y="50800"/>
                  </a:lnTo>
                  <a:lnTo>
                    <a:pt x="4161535" y="38100"/>
                  </a:lnTo>
                  <a:close/>
                </a:path>
                <a:path w="4217670" h="2222500">
                  <a:moveTo>
                    <a:pt x="4183760" y="38100"/>
                  </a:moveTo>
                  <a:lnTo>
                    <a:pt x="4165727" y="38100"/>
                  </a:lnTo>
                  <a:lnTo>
                    <a:pt x="4163949" y="50800"/>
                  </a:lnTo>
                  <a:lnTo>
                    <a:pt x="4179443" y="50800"/>
                  </a:lnTo>
                  <a:lnTo>
                    <a:pt x="4183760" y="38100"/>
                  </a:lnTo>
                  <a:close/>
                </a:path>
                <a:path w="4217670" h="2222500">
                  <a:moveTo>
                    <a:pt x="4181855" y="25400"/>
                  </a:moveTo>
                  <a:lnTo>
                    <a:pt x="4168902" y="25400"/>
                  </a:lnTo>
                  <a:lnTo>
                    <a:pt x="4167631" y="38100"/>
                  </a:lnTo>
                  <a:lnTo>
                    <a:pt x="4186301" y="38100"/>
                  </a:lnTo>
                  <a:lnTo>
                    <a:pt x="4181855" y="25400"/>
                  </a:lnTo>
                  <a:close/>
                </a:path>
                <a:path w="4217670" h="2222500">
                  <a:moveTo>
                    <a:pt x="4156329" y="0"/>
                  </a:moveTo>
                  <a:lnTo>
                    <a:pt x="4145533" y="0"/>
                  </a:lnTo>
                  <a:lnTo>
                    <a:pt x="4142612" y="12700"/>
                  </a:lnTo>
                  <a:lnTo>
                    <a:pt x="4150995" y="12700"/>
                  </a:lnTo>
                  <a:lnTo>
                    <a:pt x="4155253" y="7169"/>
                  </a:lnTo>
                  <a:lnTo>
                    <a:pt x="4156329" y="0"/>
                  </a:lnTo>
                  <a:close/>
                </a:path>
                <a:path w="4217670" h="2222500">
                  <a:moveTo>
                    <a:pt x="4160774" y="0"/>
                  </a:moveTo>
                  <a:lnTo>
                    <a:pt x="4155253" y="7169"/>
                  </a:lnTo>
                  <a:lnTo>
                    <a:pt x="4154424" y="12700"/>
                  </a:lnTo>
                  <a:lnTo>
                    <a:pt x="4156075" y="12700"/>
                  </a:lnTo>
                  <a:lnTo>
                    <a:pt x="4160774" y="0"/>
                  </a:lnTo>
                  <a:close/>
                </a:path>
              </a:pathLst>
            </a:custGeom>
            <a:solidFill>
              <a:srgbClr val="EA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4659" y="2130297"/>
              <a:ext cx="3526790" cy="1503680"/>
            </a:xfrm>
            <a:custGeom>
              <a:avLst/>
              <a:gdLst/>
              <a:ahLst/>
              <a:cxnLst/>
              <a:rect l="l" t="t" r="r" b="b"/>
              <a:pathLst>
                <a:path w="3526790" h="1503679">
                  <a:moveTo>
                    <a:pt x="13716" y="1435354"/>
                  </a:moveTo>
                  <a:lnTo>
                    <a:pt x="7112" y="1433576"/>
                  </a:lnTo>
                  <a:lnTo>
                    <a:pt x="4318" y="1437513"/>
                  </a:lnTo>
                  <a:lnTo>
                    <a:pt x="0" y="1442212"/>
                  </a:lnTo>
                  <a:lnTo>
                    <a:pt x="7112" y="1442593"/>
                  </a:lnTo>
                  <a:lnTo>
                    <a:pt x="10795" y="1440688"/>
                  </a:lnTo>
                  <a:lnTo>
                    <a:pt x="13716" y="1435354"/>
                  </a:lnTo>
                  <a:close/>
                </a:path>
                <a:path w="3526790" h="1503679">
                  <a:moveTo>
                    <a:pt x="44577" y="1427988"/>
                  </a:moveTo>
                  <a:lnTo>
                    <a:pt x="43561" y="1426984"/>
                  </a:lnTo>
                  <a:lnTo>
                    <a:pt x="42926" y="1425702"/>
                  </a:lnTo>
                  <a:lnTo>
                    <a:pt x="41656" y="1425956"/>
                  </a:lnTo>
                  <a:lnTo>
                    <a:pt x="40386" y="1426718"/>
                  </a:lnTo>
                  <a:lnTo>
                    <a:pt x="39751" y="1427746"/>
                  </a:lnTo>
                  <a:lnTo>
                    <a:pt x="39243" y="1428369"/>
                  </a:lnTo>
                  <a:lnTo>
                    <a:pt x="39751" y="1429639"/>
                  </a:lnTo>
                  <a:lnTo>
                    <a:pt x="40894" y="1429397"/>
                  </a:lnTo>
                  <a:lnTo>
                    <a:pt x="41910" y="1429397"/>
                  </a:lnTo>
                  <a:lnTo>
                    <a:pt x="43180" y="1428635"/>
                  </a:lnTo>
                  <a:lnTo>
                    <a:pt x="44577" y="1427988"/>
                  </a:lnTo>
                  <a:close/>
                </a:path>
                <a:path w="3526790" h="1503679">
                  <a:moveTo>
                    <a:pt x="101727" y="1413002"/>
                  </a:moveTo>
                  <a:lnTo>
                    <a:pt x="98298" y="1412494"/>
                  </a:lnTo>
                  <a:lnTo>
                    <a:pt x="95631" y="1410716"/>
                  </a:lnTo>
                  <a:lnTo>
                    <a:pt x="91948" y="1415669"/>
                  </a:lnTo>
                  <a:lnTo>
                    <a:pt x="93472" y="1416177"/>
                  </a:lnTo>
                  <a:lnTo>
                    <a:pt x="96647" y="1417701"/>
                  </a:lnTo>
                  <a:lnTo>
                    <a:pt x="99060" y="1415935"/>
                  </a:lnTo>
                  <a:lnTo>
                    <a:pt x="101727" y="1413002"/>
                  </a:lnTo>
                  <a:close/>
                </a:path>
                <a:path w="3526790" h="1503679">
                  <a:moveTo>
                    <a:pt x="120396" y="1098042"/>
                  </a:moveTo>
                  <a:lnTo>
                    <a:pt x="113792" y="1100201"/>
                  </a:lnTo>
                  <a:lnTo>
                    <a:pt x="106426" y="1100074"/>
                  </a:lnTo>
                  <a:lnTo>
                    <a:pt x="101219" y="1106170"/>
                  </a:lnTo>
                  <a:lnTo>
                    <a:pt x="107823" y="1103757"/>
                  </a:lnTo>
                  <a:lnTo>
                    <a:pt x="115951" y="1105154"/>
                  </a:lnTo>
                  <a:lnTo>
                    <a:pt x="120396" y="1098042"/>
                  </a:lnTo>
                  <a:close/>
                </a:path>
                <a:path w="3526790" h="1503679">
                  <a:moveTo>
                    <a:pt x="153035" y="1399298"/>
                  </a:moveTo>
                  <a:lnTo>
                    <a:pt x="150368" y="1397508"/>
                  </a:lnTo>
                  <a:lnTo>
                    <a:pt x="146431" y="1401445"/>
                  </a:lnTo>
                  <a:lnTo>
                    <a:pt x="149860" y="1402969"/>
                  </a:lnTo>
                  <a:lnTo>
                    <a:pt x="151511" y="1401445"/>
                  </a:lnTo>
                  <a:lnTo>
                    <a:pt x="153035" y="1399298"/>
                  </a:lnTo>
                  <a:close/>
                </a:path>
                <a:path w="3526790" h="1503679">
                  <a:moveTo>
                    <a:pt x="180721" y="1392174"/>
                  </a:moveTo>
                  <a:lnTo>
                    <a:pt x="176276" y="1389888"/>
                  </a:lnTo>
                  <a:lnTo>
                    <a:pt x="174371" y="1391920"/>
                  </a:lnTo>
                  <a:lnTo>
                    <a:pt x="170942" y="1394079"/>
                  </a:lnTo>
                  <a:lnTo>
                    <a:pt x="175768" y="1396746"/>
                  </a:lnTo>
                  <a:lnTo>
                    <a:pt x="180721" y="1392174"/>
                  </a:lnTo>
                  <a:close/>
                </a:path>
                <a:path w="3526790" h="1503679">
                  <a:moveTo>
                    <a:pt x="287147" y="1023493"/>
                  </a:moveTo>
                  <a:lnTo>
                    <a:pt x="286893" y="1023239"/>
                  </a:lnTo>
                  <a:lnTo>
                    <a:pt x="286893" y="1023493"/>
                  </a:lnTo>
                  <a:lnTo>
                    <a:pt x="287147" y="1023493"/>
                  </a:lnTo>
                  <a:close/>
                </a:path>
                <a:path w="3526790" h="1503679">
                  <a:moveTo>
                    <a:pt x="289687" y="1029335"/>
                  </a:moveTo>
                  <a:lnTo>
                    <a:pt x="287147" y="1023493"/>
                  </a:lnTo>
                  <a:lnTo>
                    <a:pt x="284480" y="1024509"/>
                  </a:lnTo>
                  <a:lnTo>
                    <a:pt x="282067" y="1025906"/>
                  </a:lnTo>
                  <a:lnTo>
                    <a:pt x="281305" y="1030351"/>
                  </a:lnTo>
                  <a:lnTo>
                    <a:pt x="284734" y="1028446"/>
                  </a:lnTo>
                  <a:lnTo>
                    <a:pt x="289687" y="1029335"/>
                  </a:lnTo>
                  <a:close/>
                </a:path>
                <a:path w="3526790" h="1503679">
                  <a:moveTo>
                    <a:pt x="311658" y="1033018"/>
                  </a:moveTo>
                  <a:lnTo>
                    <a:pt x="306324" y="1028446"/>
                  </a:lnTo>
                  <a:lnTo>
                    <a:pt x="299720" y="1035304"/>
                  </a:lnTo>
                  <a:lnTo>
                    <a:pt x="311658" y="1033018"/>
                  </a:lnTo>
                  <a:close/>
                </a:path>
                <a:path w="3526790" h="1503679">
                  <a:moveTo>
                    <a:pt x="329311" y="1038225"/>
                  </a:moveTo>
                  <a:lnTo>
                    <a:pt x="317881" y="1034542"/>
                  </a:lnTo>
                  <a:lnTo>
                    <a:pt x="311658" y="1035558"/>
                  </a:lnTo>
                  <a:lnTo>
                    <a:pt x="306832" y="1040638"/>
                  </a:lnTo>
                  <a:lnTo>
                    <a:pt x="310769" y="1043559"/>
                  </a:lnTo>
                  <a:lnTo>
                    <a:pt x="316103" y="1040130"/>
                  </a:lnTo>
                  <a:lnTo>
                    <a:pt x="319532" y="1038225"/>
                  </a:lnTo>
                  <a:lnTo>
                    <a:pt x="321056" y="1039495"/>
                  </a:lnTo>
                  <a:lnTo>
                    <a:pt x="321310" y="1042924"/>
                  </a:lnTo>
                  <a:lnTo>
                    <a:pt x="324739" y="1044829"/>
                  </a:lnTo>
                  <a:lnTo>
                    <a:pt x="324231" y="1042162"/>
                  </a:lnTo>
                  <a:lnTo>
                    <a:pt x="329311" y="1038225"/>
                  </a:lnTo>
                  <a:close/>
                </a:path>
                <a:path w="3526790" h="1503679">
                  <a:moveTo>
                    <a:pt x="420624" y="998220"/>
                  </a:moveTo>
                  <a:lnTo>
                    <a:pt x="415925" y="997712"/>
                  </a:lnTo>
                  <a:lnTo>
                    <a:pt x="412750" y="999236"/>
                  </a:lnTo>
                  <a:lnTo>
                    <a:pt x="410337" y="1002157"/>
                  </a:lnTo>
                  <a:lnTo>
                    <a:pt x="414274" y="1003173"/>
                  </a:lnTo>
                  <a:lnTo>
                    <a:pt x="420624" y="998220"/>
                  </a:lnTo>
                  <a:close/>
                </a:path>
                <a:path w="3526790" h="1503679">
                  <a:moveTo>
                    <a:pt x="2015871" y="1499362"/>
                  </a:moveTo>
                  <a:lnTo>
                    <a:pt x="2015109" y="1498092"/>
                  </a:lnTo>
                  <a:lnTo>
                    <a:pt x="2013331" y="1498092"/>
                  </a:lnTo>
                  <a:lnTo>
                    <a:pt x="2011934" y="1498600"/>
                  </a:lnTo>
                  <a:lnTo>
                    <a:pt x="2011426" y="1499616"/>
                  </a:lnTo>
                  <a:lnTo>
                    <a:pt x="2011934" y="1502791"/>
                  </a:lnTo>
                  <a:lnTo>
                    <a:pt x="2013077" y="1503299"/>
                  </a:lnTo>
                  <a:lnTo>
                    <a:pt x="2014347" y="1503045"/>
                  </a:lnTo>
                  <a:lnTo>
                    <a:pt x="2015109" y="1502791"/>
                  </a:lnTo>
                  <a:lnTo>
                    <a:pt x="2015871" y="1501521"/>
                  </a:lnTo>
                  <a:lnTo>
                    <a:pt x="2015871" y="1499362"/>
                  </a:lnTo>
                  <a:close/>
                </a:path>
                <a:path w="3526790" h="1503679">
                  <a:moveTo>
                    <a:pt x="2106549" y="419862"/>
                  </a:moveTo>
                  <a:lnTo>
                    <a:pt x="2103120" y="421132"/>
                  </a:lnTo>
                  <a:lnTo>
                    <a:pt x="2099691" y="420116"/>
                  </a:lnTo>
                  <a:lnTo>
                    <a:pt x="2098040" y="424307"/>
                  </a:lnTo>
                  <a:lnTo>
                    <a:pt x="2102104" y="425577"/>
                  </a:lnTo>
                  <a:lnTo>
                    <a:pt x="2105152" y="425323"/>
                  </a:lnTo>
                  <a:lnTo>
                    <a:pt x="2106549" y="419862"/>
                  </a:lnTo>
                  <a:close/>
                </a:path>
                <a:path w="3526790" h="1503679">
                  <a:moveTo>
                    <a:pt x="2108835" y="435356"/>
                  </a:moveTo>
                  <a:lnTo>
                    <a:pt x="2096516" y="437769"/>
                  </a:lnTo>
                  <a:lnTo>
                    <a:pt x="2096516" y="439293"/>
                  </a:lnTo>
                  <a:lnTo>
                    <a:pt x="2097024" y="440690"/>
                  </a:lnTo>
                  <a:lnTo>
                    <a:pt x="2098675" y="441198"/>
                  </a:lnTo>
                  <a:lnTo>
                    <a:pt x="2103374" y="441198"/>
                  </a:lnTo>
                  <a:lnTo>
                    <a:pt x="2107565" y="440690"/>
                  </a:lnTo>
                  <a:lnTo>
                    <a:pt x="2108835" y="435356"/>
                  </a:lnTo>
                  <a:close/>
                </a:path>
                <a:path w="3526790" h="1503679">
                  <a:moveTo>
                    <a:pt x="2108962" y="435102"/>
                  </a:moveTo>
                  <a:lnTo>
                    <a:pt x="2108835" y="435102"/>
                  </a:lnTo>
                  <a:lnTo>
                    <a:pt x="2108962" y="435356"/>
                  </a:lnTo>
                  <a:lnTo>
                    <a:pt x="2108962" y="435102"/>
                  </a:lnTo>
                  <a:close/>
                </a:path>
                <a:path w="3526790" h="1503679">
                  <a:moveTo>
                    <a:pt x="2117852" y="448818"/>
                  </a:moveTo>
                  <a:lnTo>
                    <a:pt x="2115947" y="442214"/>
                  </a:lnTo>
                  <a:lnTo>
                    <a:pt x="2113153" y="445135"/>
                  </a:lnTo>
                  <a:lnTo>
                    <a:pt x="2107057" y="446913"/>
                  </a:lnTo>
                  <a:lnTo>
                    <a:pt x="2101850" y="452247"/>
                  </a:lnTo>
                  <a:lnTo>
                    <a:pt x="2099437" y="443484"/>
                  </a:lnTo>
                  <a:lnTo>
                    <a:pt x="2098294" y="447167"/>
                  </a:lnTo>
                  <a:lnTo>
                    <a:pt x="2100707" y="451739"/>
                  </a:lnTo>
                  <a:lnTo>
                    <a:pt x="2097278" y="455168"/>
                  </a:lnTo>
                  <a:lnTo>
                    <a:pt x="2102866" y="455168"/>
                  </a:lnTo>
                  <a:lnTo>
                    <a:pt x="2107819" y="451993"/>
                  </a:lnTo>
                  <a:lnTo>
                    <a:pt x="2114931" y="449072"/>
                  </a:lnTo>
                  <a:lnTo>
                    <a:pt x="2117852" y="448818"/>
                  </a:lnTo>
                  <a:close/>
                </a:path>
                <a:path w="3526790" h="1503679">
                  <a:moveTo>
                    <a:pt x="2184273" y="423291"/>
                  </a:moveTo>
                  <a:lnTo>
                    <a:pt x="2173935" y="425742"/>
                  </a:lnTo>
                  <a:lnTo>
                    <a:pt x="2164435" y="428599"/>
                  </a:lnTo>
                  <a:lnTo>
                    <a:pt x="2155494" y="431685"/>
                  </a:lnTo>
                  <a:lnTo>
                    <a:pt x="2146808" y="434848"/>
                  </a:lnTo>
                  <a:lnTo>
                    <a:pt x="2144141" y="435102"/>
                  </a:lnTo>
                  <a:lnTo>
                    <a:pt x="2141093" y="434848"/>
                  </a:lnTo>
                  <a:lnTo>
                    <a:pt x="2138934" y="437007"/>
                  </a:lnTo>
                  <a:lnTo>
                    <a:pt x="2136775" y="437515"/>
                  </a:lnTo>
                  <a:lnTo>
                    <a:pt x="2134489" y="438023"/>
                  </a:lnTo>
                  <a:lnTo>
                    <a:pt x="2130171" y="439547"/>
                  </a:lnTo>
                  <a:lnTo>
                    <a:pt x="2127123" y="440309"/>
                  </a:lnTo>
                  <a:lnTo>
                    <a:pt x="2128647" y="443230"/>
                  </a:lnTo>
                  <a:lnTo>
                    <a:pt x="2130171" y="445897"/>
                  </a:lnTo>
                  <a:lnTo>
                    <a:pt x="2132584" y="444881"/>
                  </a:lnTo>
                  <a:lnTo>
                    <a:pt x="2134489" y="443230"/>
                  </a:lnTo>
                  <a:lnTo>
                    <a:pt x="2137283" y="440944"/>
                  </a:lnTo>
                  <a:lnTo>
                    <a:pt x="2140204" y="439547"/>
                  </a:lnTo>
                  <a:lnTo>
                    <a:pt x="2143379" y="438785"/>
                  </a:lnTo>
                  <a:lnTo>
                    <a:pt x="2146300" y="446405"/>
                  </a:lnTo>
                  <a:lnTo>
                    <a:pt x="2151761" y="444627"/>
                  </a:lnTo>
                  <a:lnTo>
                    <a:pt x="2157095" y="442468"/>
                  </a:lnTo>
                  <a:lnTo>
                    <a:pt x="2158619" y="441706"/>
                  </a:lnTo>
                  <a:lnTo>
                    <a:pt x="2160016" y="440309"/>
                  </a:lnTo>
                  <a:lnTo>
                    <a:pt x="2161540" y="440436"/>
                  </a:lnTo>
                  <a:lnTo>
                    <a:pt x="2169795" y="441452"/>
                  </a:lnTo>
                  <a:lnTo>
                    <a:pt x="2168918" y="440309"/>
                  </a:lnTo>
                  <a:lnTo>
                    <a:pt x="2167750" y="438785"/>
                  </a:lnTo>
                  <a:lnTo>
                    <a:pt x="2166112" y="436626"/>
                  </a:lnTo>
                  <a:lnTo>
                    <a:pt x="2165845" y="435102"/>
                  </a:lnTo>
                  <a:lnTo>
                    <a:pt x="2165477" y="432943"/>
                  </a:lnTo>
                  <a:lnTo>
                    <a:pt x="2170811" y="430149"/>
                  </a:lnTo>
                  <a:lnTo>
                    <a:pt x="2177923" y="430403"/>
                  </a:lnTo>
                  <a:lnTo>
                    <a:pt x="2178139" y="430149"/>
                  </a:lnTo>
                  <a:lnTo>
                    <a:pt x="2184273" y="423291"/>
                  </a:lnTo>
                  <a:close/>
                </a:path>
                <a:path w="3526790" h="1503679">
                  <a:moveTo>
                    <a:pt x="2189226" y="403225"/>
                  </a:moveTo>
                  <a:lnTo>
                    <a:pt x="2186305" y="402971"/>
                  </a:lnTo>
                  <a:lnTo>
                    <a:pt x="2184019" y="402971"/>
                  </a:lnTo>
                  <a:lnTo>
                    <a:pt x="2181860" y="402717"/>
                  </a:lnTo>
                  <a:lnTo>
                    <a:pt x="2175002" y="402209"/>
                  </a:lnTo>
                  <a:lnTo>
                    <a:pt x="2168652" y="403225"/>
                  </a:lnTo>
                  <a:lnTo>
                    <a:pt x="2162048" y="406400"/>
                  </a:lnTo>
                  <a:lnTo>
                    <a:pt x="2157349" y="408813"/>
                  </a:lnTo>
                  <a:lnTo>
                    <a:pt x="2160016" y="415925"/>
                  </a:lnTo>
                  <a:lnTo>
                    <a:pt x="2154174" y="416179"/>
                  </a:lnTo>
                  <a:lnTo>
                    <a:pt x="2144090" y="418096"/>
                  </a:lnTo>
                  <a:lnTo>
                    <a:pt x="2134781" y="422008"/>
                  </a:lnTo>
                  <a:lnTo>
                    <a:pt x="2125649" y="426377"/>
                  </a:lnTo>
                  <a:lnTo>
                    <a:pt x="2116074" y="429641"/>
                  </a:lnTo>
                  <a:lnTo>
                    <a:pt x="2113153" y="430403"/>
                  </a:lnTo>
                  <a:lnTo>
                    <a:pt x="2109216" y="430403"/>
                  </a:lnTo>
                  <a:lnTo>
                    <a:pt x="2108962" y="435102"/>
                  </a:lnTo>
                  <a:lnTo>
                    <a:pt x="2111756" y="433832"/>
                  </a:lnTo>
                  <a:lnTo>
                    <a:pt x="2113915" y="441706"/>
                  </a:lnTo>
                  <a:lnTo>
                    <a:pt x="2116836" y="435864"/>
                  </a:lnTo>
                  <a:lnTo>
                    <a:pt x="2117826" y="433832"/>
                  </a:lnTo>
                  <a:lnTo>
                    <a:pt x="2119376" y="430657"/>
                  </a:lnTo>
                  <a:lnTo>
                    <a:pt x="2124456" y="430911"/>
                  </a:lnTo>
                  <a:lnTo>
                    <a:pt x="2125091" y="430657"/>
                  </a:lnTo>
                  <a:lnTo>
                    <a:pt x="2128647" y="429260"/>
                  </a:lnTo>
                  <a:lnTo>
                    <a:pt x="2140762" y="425284"/>
                  </a:lnTo>
                  <a:lnTo>
                    <a:pt x="2152891" y="421424"/>
                  </a:lnTo>
                  <a:lnTo>
                    <a:pt x="2164753" y="416941"/>
                  </a:lnTo>
                  <a:lnTo>
                    <a:pt x="2176018" y="411099"/>
                  </a:lnTo>
                  <a:lnTo>
                    <a:pt x="2181098" y="410591"/>
                  </a:lnTo>
                  <a:lnTo>
                    <a:pt x="2186051" y="409067"/>
                  </a:lnTo>
                  <a:lnTo>
                    <a:pt x="2189226" y="403225"/>
                  </a:lnTo>
                  <a:close/>
                </a:path>
                <a:path w="3526790" h="1503679">
                  <a:moveTo>
                    <a:pt x="2189988" y="1427480"/>
                  </a:moveTo>
                  <a:lnTo>
                    <a:pt x="2184273" y="1424940"/>
                  </a:lnTo>
                  <a:lnTo>
                    <a:pt x="2180336" y="1425956"/>
                  </a:lnTo>
                  <a:lnTo>
                    <a:pt x="2176780" y="1429893"/>
                  </a:lnTo>
                  <a:lnTo>
                    <a:pt x="2181352" y="1430655"/>
                  </a:lnTo>
                  <a:lnTo>
                    <a:pt x="2181606" y="1432814"/>
                  </a:lnTo>
                  <a:lnTo>
                    <a:pt x="2186051" y="1432814"/>
                  </a:lnTo>
                  <a:lnTo>
                    <a:pt x="2184019" y="1430159"/>
                  </a:lnTo>
                  <a:lnTo>
                    <a:pt x="2189988" y="1427480"/>
                  </a:lnTo>
                  <a:close/>
                </a:path>
                <a:path w="3526790" h="1503679">
                  <a:moveTo>
                    <a:pt x="2216150" y="1389126"/>
                  </a:moveTo>
                  <a:lnTo>
                    <a:pt x="2197354" y="1397000"/>
                  </a:lnTo>
                  <a:lnTo>
                    <a:pt x="2209292" y="1398016"/>
                  </a:lnTo>
                  <a:lnTo>
                    <a:pt x="2211832" y="1396746"/>
                  </a:lnTo>
                  <a:lnTo>
                    <a:pt x="2216150" y="1389126"/>
                  </a:lnTo>
                  <a:close/>
                </a:path>
                <a:path w="3526790" h="1503679">
                  <a:moveTo>
                    <a:pt x="2233676" y="1389634"/>
                  </a:moveTo>
                  <a:lnTo>
                    <a:pt x="2229231" y="1389634"/>
                  </a:lnTo>
                  <a:lnTo>
                    <a:pt x="2226564" y="1388999"/>
                  </a:lnTo>
                  <a:lnTo>
                    <a:pt x="2225040" y="1392174"/>
                  </a:lnTo>
                  <a:lnTo>
                    <a:pt x="2224532" y="1393571"/>
                  </a:lnTo>
                  <a:lnTo>
                    <a:pt x="2225040" y="1395095"/>
                  </a:lnTo>
                  <a:lnTo>
                    <a:pt x="2229485" y="1395603"/>
                  </a:lnTo>
                  <a:lnTo>
                    <a:pt x="2230628" y="1393063"/>
                  </a:lnTo>
                  <a:lnTo>
                    <a:pt x="2233676" y="1389634"/>
                  </a:lnTo>
                  <a:close/>
                </a:path>
                <a:path w="3526790" h="1503679">
                  <a:moveTo>
                    <a:pt x="2240534" y="386080"/>
                  </a:moveTo>
                  <a:lnTo>
                    <a:pt x="2226564" y="387731"/>
                  </a:lnTo>
                  <a:lnTo>
                    <a:pt x="2223516" y="389001"/>
                  </a:lnTo>
                  <a:lnTo>
                    <a:pt x="2219833" y="394843"/>
                  </a:lnTo>
                  <a:lnTo>
                    <a:pt x="2226945" y="392176"/>
                  </a:lnTo>
                  <a:lnTo>
                    <a:pt x="2234565" y="392176"/>
                  </a:lnTo>
                  <a:lnTo>
                    <a:pt x="2240534" y="386080"/>
                  </a:lnTo>
                  <a:close/>
                </a:path>
                <a:path w="3526790" h="1503679">
                  <a:moveTo>
                    <a:pt x="2315083" y="1363980"/>
                  </a:moveTo>
                  <a:lnTo>
                    <a:pt x="2314575" y="1361948"/>
                  </a:lnTo>
                  <a:lnTo>
                    <a:pt x="2314067" y="1361186"/>
                  </a:lnTo>
                  <a:lnTo>
                    <a:pt x="2308479" y="1362964"/>
                  </a:lnTo>
                  <a:lnTo>
                    <a:pt x="2302764" y="1364615"/>
                  </a:lnTo>
                  <a:lnTo>
                    <a:pt x="2297430" y="1366393"/>
                  </a:lnTo>
                  <a:lnTo>
                    <a:pt x="2294001" y="1366393"/>
                  </a:lnTo>
                  <a:lnTo>
                    <a:pt x="2291207" y="1367409"/>
                  </a:lnTo>
                  <a:lnTo>
                    <a:pt x="2286635" y="1371092"/>
                  </a:lnTo>
                  <a:lnTo>
                    <a:pt x="2284349" y="1372489"/>
                  </a:lnTo>
                  <a:lnTo>
                    <a:pt x="2282444" y="1373759"/>
                  </a:lnTo>
                  <a:lnTo>
                    <a:pt x="2274570" y="1372489"/>
                  </a:lnTo>
                  <a:lnTo>
                    <a:pt x="2267966" y="1374013"/>
                  </a:lnTo>
                  <a:lnTo>
                    <a:pt x="2263775" y="1381887"/>
                  </a:lnTo>
                  <a:lnTo>
                    <a:pt x="2259584" y="1382522"/>
                  </a:lnTo>
                  <a:lnTo>
                    <a:pt x="2257171" y="1385951"/>
                  </a:lnTo>
                  <a:lnTo>
                    <a:pt x="2253742" y="1388237"/>
                  </a:lnTo>
                  <a:lnTo>
                    <a:pt x="2250567" y="1388237"/>
                  </a:lnTo>
                  <a:lnTo>
                    <a:pt x="2247646" y="1384300"/>
                  </a:lnTo>
                  <a:lnTo>
                    <a:pt x="2244471" y="1385062"/>
                  </a:lnTo>
                  <a:lnTo>
                    <a:pt x="2237105" y="1392174"/>
                  </a:lnTo>
                  <a:lnTo>
                    <a:pt x="2240534" y="1393571"/>
                  </a:lnTo>
                  <a:lnTo>
                    <a:pt x="2244217" y="1392428"/>
                  </a:lnTo>
                  <a:lnTo>
                    <a:pt x="2247646" y="1392174"/>
                  </a:lnTo>
                  <a:lnTo>
                    <a:pt x="2250313" y="1392809"/>
                  </a:lnTo>
                  <a:lnTo>
                    <a:pt x="2251862" y="1392174"/>
                  </a:lnTo>
                  <a:lnTo>
                    <a:pt x="2253742" y="1391412"/>
                  </a:lnTo>
                  <a:lnTo>
                    <a:pt x="2255901" y="1394079"/>
                  </a:lnTo>
                  <a:lnTo>
                    <a:pt x="2258441" y="1393317"/>
                  </a:lnTo>
                  <a:lnTo>
                    <a:pt x="2260854" y="1392682"/>
                  </a:lnTo>
                  <a:lnTo>
                    <a:pt x="2263902" y="1391412"/>
                  </a:lnTo>
                  <a:lnTo>
                    <a:pt x="2266442" y="1390396"/>
                  </a:lnTo>
                  <a:lnTo>
                    <a:pt x="2266315" y="1392682"/>
                  </a:lnTo>
                  <a:lnTo>
                    <a:pt x="2265934" y="1394333"/>
                  </a:lnTo>
                  <a:lnTo>
                    <a:pt x="2267966" y="1393063"/>
                  </a:lnTo>
                  <a:lnTo>
                    <a:pt x="2270125" y="1391920"/>
                  </a:lnTo>
                  <a:lnTo>
                    <a:pt x="2272157" y="1390396"/>
                  </a:lnTo>
                  <a:lnTo>
                    <a:pt x="2281174" y="1390142"/>
                  </a:lnTo>
                  <a:lnTo>
                    <a:pt x="2282164" y="1388237"/>
                  </a:lnTo>
                  <a:lnTo>
                    <a:pt x="2284349" y="1384046"/>
                  </a:lnTo>
                  <a:lnTo>
                    <a:pt x="2286635" y="1376426"/>
                  </a:lnTo>
                  <a:lnTo>
                    <a:pt x="2289302" y="1375156"/>
                  </a:lnTo>
                  <a:lnTo>
                    <a:pt x="2289695" y="1373759"/>
                  </a:lnTo>
                  <a:lnTo>
                    <a:pt x="2290064" y="1372489"/>
                  </a:lnTo>
                  <a:lnTo>
                    <a:pt x="2290953" y="1370076"/>
                  </a:lnTo>
                  <a:lnTo>
                    <a:pt x="2292985" y="1369314"/>
                  </a:lnTo>
                  <a:lnTo>
                    <a:pt x="2294636" y="1368552"/>
                  </a:lnTo>
                  <a:lnTo>
                    <a:pt x="2296668" y="1367790"/>
                  </a:lnTo>
                  <a:lnTo>
                    <a:pt x="2304796" y="1371346"/>
                  </a:lnTo>
                  <a:lnTo>
                    <a:pt x="2310384" y="1369060"/>
                  </a:lnTo>
                  <a:lnTo>
                    <a:pt x="2311552" y="1367790"/>
                  </a:lnTo>
                  <a:lnTo>
                    <a:pt x="2315083" y="1363980"/>
                  </a:lnTo>
                  <a:close/>
                </a:path>
                <a:path w="3526790" h="1503679">
                  <a:moveTo>
                    <a:pt x="2407793" y="1348740"/>
                  </a:moveTo>
                  <a:lnTo>
                    <a:pt x="2399665" y="1350645"/>
                  </a:lnTo>
                  <a:lnTo>
                    <a:pt x="2394077" y="1352677"/>
                  </a:lnTo>
                  <a:lnTo>
                    <a:pt x="2389124" y="1356614"/>
                  </a:lnTo>
                  <a:lnTo>
                    <a:pt x="2395220" y="1355852"/>
                  </a:lnTo>
                  <a:lnTo>
                    <a:pt x="2401824" y="1356106"/>
                  </a:lnTo>
                  <a:lnTo>
                    <a:pt x="2407793" y="1348740"/>
                  </a:lnTo>
                  <a:close/>
                </a:path>
                <a:path w="3526790" h="1503679">
                  <a:moveTo>
                    <a:pt x="2412111" y="352425"/>
                  </a:moveTo>
                  <a:lnTo>
                    <a:pt x="2410206" y="350774"/>
                  </a:lnTo>
                  <a:lnTo>
                    <a:pt x="2409952" y="350520"/>
                  </a:lnTo>
                  <a:lnTo>
                    <a:pt x="2409444" y="350012"/>
                  </a:lnTo>
                  <a:lnTo>
                    <a:pt x="2407793" y="350520"/>
                  </a:lnTo>
                  <a:lnTo>
                    <a:pt x="2406269" y="350266"/>
                  </a:lnTo>
                  <a:lnTo>
                    <a:pt x="2401189" y="350012"/>
                  </a:lnTo>
                  <a:lnTo>
                    <a:pt x="2395728" y="349504"/>
                  </a:lnTo>
                  <a:lnTo>
                    <a:pt x="2392045" y="354203"/>
                  </a:lnTo>
                  <a:lnTo>
                    <a:pt x="2385949" y="352171"/>
                  </a:lnTo>
                  <a:lnTo>
                    <a:pt x="2380107" y="351917"/>
                  </a:lnTo>
                  <a:lnTo>
                    <a:pt x="2368042" y="355092"/>
                  </a:lnTo>
                  <a:lnTo>
                    <a:pt x="2362581" y="357124"/>
                  </a:lnTo>
                  <a:lnTo>
                    <a:pt x="2357247" y="358775"/>
                  </a:lnTo>
                  <a:lnTo>
                    <a:pt x="2337524" y="364070"/>
                  </a:lnTo>
                  <a:lnTo>
                    <a:pt x="2327884" y="367372"/>
                  </a:lnTo>
                  <a:lnTo>
                    <a:pt x="2318766" y="372110"/>
                  </a:lnTo>
                  <a:lnTo>
                    <a:pt x="2334107" y="369570"/>
                  </a:lnTo>
                  <a:lnTo>
                    <a:pt x="2349385" y="366776"/>
                  </a:lnTo>
                  <a:lnTo>
                    <a:pt x="2364676" y="364185"/>
                  </a:lnTo>
                  <a:lnTo>
                    <a:pt x="2380107" y="362204"/>
                  </a:lnTo>
                  <a:lnTo>
                    <a:pt x="2384933" y="361950"/>
                  </a:lnTo>
                  <a:lnTo>
                    <a:pt x="2389886" y="360807"/>
                  </a:lnTo>
                  <a:lnTo>
                    <a:pt x="2394331" y="358267"/>
                  </a:lnTo>
                  <a:lnTo>
                    <a:pt x="2399157" y="357124"/>
                  </a:lnTo>
                  <a:lnTo>
                    <a:pt x="2404110" y="355854"/>
                  </a:lnTo>
                  <a:lnTo>
                    <a:pt x="2408682" y="354457"/>
                  </a:lnTo>
                  <a:lnTo>
                    <a:pt x="2409317" y="354203"/>
                  </a:lnTo>
                  <a:lnTo>
                    <a:pt x="2409952" y="353949"/>
                  </a:lnTo>
                  <a:lnTo>
                    <a:pt x="2412111" y="352425"/>
                  </a:lnTo>
                  <a:close/>
                </a:path>
                <a:path w="3526790" h="1503679">
                  <a:moveTo>
                    <a:pt x="2415159" y="1365377"/>
                  </a:moveTo>
                  <a:lnTo>
                    <a:pt x="2410460" y="1363218"/>
                  </a:lnTo>
                  <a:lnTo>
                    <a:pt x="2406269" y="1363726"/>
                  </a:lnTo>
                  <a:lnTo>
                    <a:pt x="2402586" y="1365885"/>
                  </a:lnTo>
                  <a:lnTo>
                    <a:pt x="2398649" y="1361186"/>
                  </a:lnTo>
                  <a:lnTo>
                    <a:pt x="2396490" y="1365631"/>
                  </a:lnTo>
                  <a:lnTo>
                    <a:pt x="2392553" y="1366393"/>
                  </a:lnTo>
                  <a:lnTo>
                    <a:pt x="2396490" y="1370330"/>
                  </a:lnTo>
                  <a:lnTo>
                    <a:pt x="2399411" y="1368044"/>
                  </a:lnTo>
                  <a:lnTo>
                    <a:pt x="2402078" y="1367790"/>
                  </a:lnTo>
                  <a:lnTo>
                    <a:pt x="2406523" y="1367155"/>
                  </a:lnTo>
                  <a:lnTo>
                    <a:pt x="2410714" y="1366393"/>
                  </a:lnTo>
                  <a:lnTo>
                    <a:pt x="2412923" y="1365885"/>
                  </a:lnTo>
                  <a:lnTo>
                    <a:pt x="2415159" y="1365377"/>
                  </a:lnTo>
                  <a:close/>
                </a:path>
                <a:path w="3526790" h="1503679">
                  <a:moveTo>
                    <a:pt x="2416048" y="1355598"/>
                  </a:moveTo>
                  <a:lnTo>
                    <a:pt x="2415794" y="1353820"/>
                  </a:lnTo>
                  <a:lnTo>
                    <a:pt x="2415794" y="1353185"/>
                  </a:lnTo>
                  <a:lnTo>
                    <a:pt x="2414143" y="1351153"/>
                  </a:lnTo>
                  <a:lnTo>
                    <a:pt x="2412619" y="1351915"/>
                  </a:lnTo>
                  <a:lnTo>
                    <a:pt x="2410968" y="1352169"/>
                  </a:lnTo>
                  <a:lnTo>
                    <a:pt x="2411730" y="1354582"/>
                  </a:lnTo>
                  <a:lnTo>
                    <a:pt x="2412365" y="1355344"/>
                  </a:lnTo>
                  <a:lnTo>
                    <a:pt x="2413381" y="1355598"/>
                  </a:lnTo>
                  <a:lnTo>
                    <a:pt x="2414651" y="1356106"/>
                  </a:lnTo>
                  <a:lnTo>
                    <a:pt x="2416048" y="1355598"/>
                  </a:lnTo>
                  <a:close/>
                </a:path>
                <a:path w="3526790" h="1503679">
                  <a:moveTo>
                    <a:pt x="2461006" y="1352677"/>
                  </a:moveTo>
                  <a:lnTo>
                    <a:pt x="2457577" y="1340358"/>
                  </a:lnTo>
                  <a:lnTo>
                    <a:pt x="2454402" y="1347724"/>
                  </a:lnTo>
                  <a:lnTo>
                    <a:pt x="2447925" y="1348994"/>
                  </a:lnTo>
                  <a:lnTo>
                    <a:pt x="2444496" y="1353566"/>
                  </a:lnTo>
                  <a:lnTo>
                    <a:pt x="2438654" y="1354836"/>
                  </a:lnTo>
                  <a:lnTo>
                    <a:pt x="2434717" y="1360551"/>
                  </a:lnTo>
                  <a:lnTo>
                    <a:pt x="2426462" y="1361186"/>
                  </a:lnTo>
                  <a:lnTo>
                    <a:pt x="2424176" y="1362202"/>
                  </a:lnTo>
                  <a:lnTo>
                    <a:pt x="2425700" y="1366901"/>
                  </a:lnTo>
                  <a:lnTo>
                    <a:pt x="2428113" y="1366901"/>
                  </a:lnTo>
                  <a:lnTo>
                    <a:pt x="2430018" y="1366647"/>
                  </a:lnTo>
                  <a:lnTo>
                    <a:pt x="2437638" y="1364869"/>
                  </a:lnTo>
                  <a:lnTo>
                    <a:pt x="2445512" y="1363472"/>
                  </a:lnTo>
                  <a:lnTo>
                    <a:pt x="2447798" y="1354074"/>
                  </a:lnTo>
                  <a:lnTo>
                    <a:pt x="2451608" y="1350899"/>
                  </a:lnTo>
                  <a:lnTo>
                    <a:pt x="2461006" y="1352677"/>
                  </a:lnTo>
                  <a:close/>
                </a:path>
                <a:path w="3526790" h="1503679">
                  <a:moveTo>
                    <a:pt x="2523998" y="1325880"/>
                  </a:moveTo>
                  <a:lnTo>
                    <a:pt x="2521331" y="1322197"/>
                  </a:lnTo>
                  <a:lnTo>
                    <a:pt x="2518664" y="1319022"/>
                  </a:lnTo>
                  <a:lnTo>
                    <a:pt x="2516124" y="1324229"/>
                  </a:lnTo>
                  <a:lnTo>
                    <a:pt x="2513457" y="1325372"/>
                  </a:lnTo>
                  <a:lnTo>
                    <a:pt x="2511044" y="1326134"/>
                  </a:lnTo>
                  <a:lnTo>
                    <a:pt x="2508504" y="1326388"/>
                  </a:lnTo>
                  <a:lnTo>
                    <a:pt x="2507107" y="1329563"/>
                  </a:lnTo>
                  <a:lnTo>
                    <a:pt x="2510282" y="1329309"/>
                  </a:lnTo>
                  <a:lnTo>
                    <a:pt x="2513203" y="1329309"/>
                  </a:lnTo>
                  <a:lnTo>
                    <a:pt x="2516124" y="1329055"/>
                  </a:lnTo>
                  <a:lnTo>
                    <a:pt x="2519807" y="1328166"/>
                  </a:lnTo>
                  <a:lnTo>
                    <a:pt x="2523998" y="1325880"/>
                  </a:lnTo>
                  <a:close/>
                </a:path>
                <a:path w="3526790" h="1503679">
                  <a:moveTo>
                    <a:pt x="2569845" y="295021"/>
                  </a:moveTo>
                  <a:lnTo>
                    <a:pt x="2565273" y="295021"/>
                  </a:lnTo>
                  <a:lnTo>
                    <a:pt x="2561844" y="295783"/>
                  </a:lnTo>
                  <a:lnTo>
                    <a:pt x="2559558" y="299720"/>
                  </a:lnTo>
                  <a:lnTo>
                    <a:pt x="2562987" y="298704"/>
                  </a:lnTo>
                  <a:lnTo>
                    <a:pt x="2567940" y="300990"/>
                  </a:lnTo>
                  <a:lnTo>
                    <a:pt x="2569845" y="295021"/>
                  </a:lnTo>
                  <a:close/>
                </a:path>
                <a:path w="3526790" h="1503679">
                  <a:moveTo>
                    <a:pt x="2600833" y="289941"/>
                  </a:moveTo>
                  <a:lnTo>
                    <a:pt x="2591943" y="288925"/>
                  </a:lnTo>
                  <a:lnTo>
                    <a:pt x="2585847" y="290449"/>
                  </a:lnTo>
                  <a:lnTo>
                    <a:pt x="2577973" y="296037"/>
                  </a:lnTo>
                  <a:lnTo>
                    <a:pt x="2584437" y="295605"/>
                  </a:lnTo>
                  <a:lnTo>
                    <a:pt x="2590355" y="295516"/>
                  </a:lnTo>
                  <a:lnTo>
                    <a:pt x="2595791" y="294170"/>
                  </a:lnTo>
                  <a:lnTo>
                    <a:pt x="2600833" y="289941"/>
                  </a:lnTo>
                  <a:close/>
                </a:path>
                <a:path w="3526790" h="1503679">
                  <a:moveTo>
                    <a:pt x="2642997" y="284734"/>
                  </a:moveTo>
                  <a:lnTo>
                    <a:pt x="2641930" y="283337"/>
                  </a:lnTo>
                  <a:lnTo>
                    <a:pt x="2640965" y="282067"/>
                  </a:lnTo>
                  <a:lnTo>
                    <a:pt x="2639060" y="283337"/>
                  </a:lnTo>
                  <a:lnTo>
                    <a:pt x="2637028" y="283083"/>
                  </a:lnTo>
                  <a:lnTo>
                    <a:pt x="2636901" y="280289"/>
                  </a:lnTo>
                  <a:lnTo>
                    <a:pt x="2635631" y="278638"/>
                  </a:lnTo>
                  <a:lnTo>
                    <a:pt x="2632710" y="279654"/>
                  </a:lnTo>
                  <a:lnTo>
                    <a:pt x="2629789" y="280543"/>
                  </a:lnTo>
                  <a:lnTo>
                    <a:pt x="2629535" y="282575"/>
                  </a:lnTo>
                  <a:lnTo>
                    <a:pt x="2630932" y="284988"/>
                  </a:lnTo>
                  <a:lnTo>
                    <a:pt x="2629916" y="285496"/>
                  </a:lnTo>
                  <a:lnTo>
                    <a:pt x="2629535" y="285750"/>
                  </a:lnTo>
                  <a:lnTo>
                    <a:pt x="2622423" y="285242"/>
                  </a:lnTo>
                  <a:lnTo>
                    <a:pt x="2619883" y="289179"/>
                  </a:lnTo>
                  <a:lnTo>
                    <a:pt x="2632964" y="289941"/>
                  </a:lnTo>
                  <a:lnTo>
                    <a:pt x="2639822" y="294513"/>
                  </a:lnTo>
                  <a:lnTo>
                    <a:pt x="2639072" y="285750"/>
                  </a:lnTo>
                  <a:lnTo>
                    <a:pt x="2639060" y="285496"/>
                  </a:lnTo>
                  <a:lnTo>
                    <a:pt x="2642997" y="284734"/>
                  </a:lnTo>
                  <a:close/>
                </a:path>
                <a:path w="3526790" h="1503679">
                  <a:moveTo>
                    <a:pt x="2663571" y="281813"/>
                  </a:moveTo>
                  <a:lnTo>
                    <a:pt x="2660396" y="277876"/>
                  </a:lnTo>
                  <a:lnTo>
                    <a:pt x="2657983" y="281305"/>
                  </a:lnTo>
                  <a:lnTo>
                    <a:pt x="2655443" y="281559"/>
                  </a:lnTo>
                  <a:lnTo>
                    <a:pt x="2653284" y="281305"/>
                  </a:lnTo>
                  <a:lnTo>
                    <a:pt x="2650363" y="282829"/>
                  </a:lnTo>
                  <a:lnTo>
                    <a:pt x="2653538" y="287401"/>
                  </a:lnTo>
                  <a:lnTo>
                    <a:pt x="2659634" y="283718"/>
                  </a:lnTo>
                  <a:lnTo>
                    <a:pt x="2661412" y="283337"/>
                  </a:lnTo>
                  <a:lnTo>
                    <a:pt x="2663571" y="281813"/>
                  </a:lnTo>
                  <a:close/>
                </a:path>
                <a:path w="3526790" h="1503679">
                  <a:moveTo>
                    <a:pt x="2689352" y="274955"/>
                  </a:moveTo>
                  <a:lnTo>
                    <a:pt x="2685161" y="275463"/>
                  </a:lnTo>
                  <a:lnTo>
                    <a:pt x="2680716" y="275209"/>
                  </a:lnTo>
                  <a:lnTo>
                    <a:pt x="2675890" y="281051"/>
                  </a:lnTo>
                  <a:lnTo>
                    <a:pt x="2682240" y="279400"/>
                  </a:lnTo>
                  <a:lnTo>
                    <a:pt x="2686812" y="280035"/>
                  </a:lnTo>
                  <a:lnTo>
                    <a:pt x="2689352" y="274955"/>
                  </a:lnTo>
                  <a:close/>
                </a:path>
                <a:path w="3526790" h="1503679">
                  <a:moveTo>
                    <a:pt x="2763901" y="1226820"/>
                  </a:moveTo>
                  <a:lnTo>
                    <a:pt x="2760980" y="1227328"/>
                  </a:lnTo>
                  <a:lnTo>
                    <a:pt x="2758440" y="1227328"/>
                  </a:lnTo>
                  <a:lnTo>
                    <a:pt x="2756535" y="1232281"/>
                  </a:lnTo>
                  <a:lnTo>
                    <a:pt x="2760472" y="1231265"/>
                  </a:lnTo>
                  <a:lnTo>
                    <a:pt x="2763139" y="1231519"/>
                  </a:lnTo>
                  <a:lnTo>
                    <a:pt x="2763901" y="1226820"/>
                  </a:lnTo>
                  <a:close/>
                </a:path>
                <a:path w="3526790" h="1503679">
                  <a:moveTo>
                    <a:pt x="2771521" y="229870"/>
                  </a:moveTo>
                  <a:lnTo>
                    <a:pt x="2768092" y="228092"/>
                  </a:lnTo>
                  <a:lnTo>
                    <a:pt x="2763647" y="232283"/>
                  </a:lnTo>
                  <a:lnTo>
                    <a:pt x="2767584" y="233045"/>
                  </a:lnTo>
                  <a:lnTo>
                    <a:pt x="2769997" y="233299"/>
                  </a:lnTo>
                  <a:lnTo>
                    <a:pt x="2771521" y="229870"/>
                  </a:lnTo>
                  <a:close/>
                </a:path>
                <a:path w="3526790" h="1503679">
                  <a:moveTo>
                    <a:pt x="2787396" y="246507"/>
                  </a:moveTo>
                  <a:lnTo>
                    <a:pt x="2787142" y="244983"/>
                  </a:lnTo>
                  <a:lnTo>
                    <a:pt x="2782570" y="244475"/>
                  </a:lnTo>
                  <a:lnTo>
                    <a:pt x="2781300" y="246253"/>
                  </a:lnTo>
                  <a:lnTo>
                    <a:pt x="2780792" y="248666"/>
                  </a:lnTo>
                  <a:lnTo>
                    <a:pt x="2780792" y="248920"/>
                  </a:lnTo>
                  <a:lnTo>
                    <a:pt x="2781046" y="248920"/>
                  </a:lnTo>
                  <a:lnTo>
                    <a:pt x="2781046" y="248754"/>
                  </a:lnTo>
                  <a:lnTo>
                    <a:pt x="2785237" y="250190"/>
                  </a:lnTo>
                  <a:lnTo>
                    <a:pt x="2787396" y="246507"/>
                  </a:lnTo>
                  <a:close/>
                </a:path>
                <a:path w="3526790" h="1503679">
                  <a:moveTo>
                    <a:pt x="2790825" y="233045"/>
                  </a:moveTo>
                  <a:lnTo>
                    <a:pt x="2787142" y="230251"/>
                  </a:lnTo>
                  <a:lnTo>
                    <a:pt x="2784475" y="230251"/>
                  </a:lnTo>
                  <a:lnTo>
                    <a:pt x="2781046" y="232029"/>
                  </a:lnTo>
                  <a:lnTo>
                    <a:pt x="2783967" y="235458"/>
                  </a:lnTo>
                  <a:lnTo>
                    <a:pt x="2786507" y="235712"/>
                  </a:lnTo>
                  <a:lnTo>
                    <a:pt x="2790825" y="233045"/>
                  </a:lnTo>
                  <a:close/>
                </a:path>
                <a:path w="3526790" h="1503679">
                  <a:moveTo>
                    <a:pt x="2809748" y="239141"/>
                  </a:moveTo>
                  <a:lnTo>
                    <a:pt x="2805811" y="239141"/>
                  </a:lnTo>
                  <a:lnTo>
                    <a:pt x="2803906" y="240538"/>
                  </a:lnTo>
                  <a:lnTo>
                    <a:pt x="2802636" y="244729"/>
                  </a:lnTo>
                  <a:lnTo>
                    <a:pt x="2806573" y="244729"/>
                  </a:lnTo>
                  <a:lnTo>
                    <a:pt x="2808986" y="243840"/>
                  </a:lnTo>
                  <a:lnTo>
                    <a:pt x="2809748" y="239141"/>
                  </a:lnTo>
                  <a:close/>
                </a:path>
                <a:path w="3526790" h="1503679">
                  <a:moveTo>
                    <a:pt x="2821559" y="235204"/>
                  </a:moveTo>
                  <a:lnTo>
                    <a:pt x="2820543" y="234188"/>
                  </a:lnTo>
                  <a:lnTo>
                    <a:pt x="2816860" y="234188"/>
                  </a:lnTo>
                  <a:lnTo>
                    <a:pt x="2815336" y="235712"/>
                  </a:lnTo>
                  <a:lnTo>
                    <a:pt x="2814193" y="238887"/>
                  </a:lnTo>
                  <a:lnTo>
                    <a:pt x="2815336" y="239903"/>
                  </a:lnTo>
                  <a:lnTo>
                    <a:pt x="2816860" y="239903"/>
                  </a:lnTo>
                  <a:lnTo>
                    <a:pt x="2820797" y="239395"/>
                  </a:lnTo>
                  <a:lnTo>
                    <a:pt x="2821305" y="237109"/>
                  </a:lnTo>
                  <a:lnTo>
                    <a:pt x="2821559" y="235204"/>
                  </a:lnTo>
                  <a:close/>
                </a:path>
                <a:path w="3526790" h="1503679">
                  <a:moveTo>
                    <a:pt x="2848737" y="207772"/>
                  </a:moveTo>
                  <a:lnTo>
                    <a:pt x="2847975" y="206756"/>
                  </a:lnTo>
                  <a:lnTo>
                    <a:pt x="2846070" y="206756"/>
                  </a:lnTo>
                  <a:lnTo>
                    <a:pt x="2844800" y="207264"/>
                  </a:lnTo>
                  <a:lnTo>
                    <a:pt x="2843657" y="208915"/>
                  </a:lnTo>
                  <a:lnTo>
                    <a:pt x="2844292" y="209677"/>
                  </a:lnTo>
                  <a:lnTo>
                    <a:pt x="2845816" y="210185"/>
                  </a:lnTo>
                  <a:lnTo>
                    <a:pt x="2846324" y="209677"/>
                  </a:lnTo>
                  <a:lnTo>
                    <a:pt x="2847467" y="209423"/>
                  </a:lnTo>
                  <a:lnTo>
                    <a:pt x="2847975" y="208661"/>
                  </a:lnTo>
                  <a:lnTo>
                    <a:pt x="2848737" y="207772"/>
                  </a:lnTo>
                  <a:close/>
                </a:path>
                <a:path w="3526790" h="1503679">
                  <a:moveTo>
                    <a:pt x="2857373" y="223647"/>
                  </a:moveTo>
                  <a:lnTo>
                    <a:pt x="2856611" y="222504"/>
                  </a:lnTo>
                  <a:lnTo>
                    <a:pt x="2856357" y="221742"/>
                  </a:lnTo>
                  <a:lnTo>
                    <a:pt x="2855341" y="222631"/>
                  </a:lnTo>
                  <a:lnTo>
                    <a:pt x="2854198" y="223393"/>
                  </a:lnTo>
                  <a:lnTo>
                    <a:pt x="2852674" y="224917"/>
                  </a:lnTo>
                  <a:lnTo>
                    <a:pt x="2852928" y="225933"/>
                  </a:lnTo>
                  <a:lnTo>
                    <a:pt x="2854579" y="226187"/>
                  </a:lnTo>
                  <a:lnTo>
                    <a:pt x="2856357" y="224917"/>
                  </a:lnTo>
                  <a:lnTo>
                    <a:pt x="2857373" y="223647"/>
                  </a:lnTo>
                  <a:close/>
                </a:path>
                <a:path w="3526790" h="1503679">
                  <a:moveTo>
                    <a:pt x="2864739" y="213106"/>
                  </a:moveTo>
                  <a:lnTo>
                    <a:pt x="2861691" y="211709"/>
                  </a:lnTo>
                  <a:lnTo>
                    <a:pt x="2859532" y="212598"/>
                  </a:lnTo>
                  <a:lnTo>
                    <a:pt x="2857881" y="214884"/>
                  </a:lnTo>
                  <a:lnTo>
                    <a:pt x="2855087" y="216789"/>
                  </a:lnTo>
                  <a:lnTo>
                    <a:pt x="2850515" y="213360"/>
                  </a:lnTo>
                  <a:lnTo>
                    <a:pt x="2848737" y="218313"/>
                  </a:lnTo>
                  <a:lnTo>
                    <a:pt x="2851912" y="219075"/>
                  </a:lnTo>
                  <a:lnTo>
                    <a:pt x="2855341" y="219710"/>
                  </a:lnTo>
                  <a:lnTo>
                    <a:pt x="2857284" y="216789"/>
                  </a:lnTo>
                  <a:lnTo>
                    <a:pt x="2857627" y="216281"/>
                  </a:lnTo>
                  <a:lnTo>
                    <a:pt x="2860802" y="217297"/>
                  </a:lnTo>
                  <a:lnTo>
                    <a:pt x="2862529" y="216281"/>
                  </a:lnTo>
                  <a:lnTo>
                    <a:pt x="2862961" y="216027"/>
                  </a:lnTo>
                  <a:lnTo>
                    <a:pt x="2864739" y="213106"/>
                  </a:lnTo>
                  <a:close/>
                </a:path>
                <a:path w="3526790" h="1503679">
                  <a:moveTo>
                    <a:pt x="2897759" y="207518"/>
                  </a:moveTo>
                  <a:lnTo>
                    <a:pt x="2897251" y="205994"/>
                  </a:lnTo>
                  <a:lnTo>
                    <a:pt x="2896362" y="205486"/>
                  </a:lnTo>
                  <a:lnTo>
                    <a:pt x="2893822" y="205994"/>
                  </a:lnTo>
                  <a:lnTo>
                    <a:pt x="2892933" y="206756"/>
                  </a:lnTo>
                  <a:lnTo>
                    <a:pt x="2892171" y="209169"/>
                  </a:lnTo>
                  <a:lnTo>
                    <a:pt x="2893441" y="209677"/>
                  </a:lnTo>
                  <a:lnTo>
                    <a:pt x="2894838" y="209423"/>
                  </a:lnTo>
                  <a:lnTo>
                    <a:pt x="2896108" y="209423"/>
                  </a:lnTo>
                  <a:lnTo>
                    <a:pt x="2897505" y="209169"/>
                  </a:lnTo>
                  <a:lnTo>
                    <a:pt x="2897759" y="207518"/>
                  </a:lnTo>
                  <a:close/>
                </a:path>
                <a:path w="3526790" h="1503679">
                  <a:moveTo>
                    <a:pt x="2901696" y="191770"/>
                  </a:moveTo>
                  <a:lnTo>
                    <a:pt x="2901607" y="191516"/>
                  </a:lnTo>
                  <a:lnTo>
                    <a:pt x="2900807" y="188849"/>
                  </a:lnTo>
                  <a:lnTo>
                    <a:pt x="2900045" y="186944"/>
                  </a:lnTo>
                  <a:lnTo>
                    <a:pt x="2897251" y="188849"/>
                  </a:lnTo>
                  <a:lnTo>
                    <a:pt x="2895854" y="190119"/>
                  </a:lnTo>
                  <a:lnTo>
                    <a:pt x="2890647" y="190754"/>
                  </a:lnTo>
                  <a:lnTo>
                    <a:pt x="2891409" y="193040"/>
                  </a:lnTo>
                  <a:lnTo>
                    <a:pt x="2892679" y="195453"/>
                  </a:lnTo>
                  <a:lnTo>
                    <a:pt x="2894838" y="194056"/>
                  </a:lnTo>
                  <a:lnTo>
                    <a:pt x="2896108" y="192024"/>
                  </a:lnTo>
                  <a:lnTo>
                    <a:pt x="2898013" y="191516"/>
                  </a:lnTo>
                  <a:lnTo>
                    <a:pt x="2901696" y="191770"/>
                  </a:lnTo>
                  <a:close/>
                </a:path>
                <a:path w="3526790" h="1503679">
                  <a:moveTo>
                    <a:pt x="2947162" y="202057"/>
                  </a:moveTo>
                  <a:lnTo>
                    <a:pt x="2944876" y="197866"/>
                  </a:lnTo>
                  <a:lnTo>
                    <a:pt x="2937764" y="197866"/>
                  </a:lnTo>
                  <a:lnTo>
                    <a:pt x="2925318" y="198628"/>
                  </a:lnTo>
                  <a:lnTo>
                    <a:pt x="2922524" y="199644"/>
                  </a:lnTo>
                  <a:lnTo>
                    <a:pt x="2920111" y="204089"/>
                  </a:lnTo>
                  <a:lnTo>
                    <a:pt x="2928493" y="202311"/>
                  </a:lnTo>
                  <a:lnTo>
                    <a:pt x="2934081" y="209169"/>
                  </a:lnTo>
                  <a:lnTo>
                    <a:pt x="2939542" y="201295"/>
                  </a:lnTo>
                  <a:lnTo>
                    <a:pt x="2947162" y="202057"/>
                  </a:lnTo>
                  <a:close/>
                </a:path>
                <a:path w="3526790" h="1503679">
                  <a:moveTo>
                    <a:pt x="2967482" y="185928"/>
                  </a:moveTo>
                  <a:lnTo>
                    <a:pt x="2962783" y="185928"/>
                  </a:lnTo>
                  <a:lnTo>
                    <a:pt x="2960116" y="186944"/>
                  </a:lnTo>
                  <a:lnTo>
                    <a:pt x="2958338" y="192532"/>
                  </a:lnTo>
                  <a:lnTo>
                    <a:pt x="2962529" y="190754"/>
                  </a:lnTo>
                  <a:lnTo>
                    <a:pt x="2965450" y="190119"/>
                  </a:lnTo>
                  <a:lnTo>
                    <a:pt x="2967482" y="185928"/>
                  </a:lnTo>
                  <a:close/>
                </a:path>
                <a:path w="3526790" h="1503679">
                  <a:moveTo>
                    <a:pt x="2973070" y="169418"/>
                  </a:moveTo>
                  <a:lnTo>
                    <a:pt x="2969641" y="170180"/>
                  </a:lnTo>
                  <a:lnTo>
                    <a:pt x="2966466" y="169037"/>
                  </a:lnTo>
                  <a:lnTo>
                    <a:pt x="2964307" y="171704"/>
                  </a:lnTo>
                  <a:lnTo>
                    <a:pt x="2955925" y="173101"/>
                  </a:lnTo>
                  <a:lnTo>
                    <a:pt x="2948051" y="175133"/>
                  </a:lnTo>
                  <a:lnTo>
                    <a:pt x="2940685" y="179070"/>
                  </a:lnTo>
                  <a:lnTo>
                    <a:pt x="2940939" y="179959"/>
                  </a:lnTo>
                  <a:lnTo>
                    <a:pt x="2941193" y="180721"/>
                  </a:lnTo>
                  <a:lnTo>
                    <a:pt x="2941701" y="181737"/>
                  </a:lnTo>
                  <a:lnTo>
                    <a:pt x="2966974" y="173863"/>
                  </a:lnTo>
                  <a:lnTo>
                    <a:pt x="2969133" y="173355"/>
                  </a:lnTo>
                  <a:lnTo>
                    <a:pt x="2971673" y="173101"/>
                  </a:lnTo>
                  <a:lnTo>
                    <a:pt x="2972778" y="170180"/>
                  </a:lnTo>
                  <a:lnTo>
                    <a:pt x="2973070" y="169418"/>
                  </a:lnTo>
                  <a:close/>
                </a:path>
                <a:path w="3526790" h="1503679">
                  <a:moveTo>
                    <a:pt x="2998089" y="164592"/>
                  </a:moveTo>
                  <a:lnTo>
                    <a:pt x="2996438" y="162560"/>
                  </a:lnTo>
                  <a:lnTo>
                    <a:pt x="2993644" y="159639"/>
                  </a:lnTo>
                  <a:lnTo>
                    <a:pt x="2991231" y="161671"/>
                  </a:lnTo>
                  <a:lnTo>
                    <a:pt x="2989072" y="164084"/>
                  </a:lnTo>
                  <a:lnTo>
                    <a:pt x="2986151" y="165989"/>
                  </a:lnTo>
                  <a:lnTo>
                    <a:pt x="2981706" y="164592"/>
                  </a:lnTo>
                  <a:lnTo>
                    <a:pt x="2979039" y="169672"/>
                  </a:lnTo>
                  <a:lnTo>
                    <a:pt x="2996438" y="165989"/>
                  </a:lnTo>
                  <a:lnTo>
                    <a:pt x="2998089" y="164592"/>
                  </a:lnTo>
                  <a:close/>
                </a:path>
                <a:path w="3526790" h="1503679">
                  <a:moveTo>
                    <a:pt x="3000629" y="136398"/>
                  </a:moveTo>
                  <a:lnTo>
                    <a:pt x="2999105" y="136144"/>
                  </a:lnTo>
                  <a:lnTo>
                    <a:pt x="2998089" y="135636"/>
                  </a:lnTo>
                  <a:lnTo>
                    <a:pt x="2995930" y="135636"/>
                  </a:lnTo>
                  <a:lnTo>
                    <a:pt x="2994406" y="136144"/>
                  </a:lnTo>
                  <a:lnTo>
                    <a:pt x="2994406" y="139573"/>
                  </a:lnTo>
                  <a:lnTo>
                    <a:pt x="2995676" y="140081"/>
                  </a:lnTo>
                  <a:lnTo>
                    <a:pt x="2997200" y="139319"/>
                  </a:lnTo>
                  <a:lnTo>
                    <a:pt x="2998343" y="138557"/>
                  </a:lnTo>
                  <a:lnTo>
                    <a:pt x="2999105" y="137541"/>
                  </a:lnTo>
                  <a:lnTo>
                    <a:pt x="3000629" y="136398"/>
                  </a:lnTo>
                  <a:close/>
                </a:path>
                <a:path w="3526790" h="1503679">
                  <a:moveTo>
                    <a:pt x="3045714" y="162814"/>
                  </a:moveTo>
                  <a:lnTo>
                    <a:pt x="3041269" y="163068"/>
                  </a:lnTo>
                  <a:lnTo>
                    <a:pt x="3038348" y="163068"/>
                  </a:lnTo>
                  <a:lnTo>
                    <a:pt x="3036189" y="166751"/>
                  </a:lnTo>
                  <a:lnTo>
                    <a:pt x="3040761" y="169164"/>
                  </a:lnTo>
                  <a:lnTo>
                    <a:pt x="3042793" y="166243"/>
                  </a:lnTo>
                  <a:lnTo>
                    <a:pt x="3045714" y="162814"/>
                  </a:lnTo>
                  <a:close/>
                </a:path>
                <a:path w="3526790" h="1503679">
                  <a:moveTo>
                    <a:pt x="3050413" y="148590"/>
                  </a:moveTo>
                  <a:lnTo>
                    <a:pt x="3036290" y="149326"/>
                  </a:lnTo>
                  <a:lnTo>
                    <a:pt x="3028759" y="150723"/>
                  </a:lnTo>
                  <a:lnTo>
                    <a:pt x="3021215" y="153606"/>
                  </a:lnTo>
                  <a:lnTo>
                    <a:pt x="3013583" y="158496"/>
                  </a:lnTo>
                  <a:lnTo>
                    <a:pt x="3019425" y="159639"/>
                  </a:lnTo>
                  <a:lnTo>
                    <a:pt x="3022346" y="161163"/>
                  </a:lnTo>
                  <a:lnTo>
                    <a:pt x="3035681" y="151130"/>
                  </a:lnTo>
                  <a:lnTo>
                    <a:pt x="3044190" y="158242"/>
                  </a:lnTo>
                  <a:lnTo>
                    <a:pt x="3048635" y="156210"/>
                  </a:lnTo>
                  <a:lnTo>
                    <a:pt x="3050413" y="148590"/>
                  </a:lnTo>
                  <a:close/>
                </a:path>
                <a:path w="3526790" h="1503679">
                  <a:moveTo>
                    <a:pt x="3097403" y="150114"/>
                  </a:moveTo>
                  <a:lnTo>
                    <a:pt x="3096514" y="149098"/>
                  </a:lnTo>
                  <a:lnTo>
                    <a:pt x="3095498" y="148336"/>
                  </a:lnTo>
                  <a:lnTo>
                    <a:pt x="3093466" y="147828"/>
                  </a:lnTo>
                  <a:lnTo>
                    <a:pt x="3087878" y="151130"/>
                  </a:lnTo>
                  <a:lnTo>
                    <a:pt x="3081782" y="152781"/>
                  </a:lnTo>
                  <a:lnTo>
                    <a:pt x="3078861" y="159639"/>
                  </a:lnTo>
                  <a:lnTo>
                    <a:pt x="3086227" y="160147"/>
                  </a:lnTo>
                  <a:lnTo>
                    <a:pt x="3090291" y="154813"/>
                  </a:lnTo>
                  <a:lnTo>
                    <a:pt x="3097022" y="152019"/>
                  </a:lnTo>
                  <a:lnTo>
                    <a:pt x="3097403" y="150114"/>
                  </a:lnTo>
                  <a:close/>
                </a:path>
                <a:path w="3526790" h="1503679">
                  <a:moveTo>
                    <a:pt x="3125851" y="1165733"/>
                  </a:moveTo>
                  <a:lnTo>
                    <a:pt x="3121279" y="1165987"/>
                  </a:lnTo>
                  <a:lnTo>
                    <a:pt x="3118993" y="1167511"/>
                  </a:lnTo>
                  <a:lnTo>
                    <a:pt x="3118104" y="1171194"/>
                  </a:lnTo>
                  <a:lnTo>
                    <a:pt x="3122168" y="1172083"/>
                  </a:lnTo>
                  <a:lnTo>
                    <a:pt x="3124200" y="1170178"/>
                  </a:lnTo>
                  <a:lnTo>
                    <a:pt x="3125851" y="1165733"/>
                  </a:lnTo>
                  <a:close/>
                </a:path>
                <a:path w="3526790" h="1503679">
                  <a:moveTo>
                    <a:pt x="3156331" y="129286"/>
                  </a:moveTo>
                  <a:lnTo>
                    <a:pt x="3155315" y="127762"/>
                  </a:lnTo>
                  <a:lnTo>
                    <a:pt x="3154807" y="127762"/>
                  </a:lnTo>
                  <a:lnTo>
                    <a:pt x="3151124" y="127000"/>
                  </a:lnTo>
                  <a:lnTo>
                    <a:pt x="3148965" y="128778"/>
                  </a:lnTo>
                  <a:lnTo>
                    <a:pt x="3146298" y="131445"/>
                  </a:lnTo>
                  <a:lnTo>
                    <a:pt x="3145790" y="131699"/>
                  </a:lnTo>
                  <a:lnTo>
                    <a:pt x="3145282" y="132207"/>
                  </a:lnTo>
                  <a:lnTo>
                    <a:pt x="3141599" y="133604"/>
                  </a:lnTo>
                  <a:lnTo>
                    <a:pt x="3136392" y="132969"/>
                  </a:lnTo>
                  <a:lnTo>
                    <a:pt x="3133725" y="137795"/>
                  </a:lnTo>
                  <a:lnTo>
                    <a:pt x="3139948" y="139573"/>
                  </a:lnTo>
                  <a:lnTo>
                    <a:pt x="3143758" y="136652"/>
                  </a:lnTo>
                  <a:lnTo>
                    <a:pt x="3148203" y="134366"/>
                  </a:lnTo>
                  <a:lnTo>
                    <a:pt x="3151124" y="133604"/>
                  </a:lnTo>
                  <a:lnTo>
                    <a:pt x="3155061" y="134112"/>
                  </a:lnTo>
                  <a:lnTo>
                    <a:pt x="3156077" y="129921"/>
                  </a:lnTo>
                  <a:lnTo>
                    <a:pt x="3156331" y="129286"/>
                  </a:lnTo>
                  <a:close/>
                </a:path>
                <a:path w="3526790" h="1503679">
                  <a:moveTo>
                    <a:pt x="3197987" y="83820"/>
                  </a:moveTo>
                  <a:lnTo>
                    <a:pt x="3197225" y="82169"/>
                  </a:lnTo>
                  <a:lnTo>
                    <a:pt x="3196082" y="81153"/>
                  </a:lnTo>
                  <a:lnTo>
                    <a:pt x="3191637" y="81915"/>
                  </a:lnTo>
                  <a:lnTo>
                    <a:pt x="3189224" y="83185"/>
                  </a:lnTo>
                  <a:lnTo>
                    <a:pt x="3189732" y="88265"/>
                  </a:lnTo>
                  <a:lnTo>
                    <a:pt x="3191383" y="89027"/>
                  </a:lnTo>
                  <a:lnTo>
                    <a:pt x="3195574" y="87503"/>
                  </a:lnTo>
                  <a:lnTo>
                    <a:pt x="3197479" y="86614"/>
                  </a:lnTo>
                  <a:lnTo>
                    <a:pt x="3197987" y="83820"/>
                  </a:lnTo>
                  <a:close/>
                </a:path>
                <a:path w="3526790" h="1503679">
                  <a:moveTo>
                    <a:pt x="3205099" y="115951"/>
                  </a:moveTo>
                  <a:lnTo>
                    <a:pt x="3204083" y="113284"/>
                  </a:lnTo>
                  <a:lnTo>
                    <a:pt x="3175254" y="123063"/>
                  </a:lnTo>
                  <a:lnTo>
                    <a:pt x="3175508" y="124841"/>
                  </a:lnTo>
                  <a:lnTo>
                    <a:pt x="3175889" y="125857"/>
                  </a:lnTo>
                  <a:lnTo>
                    <a:pt x="3183737" y="124726"/>
                  </a:lnTo>
                  <a:lnTo>
                    <a:pt x="3191345" y="122961"/>
                  </a:lnTo>
                  <a:lnTo>
                    <a:pt x="3198533" y="120167"/>
                  </a:lnTo>
                  <a:lnTo>
                    <a:pt x="3205099" y="115951"/>
                  </a:lnTo>
                  <a:close/>
                </a:path>
                <a:path w="3526790" h="1503679">
                  <a:moveTo>
                    <a:pt x="3256915" y="55880"/>
                  </a:moveTo>
                  <a:lnTo>
                    <a:pt x="3255645" y="55372"/>
                  </a:lnTo>
                  <a:lnTo>
                    <a:pt x="3254629" y="54483"/>
                  </a:lnTo>
                  <a:lnTo>
                    <a:pt x="3253486" y="55626"/>
                  </a:lnTo>
                  <a:lnTo>
                    <a:pt x="3251708" y="56388"/>
                  </a:lnTo>
                  <a:lnTo>
                    <a:pt x="3251200" y="57912"/>
                  </a:lnTo>
                  <a:lnTo>
                    <a:pt x="3250692" y="59055"/>
                  </a:lnTo>
                  <a:lnTo>
                    <a:pt x="3252470" y="60071"/>
                  </a:lnTo>
                  <a:lnTo>
                    <a:pt x="3255645" y="59563"/>
                  </a:lnTo>
                  <a:lnTo>
                    <a:pt x="3256915" y="58420"/>
                  </a:lnTo>
                  <a:lnTo>
                    <a:pt x="3256915" y="55880"/>
                  </a:lnTo>
                  <a:close/>
                </a:path>
                <a:path w="3526790" h="1503679">
                  <a:moveTo>
                    <a:pt x="3265170" y="97155"/>
                  </a:moveTo>
                  <a:lnTo>
                    <a:pt x="3263519" y="97155"/>
                  </a:lnTo>
                  <a:lnTo>
                    <a:pt x="3262503" y="97663"/>
                  </a:lnTo>
                  <a:lnTo>
                    <a:pt x="3261487" y="98044"/>
                  </a:lnTo>
                  <a:lnTo>
                    <a:pt x="3261106" y="99314"/>
                  </a:lnTo>
                  <a:lnTo>
                    <a:pt x="3260090" y="100330"/>
                  </a:lnTo>
                  <a:lnTo>
                    <a:pt x="3260852" y="100838"/>
                  </a:lnTo>
                  <a:lnTo>
                    <a:pt x="3262757" y="101727"/>
                  </a:lnTo>
                  <a:lnTo>
                    <a:pt x="3263773" y="100584"/>
                  </a:lnTo>
                  <a:lnTo>
                    <a:pt x="3264916" y="99822"/>
                  </a:lnTo>
                  <a:lnTo>
                    <a:pt x="3265170" y="98806"/>
                  </a:lnTo>
                  <a:lnTo>
                    <a:pt x="3265170" y="97155"/>
                  </a:lnTo>
                  <a:close/>
                </a:path>
                <a:path w="3526790" h="1503679">
                  <a:moveTo>
                    <a:pt x="3272282" y="1082421"/>
                  </a:moveTo>
                  <a:lnTo>
                    <a:pt x="3264027" y="1078230"/>
                  </a:lnTo>
                  <a:lnTo>
                    <a:pt x="3259328" y="1083310"/>
                  </a:lnTo>
                  <a:lnTo>
                    <a:pt x="3254121" y="1086993"/>
                  </a:lnTo>
                  <a:lnTo>
                    <a:pt x="3253994" y="1088517"/>
                  </a:lnTo>
                  <a:lnTo>
                    <a:pt x="3260598" y="1089025"/>
                  </a:lnTo>
                  <a:lnTo>
                    <a:pt x="3266440" y="1087247"/>
                  </a:lnTo>
                  <a:lnTo>
                    <a:pt x="3272282" y="1082421"/>
                  </a:lnTo>
                  <a:close/>
                </a:path>
                <a:path w="3526790" h="1503679">
                  <a:moveTo>
                    <a:pt x="3273806" y="74041"/>
                  </a:moveTo>
                  <a:lnTo>
                    <a:pt x="3267202" y="70612"/>
                  </a:lnTo>
                  <a:lnTo>
                    <a:pt x="3263519" y="69850"/>
                  </a:lnTo>
                  <a:lnTo>
                    <a:pt x="3260852" y="73025"/>
                  </a:lnTo>
                  <a:lnTo>
                    <a:pt x="3251809" y="80352"/>
                  </a:lnTo>
                  <a:lnTo>
                    <a:pt x="3241459" y="85204"/>
                  </a:lnTo>
                  <a:lnTo>
                    <a:pt x="3230613" y="89090"/>
                  </a:lnTo>
                  <a:lnTo>
                    <a:pt x="3214497" y="96139"/>
                  </a:lnTo>
                  <a:lnTo>
                    <a:pt x="3212465" y="95377"/>
                  </a:lnTo>
                  <a:lnTo>
                    <a:pt x="3203130" y="94107"/>
                  </a:lnTo>
                  <a:lnTo>
                    <a:pt x="3194735" y="96075"/>
                  </a:lnTo>
                  <a:lnTo>
                    <a:pt x="3186925" y="100063"/>
                  </a:lnTo>
                  <a:lnTo>
                    <a:pt x="3176143" y="106680"/>
                  </a:lnTo>
                  <a:lnTo>
                    <a:pt x="3172968" y="108839"/>
                  </a:lnTo>
                  <a:lnTo>
                    <a:pt x="3169285" y="108585"/>
                  </a:lnTo>
                  <a:lnTo>
                    <a:pt x="3157397" y="109258"/>
                  </a:lnTo>
                  <a:lnTo>
                    <a:pt x="3146183" y="111874"/>
                  </a:lnTo>
                  <a:lnTo>
                    <a:pt x="3135363" y="116001"/>
                  </a:lnTo>
                  <a:lnTo>
                    <a:pt x="3116770" y="124828"/>
                  </a:lnTo>
                  <a:lnTo>
                    <a:pt x="3108541" y="127863"/>
                  </a:lnTo>
                  <a:lnTo>
                    <a:pt x="3100159" y="130378"/>
                  </a:lnTo>
                  <a:lnTo>
                    <a:pt x="3091815" y="132461"/>
                  </a:lnTo>
                  <a:lnTo>
                    <a:pt x="3085096" y="134543"/>
                  </a:lnTo>
                  <a:lnTo>
                    <a:pt x="3072892" y="140500"/>
                  </a:lnTo>
                  <a:lnTo>
                    <a:pt x="3066542" y="143002"/>
                  </a:lnTo>
                  <a:lnTo>
                    <a:pt x="3069209" y="144399"/>
                  </a:lnTo>
                  <a:lnTo>
                    <a:pt x="3074416" y="143256"/>
                  </a:lnTo>
                  <a:lnTo>
                    <a:pt x="3097301" y="137363"/>
                  </a:lnTo>
                  <a:lnTo>
                    <a:pt x="3142170" y="122440"/>
                  </a:lnTo>
                  <a:lnTo>
                    <a:pt x="3165348" y="116967"/>
                  </a:lnTo>
                  <a:lnTo>
                    <a:pt x="3220732" y="103378"/>
                  </a:lnTo>
                  <a:lnTo>
                    <a:pt x="3263773" y="89789"/>
                  </a:lnTo>
                  <a:lnTo>
                    <a:pt x="3270377" y="77216"/>
                  </a:lnTo>
                  <a:lnTo>
                    <a:pt x="3273806" y="74041"/>
                  </a:lnTo>
                  <a:close/>
                </a:path>
                <a:path w="3526790" h="1503679">
                  <a:moveTo>
                    <a:pt x="3290951" y="1083818"/>
                  </a:moveTo>
                  <a:lnTo>
                    <a:pt x="3287268" y="1085342"/>
                  </a:lnTo>
                  <a:lnTo>
                    <a:pt x="3282442" y="1083310"/>
                  </a:lnTo>
                  <a:lnTo>
                    <a:pt x="3278759" y="1089025"/>
                  </a:lnTo>
                  <a:lnTo>
                    <a:pt x="3288030" y="1087501"/>
                  </a:lnTo>
                  <a:lnTo>
                    <a:pt x="3290951" y="1083818"/>
                  </a:lnTo>
                  <a:close/>
                </a:path>
                <a:path w="3526790" h="1503679">
                  <a:moveTo>
                    <a:pt x="3291205" y="76708"/>
                  </a:moveTo>
                  <a:lnTo>
                    <a:pt x="3289300" y="77470"/>
                  </a:lnTo>
                  <a:lnTo>
                    <a:pt x="3288030" y="77724"/>
                  </a:lnTo>
                  <a:lnTo>
                    <a:pt x="3286252" y="79248"/>
                  </a:lnTo>
                  <a:lnTo>
                    <a:pt x="3283077" y="80899"/>
                  </a:lnTo>
                  <a:lnTo>
                    <a:pt x="3288792" y="82423"/>
                  </a:lnTo>
                  <a:lnTo>
                    <a:pt x="3290189" y="80010"/>
                  </a:lnTo>
                  <a:lnTo>
                    <a:pt x="3291205" y="76708"/>
                  </a:lnTo>
                  <a:close/>
                </a:path>
                <a:path w="3526790" h="1503679">
                  <a:moveTo>
                    <a:pt x="3312541" y="70358"/>
                  </a:moveTo>
                  <a:lnTo>
                    <a:pt x="3311525" y="67437"/>
                  </a:lnTo>
                  <a:lnTo>
                    <a:pt x="3309366" y="65913"/>
                  </a:lnTo>
                  <a:lnTo>
                    <a:pt x="3303524" y="65532"/>
                  </a:lnTo>
                  <a:lnTo>
                    <a:pt x="3302508" y="67691"/>
                  </a:lnTo>
                  <a:lnTo>
                    <a:pt x="3302508" y="72390"/>
                  </a:lnTo>
                  <a:lnTo>
                    <a:pt x="3302254" y="75057"/>
                  </a:lnTo>
                  <a:lnTo>
                    <a:pt x="3311144" y="73533"/>
                  </a:lnTo>
                  <a:lnTo>
                    <a:pt x="3312541" y="70358"/>
                  </a:lnTo>
                  <a:close/>
                </a:path>
                <a:path w="3526790" h="1503679">
                  <a:moveTo>
                    <a:pt x="3348863" y="56642"/>
                  </a:moveTo>
                  <a:lnTo>
                    <a:pt x="3340417" y="57937"/>
                  </a:lnTo>
                  <a:lnTo>
                    <a:pt x="3333394" y="61239"/>
                  </a:lnTo>
                  <a:lnTo>
                    <a:pt x="3326993" y="65125"/>
                  </a:lnTo>
                  <a:lnTo>
                    <a:pt x="3320415" y="68199"/>
                  </a:lnTo>
                  <a:lnTo>
                    <a:pt x="3327806" y="67564"/>
                  </a:lnTo>
                  <a:lnTo>
                    <a:pt x="3334969" y="65709"/>
                  </a:lnTo>
                  <a:lnTo>
                    <a:pt x="3341967" y="62217"/>
                  </a:lnTo>
                  <a:lnTo>
                    <a:pt x="3348863" y="56642"/>
                  </a:lnTo>
                  <a:close/>
                </a:path>
                <a:path w="3526790" h="1503679">
                  <a:moveTo>
                    <a:pt x="3363341" y="48768"/>
                  </a:moveTo>
                  <a:lnTo>
                    <a:pt x="3358388" y="49022"/>
                  </a:lnTo>
                  <a:lnTo>
                    <a:pt x="3355467" y="50292"/>
                  </a:lnTo>
                  <a:lnTo>
                    <a:pt x="3355213" y="55372"/>
                  </a:lnTo>
                  <a:lnTo>
                    <a:pt x="3356229" y="56896"/>
                  </a:lnTo>
                  <a:lnTo>
                    <a:pt x="3356737" y="56896"/>
                  </a:lnTo>
                  <a:lnTo>
                    <a:pt x="3360928" y="56134"/>
                  </a:lnTo>
                  <a:lnTo>
                    <a:pt x="3362071" y="52959"/>
                  </a:lnTo>
                  <a:lnTo>
                    <a:pt x="3363341" y="48768"/>
                  </a:lnTo>
                  <a:close/>
                </a:path>
                <a:path w="3526790" h="1503679">
                  <a:moveTo>
                    <a:pt x="3436874" y="4699"/>
                  </a:moveTo>
                  <a:lnTo>
                    <a:pt x="3434207" y="3937"/>
                  </a:lnTo>
                  <a:lnTo>
                    <a:pt x="3432302" y="3683"/>
                  </a:lnTo>
                  <a:lnTo>
                    <a:pt x="3431032" y="5842"/>
                  </a:lnTo>
                  <a:lnTo>
                    <a:pt x="3431032" y="6096"/>
                  </a:lnTo>
                  <a:lnTo>
                    <a:pt x="3431540" y="7366"/>
                  </a:lnTo>
                  <a:lnTo>
                    <a:pt x="3433699" y="7620"/>
                  </a:lnTo>
                  <a:lnTo>
                    <a:pt x="3435477" y="6858"/>
                  </a:lnTo>
                  <a:lnTo>
                    <a:pt x="3436874" y="4699"/>
                  </a:lnTo>
                  <a:close/>
                </a:path>
                <a:path w="3526790" h="1503679">
                  <a:moveTo>
                    <a:pt x="3460242" y="37465"/>
                  </a:moveTo>
                  <a:lnTo>
                    <a:pt x="3460165" y="36576"/>
                  </a:lnTo>
                  <a:lnTo>
                    <a:pt x="3459950" y="33782"/>
                  </a:lnTo>
                  <a:lnTo>
                    <a:pt x="3459734" y="31877"/>
                  </a:lnTo>
                  <a:lnTo>
                    <a:pt x="3456813" y="32639"/>
                  </a:lnTo>
                  <a:lnTo>
                    <a:pt x="3455035" y="32893"/>
                  </a:lnTo>
                  <a:lnTo>
                    <a:pt x="3453638" y="32893"/>
                  </a:lnTo>
                  <a:lnTo>
                    <a:pt x="3452114" y="33782"/>
                  </a:lnTo>
                  <a:lnTo>
                    <a:pt x="3450590" y="34290"/>
                  </a:lnTo>
                  <a:lnTo>
                    <a:pt x="3449193" y="34798"/>
                  </a:lnTo>
                  <a:lnTo>
                    <a:pt x="3447415" y="34798"/>
                  </a:lnTo>
                  <a:lnTo>
                    <a:pt x="3446780" y="36830"/>
                  </a:lnTo>
                  <a:lnTo>
                    <a:pt x="3445510" y="36068"/>
                  </a:lnTo>
                  <a:lnTo>
                    <a:pt x="3442843" y="34290"/>
                  </a:lnTo>
                  <a:lnTo>
                    <a:pt x="3441573" y="33147"/>
                  </a:lnTo>
                  <a:lnTo>
                    <a:pt x="3440049" y="32131"/>
                  </a:lnTo>
                  <a:lnTo>
                    <a:pt x="3438906" y="30861"/>
                  </a:lnTo>
                  <a:lnTo>
                    <a:pt x="3440049" y="30353"/>
                  </a:lnTo>
                  <a:lnTo>
                    <a:pt x="3441065" y="29464"/>
                  </a:lnTo>
                  <a:lnTo>
                    <a:pt x="3442335" y="29210"/>
                  </a:lnTo>
                  <a:lnTo>
                    <a:pt x="3446907" y="27940"/>
                  </a:lnTo>
                  <a:lnTo>
                    <a:pt x="3448939" y="24765"/>
                  </a:lnTo>
                  <a:lnTo>
                    <a:pt x="3446526" y="21082"/>
                  </a:lnTo>
                  <a:lnTo>
                    <a:pt x="3443478" y="16891"/>
                  </a:lnTo>
                  <a:lnTo>
                    <a:pt x="3442081" y="21082"/>
                  </a:lnTo>
                  <a:lnTo>
                    <a:pt x="3440049" y="23241"/>
                  </a:lnTo>
                  <a:lnTo>
                    <a:pt x="3439160" y="24257"/>
                  </a:lnTo>
                  <a:lnTo>
                    <a:pt x="3437128" y="24511"/>
                  </a:lnTo>
                  <a:lnTo>
                    <a:pt x="3435477" y="24511"/>
                  </a:lnTo>
                  <a:lnTo>
                    <a:pt x="3427857" y="24765"/>
                  </a:lnTo>
                  <a:lnTo>
                    <a:pt x="3425825" y="27940"/>
                  </a:lnTo>
                  <a:lnTo>
                    <a:pt x="3430016" y="34544"/>
                  </a:lnTo>
                  <a:lnTo>
                    <a:pt x="3425825" y="36068"/>
                  </a:lnTo>
                  <a:lnTo>
                    <a:pt x="3422396" y="37465"/>
                  </a:lnTo>
                  <a:lnTo>
                    <a:pt x="3417824" y="34290"/>
                  </a:lnTo>
                  <a:lnTo>
                    <a:pt x="3411283" y="33159"/>
                  </a:lnTo>
                  <a:lnTo>
                    <a:pt x="3403003" y="34950"/>
                  </a:lnTo>
                  <a:lnTo>
                    <a:pt x="3395942" y="38569"/>
                  </a:lnTo>
                  <a:lnTo>
                    <a:pt x="3393059" y="42926"/>
                  </a:lnTo>
                  <a:lnTo>
                    <a:pt x="3393440" y="50038"/>
                  </a:lnTo>
                  <a:lnTo>
                    <a:pt x="3388106" y="51054"/>
                  </a:lnTo>
                  <a:lnTo>
                    <a:pt x="3385185" y="50546"/>
                  </a:lnTo>
                  <a:lnTo>
                    <a:pt x="3378327" y="49276"/>
                  </a:lnTo>
                  <a:lnTo>
                    <a:pt x="3373374" y="51689"/>
                  </a:lnTo>
                  <a:lnTo>
                    <a:pt x="3368675" y="56388"/>
                  </a:lnTo>
                  <a:lnTo>
                    <a:pt x="3368421" y="56388"/>
                  </a:lnTo>
                  <a:lnTo>
                    <a:pt x="3368040" y="56642"/>
                  </a:lnTo>
                  <a:lnTo>
                    <a:pt x="3357562" y="60883"/>
                  </a:lnTo>
                  <a:lnTo>
                    <a:pt x="3347402" y="65646"/>
                  </a:lnTo>
                  <a:lnTo>
                    <a:pt x="3337420" y="70777"/>
                  </a:lnTo>
                  <a:lnTo>
                    <a:pt x="3327527" y="76073"/>
                  </a:lnTo>
                  <a:lnTo>
                    <a:pt x="3319907" y="76073"/>
                  </a:lnTo>
                  <a:lnTo>
                    <a:pt x="3312033" y="75565"/>
                  </a:lnTo>
                  <a:lnTo>
                    <a:pt x="3305175" y="79756"/>
                  </a:lnTo>
                  <a:lnTo>
                    <a:pt x="3303524" y="80010"/>
                  </a:lnTo>
                  <a:lnTo>
                    <a:pt x="3301746" y="80137"/>
                  </a:lnTo>
                  <a:lnTo>
                    <a:pt x="3300349" y="80391"/>
                  </a:lnTo>
                  <a:lnTo>
                    <a:pt x="3297301" y="80899"/>
                  </a:lnTo>
                  <a:lnTo>
                    <a:pt x="3294380" y="82423"/>
                  </a:lnTo>
                  <a:lnTo>
                    <a:pt x="3296412" y="87503"/>
                  </a:lnTo>
                  <a:lnTo>
                    <a:pt x="3299333" y="85852"/>
                  </a:lnTo>
                  <a:lnTo>
                    <a:pt x="3304413" y="83439"/>
                  </a:lnTo>
                  <a:lnTo>
                    <a:pt x="3307461" y="81407"/>
                  </a:lnTo>
                  <a:lnTo>
                    <a:pt x="3311144" y="83185"/>
                  </a:lnTo>
                  <a:lnTo>
                    <a:pt x="3310636" y="82931"/>
                  </a:lnTo>
                  <a:lnTo>
                    <a:pt x="3310128" y="82423"/>
                  </a:lnTo>
                  <a:lnTo>
                    <a:pt x="3309620" y="82169"/>
                  </a:lnTo>
                  <a:lnTo>
                    <a:pt x="3310382" y="82169"/>
                  </a:lnTo>
                  <a:lnTo>
                    <a:pt x="3310890" y="82423"/>
                  </a:lnTo>
                  <a:lnTo>
                    <a:pt x="3311144" y="83185"/>
                  </a:lnTo>
                  <a:lnTo>
                    <a:pt x="3318256" y="85598"/>
                  </a:lnTo>
                  <a:lnTo>
                    <a:pt x="3320681" y="82169"/>
                  </a:lnTo>
                  <a:lnTo>
                    <a:pt x="3321215" y="81407"/>
                  </a:lnTo>
                  <a:lnTo>
                    <a:pt x="3322574" y="79502"/>
                  </a:lnTo>
                  <a:lnTo>
                    <a:pt x="3328543" y="77724"/>
                  </a:lnTo>
                  <a:lnTo>
                    <a:pt x="3329178" y="77724"/>
                  </a:lnTo>
                  <a:lnTo>
                    <a:pt x="3329940" y="77470"/>
                  </a:lnTo>
                  <a:lnTo>
                    <a:pt x="3336340" y="76454"/>
                  </a:lnTo>
                  <a:lnTo>
                    <a:pt x="3337344" y="76073"/>
                  </a:lnTo>
                  <a:lnTo>
                    <a:pt x="3342360" y="74218"/>
                  </a:lnTo>
                  <a:lnTo>
                    <a:pt x="3386759" y="56464"/>
                  </a:lnTo>
                  <a:lnTo>
                    <a:pt x="3434346" y="41440"/>
                  </a:lnTo>
                  <a:lnTo>
                    <a:pt x="3446780" y="38481"/>
                  </a:lnTo>
                  <a:lnTo>
                    <a:pt x="3449701" y="39497"/>
                  </a:lnTo>
                  <a:lnTo>
                    <a:pt x="3451034" y="38481"/>
                  </a:lnTo>
                  <a:lnTo>
                    <a:pt x="3452368" y="37465"/>
                  </a:lnTo>
                  <a:lnTo>
                    <a:pt x="3454781" y="36830"/>
                  </a:lnTo>
                  <a:lnTo>
                    <a:pt x="3457067" y="36576"/>
                  </a:lnTo>
                  <a:lnTo>
                    <a:pt x="3460242" y="37465"/>
                  </a:lnTo>
                  <a:close/>
                </a:path>
                <a:path w="3526790" h="1503679">
                  <a:moveTo>
                    <a:pt x="3500628" y="1905"/>
                  </a:moveTo>
                  <a:lnTo>
                    <a:pt x="3494786" y="5080"/>
                  </a:lnTo>
                  <a:lnTo>
                    <a:pt x="3493160" y="4445"/>
                  </a:lnTo>
                  <a:lnTo>
                    <a:pt x="3491865" y="3937"/>
                  </a:lnTo>
                  <a:lnTo>
                    <a:pt x="3491103" y="3683"/>
                  </a:lnTo>
                  <a:lnTo>
                    <a:pt x="3489833" y="4191"/>
                  </a:lnTo>
                  <a:lnTo>
                    <a:pt x="3488944" y="4445"/>
                  </a:lnTo>
                  <a:lnTo>
                    <a:pt x="3482721" y="2667"/>
                  </a:lnTo>
                  <a:lnTo>
                    <a:pt x="3480308" y="10287"/>
                  </a:lnTo>
                  <a:lnTo>
                    <a:pt x="3474974" y="10033"/>
                  </a:lnTo>
                  <a:lnTo>
                    <a:pt x="3468243" y="6858"/>
                  </a:lnTo>
                  <a:lnTo>
                    <a:pt x="3464433" y="12446"/>
                  </a:lnTo>
                  <a:lnTo>
                    <a:pt x="3459734" y="14986"/>
                  </a:lnTo>
                  <a:lnTo>
                    <a:pt x="3458972" y="15494"/>
                  </a:lnTo>
                  <a:lnTo>
                    <a:pt x="3458464" y="18161"/>
                  </a:lnTo>
                  <a:lnTo>
                    <a:pt x="3458972" y="19558"/>
                  </a:lnTo>
                  <a:lnTo>
                    <a:pt x="3459734" y="21844"/>
                  </a:lnTo>
                  <a:lnTo>
                    <a:pt x="3461893" y="20828"/>
                  </a:lnTo>
                  <a:lnTo>
                    <a:pt x="3463163" y="20066"/>
                  </a:lnTo>
                  <a:lnTo>
                    <a:pt x="3467100" y="17907"/>
                  </a:lnTo>
                  <a:lnTo>
                    <a:pt x="3471037" y="15240"/>
                  </a:lnTo>
                  <a:lnTo>
                    <a:pt x="3474974" y="12700"/>
                  </a:lnTo>
                  <a:lnTo>
                    <a:pt x="3480308" y="11303"/>
                  </a:lnTo>
                  <a:lnTo>
                    <a:pt x="3486658" y="13208"/>
                  </a:lnTo>
                  <a:lnTo>
                    <a:pt x="3488220" y="11303"/>
                  </a:lnTo>
                  <a:lnTo>
                    <a:pt x="3489058" y="10287"/>
                  </a:lnTo>
                  <a:lnTo>
                    <a:pt x="3490849" y="8128"/>
                  </a:lnTo>
                  <a:lnTo>
                    <a:pt x="3494024" y="7620"/>
                  </a:lnTo>
                  <a:lnTo>
                    <a:pt x="3499485" y="12065"/>
                  </a:lnTo>
                  <a:lnTo>
                    <a:pt x="3500018" y="7620"/>
                  </a:lnTo>
                  <a:lnTo>
                    <a:pt x="3500297" y="5080"/>
                  </a:lnTo>
                  <a:lnTo>
                    <a:pt x="3500628" y="1905"/>
                  </a:lnTo>
                  <a:close/>
                </a:path>
                <a:path w="3526790" h="1503679">
                  <a:moveTo>
                    <a:pt x="3526409" y="508"/>
                  </a:moveTo>
                  <a:lnTo>
                    <a:pt x="3522726" y="0"/>
                  </a:lnTo>
                  <a:lnTo>
                    <a:pt x="3520821" y="1270"/>
                  </a:lnTo>
                  <a:lnTo>
                    <a:pt x="3518535" y="5842"/>
                  </a:lnTo>
                  <a:lnTo>
                    <a:pt x="3522726" y="4191"/>
                  </a:lnTo>
                  <a:lnTo>
                    <a:pt x="3524758" y="2921"/>
                  </a:lnTo>
                  <a:lnTo>
                    <a:pt x="3526409" y="508"/>
                  </a:lnTo>
                  <a:close/>
                </a:path>
              </a:pathLst>
            </a:custGeom>
            <a:solidFill>
              <a:srgbClr val="C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0594" y="2640710"/>
              <a:ext cx="2128520" cy="981710"/>
            </a:xfrm>
            <a:custGeom>
              <a:avLst/>
              <a:gdLst/>
              <a:ahLst/>
              <a:cxnLst/>
              <a:rect l="l" t="t" r="r" b="b"/>
              <a:pathLst>
                <a:path w="2128520" h="981710">
                  <a:moveTo>
                    <a:pt x="6858" y="468249"/>
                  </a:moveTo>
                  <a:lnTo>
                    <a:pt x="6604" y="465963"/>
                  </a:lnTo>
                  <a:lnTo>
                    <a:pt x="5080" y="465455"/>
                  </a:lnTo>
                  <a:lnTo>
                    <a:pt x="1397" y="465455"/>
                  </a:lnTo>
                  <a:lnTo>
                    <a:pt x="0" y="466217"/>
                  </a:lnTo>
                  <a:lnTo>
                    <a:pt x="0" y="470408"/>
                  </a:lnTo>
                  <a:lnTo>
                    <a:pt x="1143" y="471424"/>
                  </a:lnTo>
                  <a:lnTo>
                    <a:pt x="5080" y="470916"/>
                  </a:lnTo>
                  <a:lnTo>
                    <a:pt x="6096" y="469900"/>
                  </a:lnTo>
                  <a:lnTo>
                    <a:pt x="6858" y="468249"/>
                  </a:lnTo>
                  <a:close/>
                </a:path>
                <a:path w="2128520" h="981710">
                  <a:moveTo>
                    <a:pt x="83312" y="442976"/>
                  </a:moveTo>
                  <a:lnTo>
                    <a:pt x="79629" y="442468"/>
                  </a:lnTo>
                  <a:lnTo>
                    <a:pt x="75311" y="440436"/>
                  </a:lnTo>
                  <a:lnTo>
                    <a:pt x="72771" y="441960"/>
                  </a:lnTo>
                  <a:lnTo>
                    <a:pt x="62522" y="446786"/>
                  </a:lnTo>
                  <a:lnTo>
                    <a:pt x="51816" y="450303"/>
                  </a:lnTo>
                  <a:lnTo>
                    <a:pt x="40906" y="453275"/>
                  </a:lnTo>
                  <a:lnTo>
                    <a:pt x="30099" y="456438"/>
                  </a:lnTo>
                  <a:lnTo>
                    <a:pt x="22987" y="458597"/>
                  </a:lnTo>
                  <a:lnTo>
                    <a:pt x="15367" y="460375"/>
                  </a:lnTo>
                  <a:lnTo>
                    <a:pt x="9017" y="466217"/>
                  </a:lnTo>
                  <a:lnTo>
                    <a:pt x="11049" y="466471"/>
                  </a:lnTo>
                  <a:lnTo>
                    <a:pt x="11938" y="466979"/>
                  </a:lnTo>
                  <a:lnTo>
                    <a:pt x="12700" y="466725"/>
                  </a:lnTo>
                  <a:lnTo>
                    <a:pt x="14732" y="466217"/>
                  </a:lnTo>
                  <a:lnTo>
                    <a:pt x="16637" y="465455"/>
                  </a:lnTo>
                  <a:lnTo>
                    <a:pt x="18796" y="464947"/>
                  </a:lnTo>
                  <a:lnTo>
                    <a:pt x="16129" y="467995"/>
                  </a:lnTo>
                  <a:lnTo>
                    <a:pt x="12954" y="470408"/>
                  </a:lnTo>
                  <a:lnTo>
                    <a:pt x="11049" y="474345"/>
                  </a:lnTo>
                  <a:lnTo>
                    <a:pt x="16129" y="472313"/>
                  </a:lnTo>
                  <a:lnTo>
                    <a:pt x="21336" y="470154"/>
                  </a:lnTo>
                  <a:lnTo>
                    <a:pt x="26416" y="468249"/>
                  </a:lnTo>
                  <a:lnTo>
                    <a:pt x="29337" y="466979"/>
                  </a:lnTo>
                  <a:lnTo>
                    <a:pt x="30759" y="464947"/>
                  </a:lnTo>
                  <a:lnTo>
                    <a:pt x="30861" y="464820"/>
                  </a:lnTo>
                  <a:lnTo>
                    <a:pt x="28956" y="462026"/>
                  </a:lnTo>
                  <a:lnTo>
                    <a:pt x="77216" y="447802"/>
                  </a:lnTo>
                  <a:lnTo>
                    <a:pt x="79883" y="447167"/>
                  </a:lnTo>
                  <a:lnTo>
                    <a:pt x="82169" y="445897"/>
                  </a:lnTo>
                  <a:lnTo>
                    <a:pt x="83312" y="442976"/>
                  </a:lnTo>
                  <a:close/>
                </a:path>
                <a:path w="2128520" h="981710">
                  <a:moveTo>
                    <a:pt x="139827" y="427990"/>
                  </a:moveTo>
                  <a:lnTo>
                    <a:pt x="138049" y="424053"/>
                  </a:lnTo>
                  <a:lnTo>
                    <a:pt x="136271" y="420370"/>
                  </a:lnTo>
                  <a:lnTo>
                    <a:pt x="131699" y="422783"/>
                  </a:lnTo>
                  <a:lnTo>
                    <a:pt x="128270" y="424307"/>
                  </a:lnTo>
                  <a:lnTo>
                    <a:pt x="121488" y="427596"/>
                  </a:lnTo>
                  <a:lnTo>
                    <a:pt x="114693" y="430453"/>
                  </a:lnTo>
                  <a:lnTo>
                    <a:pt x="107632" y="432435"/>
                  </a:lnTo>
                  <a:lnTo>
                    <a:pt x="100076" y="433070"/>
                  </a:lnTo>
                  <a:lnTo>
                    <a:pt x="93599" y="433070"/>
                  </a:lnTo>
                  <a:lnTo>
                    <a:pt x="86741" y="435864"/>
                  </a:lnTo>
                  <a:lnTo>
                    <a:pt x="83312" y="442722"/>
                  </a:lnTo>
                  <a:lnTo>
                    <a:pt x="95758" y="441477"/>
                  </a:lnTo>
                  <a:lnTo>
                    <a:pt x="107759" y="438391"/>
                  </a:lnTo>
                  <a:lnTo>
                    <a:pt x="119557" y="434530"/>
                  </a:lnTo>
                  <a:lnTo>
                    <a:pt x="131445" y="430911"/>
                  </a:lnTo>
                  <a:lnTo>
                    <a:pt x="135382" y="429895"/>
                  </a:lnTo>
                  <a:lnTo>
                    <a:pt x="139827" y="427990"/>
                  </a:lnTo>
                  <a:close/>
                </a:path>
                <a:path w="2128520" h="981710">
                  <a:moveTo>
                    <a:pt x="153289" y="391414"/>
                  </a:moveTo>
                  <a:lnTo>
                    <a:pt x="151003" y="389255"/>
                  </a:lnTo>
                  <a:lnTo>
                    <a:pt x="149352" y="387477"/>
                  </a:lnTo>
                  <a:lnTo>
                    <a:pt x="146939" y="389255"/>
                  </a:lnTo>
                  <a:lnTo>
                    <a:pt x="145669" y="391668"/>
                  </a:lnTo>
                  <a:lnTo>
                    <a:pt x="146685" y="391922"/>
                  </a:lnTo>
                  <a:lnTo>
                    <a:pt x="147574" y="392430"/>
                  </a:lnTo>
                  <a:lnTo>
                    <a:pt x="148590" y="392430"/>
                  </a:lnTo>
                  <a:lnTo>
                    <a:pt x="150368" y="392176"/>
                  </a:lnTo>
                  <a:lnTo>
                    <a:pt x="153289" y="391414"/>
                  </a:lnTo>
                  <a:close/>
                </a:path>
                <a:path w="2128520" h="981710">
                  <a:moveTo>
                    <a:pt x="155448" y="400939"/>
                  </a:moveTo>
                  <a:lnTo>
                    <a:pt x="151003" y="397764"/>
                  </a:lnTo>
                  <a:lnTo>
                    <a:pt x="147574" y="398526"/>
                  </a:lnTo>
                  <a:lnTo>
                    <a:pt x="144399" y="404241"/>
                  </a:lnTo>
                  <a:lnTo>
                    <a:pt x="155448" y="400939"/>
                  </a:lnTo>
                  <a:close/>
                </a:path>
                <a:path w="2128520" h="981710">
                  <a:moveTo>
                    <a:pt x="202819" y="377190"/>
                  </a:moveTo>
                  <a:lnTo>
                    <a:pt x="195199" y="374777"/>
                  </a:lnTo>
                  <a:lnTo>
                    <a:pt x="189992" y="376682"/>
                  </a:lnTo>
                  <a:lnTo>
                    <a:pt x="182499" y="380873"/>
                  </a:lnTo>
                  <a:lnTo>
                    <a:pt x="191262" y="382905"/>
                  </a:lnTo>
                  <a:lnTo>
                    <a:pt x="202819" y="377190"/>
                  </a:lnTo>
                  <a:close/>
                </a:path>
                <a:path w="2128520" h="981710">
                  <a:moveTo>
                    <a:pt x="228346" y="382397"/>
                  </a:moveTo>
                  <a:lnTo>
                    <a:pt x="220218" y="384810"/>
                  </a:lnTo>
                  <a:lnTo>
                    <a:pt x="215011" y="378460"/>
                  </a:lnTo>
                  <a:lnTo>
                    <a:pt x="207010" y="383032"/>
                  </a:lnTo>
                  <a:lnTo>
                    <a:pt x="205486" y="384302"/>
                  </a:lnTo>
                  <a:lnTo>
                    <a:pt x="204978" y="388239"/>
                  </a:lnTo>
                  <a:lnTo>
                    <a:pt x="205740" y="390017"/>
                  </a:lnTo>
                  <a:lnTo>
                    <a:pt x="207264" y="389255"/>
                  </a:lnTo>
                  <a:lnTo>
                    <a:pt x="212128" y="388137"/>
                  </a:lnTo>
                  <a:lnTo>
                    <a:pt x="217424" y="387781"/>
                  </a:lnTo>
                  <a:lnTo>
                    <a:pt x="222897" y="386461"/>
                  </a:lnTo>
                  <a:lnTo>
                    <a:pt x="228346" y="382397"/>
                  </a:lnTo>
                  <a:close/>
                </a:path>
                <a:path w="2128520" h="981710">
                  <a:moveTo>
                    <a:pt x="231775" y="369570"/>
                  </a:moveTo>
                  <a:lnTo>
                    <a:pt x="227330" y="368173"/>
                  </a:lnTo>
                  <a:lnTo>
                    <a:pt x="221234" y="371856"/>
                  </a:lnTo>
                  <a:lnTo>
                    <a:pt x="225171" y="372237"/>
                  </a:lnTo>
                  <a:lnTo>
                    <a:pt x="228092" y="373253"/>
                  </a:lnTo>
                  <a:lnTo>
                    <a:pt x="231775" y="369570"/>
                  </a:lnTo>
                  <a:close/>
                </a:path>
                <a:path w="2128520" h="981710">
                  <a:moveTo>
                    <a:pt x="240792" y="377190"/>
                  </a:moveTo>
                  <a:lnTo>
                    <a:pt x="239776" y="376428"/>
                  </a:lnTo>
                  <a:lnTo>
                    <a:pt x="237871" y="376682"/>
                  </a:lnTo>
                  <a:lnTo>
                    <a:pt x="236093" y="378206"/>
                  </a:lnTo>
                  <a:lnTo>
                    <a:pt x="235712" y="379222"/>
                  </a:lnTo>
                  <a:lnTo>
                    <a:pt x="235204" y="380111"/>
                  </a:lnTo>
                  <a:lnTo>
                    <a:pt x="235966" y="381381"/>
                  </a:lnTo>
                  <a:lnTo>
                    <a:pt x="237363" y="380619"/>
                  </a:lnTo>
                  <a:lnTo>
                    <a:pt x="238633" y="380111"/>
                  </a:lnTo>
                  <a:lnTo>
                    <a:pt x="239776" y="379222"/>
                  </a:lnTo>
                  <a:lnTo>
                    <a:pt x="240792" y="377190"/>
                  </a:lnTo>
                  <a:close/>
                </a:path>
                <a:path w="2128520" h="981710">
                  <a:moveTo>
                    <a:pt x="281559" y="371856"/>
                  </a:moveTo>
                  <a:lnTo>
                    <a:pt x="278130" y="372999"/>
                  </a:lnTo>
                  <a:lnTo>
                    <a:pt x="272923" y="369316"/>
                  </a:lnTo>
                  <a:lnTo>
                    <a:pt x="270764" y="375285"/>
                  </a:lnTo>
                  <a:lnTo>
                    <a:pt x="274955" y="377190"/>
                  </a:lnTo>
                  <a:lnTo>
                    <a:pt x="278130" y="374015"/>
                  </a:lnTo>
                  <a:lnTo>
                    <a:pt x="281559" y="373761"/>
                  </a:lnTo>
                  <a:lnTo>
                    <a:pt x="281559" y="371856"/>
                  </a:lnTo>
                  <a:close/>
                </a:path>
                <a:path w="2128520" h="981710">
                  <a:moveTo>
                    <a:pt x="312928" y="336042"/>
                  </a:moveTo>
                  <a:lnTo>
                    <a:pt x="306832" y="335788"/>
                  </a:lnTo>
                  <a:lnTo>
                    <a:pt x="301371" y="336550"/>
                  </a:lnTo>
                  <a:lnTo>
                    <a:pt x="297942" y="341630"/>
                  </a:lnTo>
                  <a:lnTo>
                    <a:pt x="300228" y="341630"/>
                  </a:lnTo>
                  <a:lnTo>
                    <a:pt x="302387" y="341122"/>
                  </a:lnTo>
                  <a:lnTo>
                    <a:pt x="303784" y="343662"/>
                  </a:lnTo>
                  <a:lnTo>
                    <a:pt x="308229" y="343154"/>
                  </a:lnTo>
                  <a:lnTo>
                    <a:pt x="310896" y="340360"/>
                  </a:lnTo>
                  <a:lnTo>
                    <a:pt x="312928" y="336042"/>
                  </a:lnTo>
                  <a:close/>
                </a:path>
                <a:path w="2128520" h="981710">
                  <a:moveTo>
                    <a:pt x="363220" y="319024"/>
                  </a:moveTo>
                  <a:lnTo>
                    <a:pt x="356870" y="321056"/>
                  </a:lnTo>
                  <a:lnTo>
                    <a:pt x="349504" y="320548"/>
                  </a:lnTo>
                  <a:lnTo>
                    <a:pt x="344043" y="326136"/>
                  </a:lnTo>
                  <a:lnTo>
                    <a:pt x="350647" y="324739"/>
                  </a:lnTo>
                  <a:lnTo>
                    <a:pt x="357759" y="323723"/>
                  </a:lnTo>
                  <a:lnTo>
                    <a:pt x="363220" y="319024"/>
                  </a:lnTo>
                  <a:close/>
                </a:path>
                <a:path w="2128520" h="981710">
                  <a:moveTo>
                    <a:pt x="694055" y="219710"/>
                  </a:moveTo>
                  <a:lnTo>
                    <a:pt x="689102" y="219964"/>
                  </a:lnTo>
                  <a:lnTo>
                    <a:pt x="686181" y="221234"/>
                  </a:lnTo>
                  <a:lnTo>
                    <a:pt x="685927" y="226314"/>
                  </a:lnTo>
                  <a:lnTo>
                    <a:pt x="686943" y="227838"/>
                  </a:lnTo>
                  <a:lnTo>
                    <a:pt x="687451" y="227838"/>
                  </a:lnTo>
                  <a:lnTo>
                    <a:pt x="691642" y="227076"/>
                  </a:lnTo>
                  <a:lnTo>
                    <a:pt x="692785" y="223901"/>
                  </a:lnTo>
                  <a:lnTo>
                    <a:pt x="694055" y="219710"/>
                  </a:lnTo>
                  <a:close/>
                </a:path>
                <a:path w="2128520" h="981710">
                  <a:moveTo>
                    <a:pt x="767588" y="175641"/>
                  </a:moveTo>
                  <a:lnTo>
                    <a:pt x="764921" y="174879"/>
                  </a:lnTo>
                  <a:lnTo>
                    <a:pt x="763016" y="174625"/>
                  </a:lnTo>
                  <a:lnTo>
                    <a:pt x="761746" y="176784"/>
                  </a:lnTo>
                  <a:lnTo>
                    <a:pt x="761746" y="177038"/>
                  </a:lnTo>
                  <a:lnTo>
                    <a:pt x="762254" y="178308"/>
                  </a:lnTo>
                  <a:lnTo>
                    <a:pt x="764413" y="178562"/>
                  </a:lnTo>
                  <a:lnTo>
                    <a:pt x="766191" y="177800"/>
                  </a:lnTo>
                  <a:lnTo>
                    <a:pt x="767588" y="175641"/>
                  </a:lnTo>
                  <a:close/>
                </a:path>
                <a:path w="2128520" h="981710">
                  <a:moveTo>
                    <a:pt x="1097788" y="115697"/>
                  </a:moveTo>
                  <a:lnTo>
                    <a:pt x="1091692" y="117221"/>
                  </a:lnTo>
                  <a:lnTo>
                    <a:pt x="1086993" y="117221"/>
                  </a:lnTo>
                  <a:lnTo>
                    <a:pt x="1082802" y="123317"/>
                  </a:lnTo>
                  <a:lnTo>
                    <a:pt x="1088644" y="121666"/>
                  </a:lnTo>
                  <a:lnTo>
                    <a:pt x="1093851" y="122174"/>
                  </a:lnTo>
                  <a:lnTo>
                    <a:pt x="1097788" y="115697"/>
                  </a:lnTo>
                  <a:close/>
                </a:path>
                <a:path w="2128520" h="981710">
                  <a:moveTo>
                    <a:pt x="1099058" y="100838"/>
                  </a:moveTo>
                  <a:lnTo>
                    <a:pt x="1086993" y="102743"/>
                  </a:lnTo>
                  <a:lnTo>
                    <a:pt x="1084072" y="105410"/>
                  </a:lnTo>
                  <a:lnTo>
                    <a:pt x="1080389" y="105918"/>
                  </a:lnTo>
                  <a:lnTo>
                    <a:pt x="1076960" y="106680"/>
                  </a:lnTo>
                  <a:lnTo>
                    <a:pt x="1074420" y="108839"/>
                  </a:lnTo>
                  <a:lnTo>
                    <a:pt x="1069848" y="107696"/>
                  </a:lnTo>
                  <a:lnTo>
                    <a:pt x="1067181" y="113792"/>
                  </a:lnTo>
                  <a:lnTo>
                    <a:pt x="1075651" y="110261"/>
                  </a:lnTo>
                  <a:lnTo>
                    <a:pt x="1084262" y="108419"/>
                  </a:lnTo>
                  <a:lnTo>
                    <a:pt x="1092288" y="106032"/>
                  </a:lnTo>
                  <a:lnTo>
                    <a:pt x="1099058" y="100838"/>
                  </a:lnTo>
                  <a:close/>
                </a:path>
                <a:path w="2128520" h="981710">
                  <a:moveTo>
                    <a:pt x="1110640" y="97383"/>
                  </a:moveTo>
                  <a:lnTo>
                    <a:pt x="1104392" y="96901"/>
                  </a:lnTo>
                  <a:lnTo>
                    <a:pt x="1099439" y="100584"/>
                  </a:lnTo>
                  <a:lnTo>
                    <a:pt x="1105916" y="103251"/>
                  </a:lnTo>
                  <a:lnTo>
                    <a:pt x="1110640" y="97383"/>
                  </a:lnTo>
                  <a:close/>
                </a:path>
                <a:path w="2128520" h="981710">
                  <a:moveTo>
                    <a:pt x="1113078" y="96012"/>
                  </a:moveTo>
                  <a:lnTo>
                    <a:pt x="1112266" y="95377"/>
                  </a:lnTo>
                  <a:lnTo>
                    <a:pt x="1110640" y="97383"/>
                  </a:lnTo>
                  <a:lnTo>
                    <a:pt x="1110996" y="97409"/>
                  </a:lnTo>
                  <a:lnTo>
                    <a:pt x="1113078" y="96012"/>
                  </a:lnTo>
                  <a:close/>
                </a:path>
                <a:path w="2128520" h="981710">
                  <a:moveTo>
                    <a:pt x="1128649" y="91186"/>
                  </a:moveTo>
                  <a:lnTo>
                    <a:pt x="1127760" y="90043"/>
                  </a:lnTo>
                  <a:lnTo>
                    <a:pt x="1127252" y="88773"/>
                  </a:lnTo>
                  <a:lnTo>
                    <a:pt x="1125728" y="90043"/>
                  </a:lnTo>
                  <a:lnTo>
                    <a:pt x="1124458" y="90424"/>
                  </a:lnTo>
                  <a:lnTo>
                    <a:pt x="1123569" y="92964"/>
                  </a:lnTo>
                  <a:lnTo>
                    <a:pt x="1124077" y="94361"/>
                  </a:lnTo>
                  <a:lnTo>
                    <a:pt x="1126744" y="93726"/>
                  </a:lnTo>
                  <a:lnTo>
                    <a:pt x="1127887" y="92456"/>
                  </a:lnTo>
                  <a:lnTo>
                    <a:pt x="1128395" y="91440"/>
                  </a:lnTo>
                  <a:lnTo>
                    <a:pt x="1128649" y="91186"/>
                  </a:lnTo>
                  <a:close/>
                </a:path>
                <a:path w="2128520" h="981710">
                  <a:moveTo>
                    <a:pt x="1178687" y="82423"/>
                  </a:moveTo>
                  <a:lnTo>
                    <a:pt x="1173607" y="81915"/>
                  </a:lnTo>
                  <a:lnTo>
                    <a:pt x="1170178" y="80645"/>
                  </a:lnTo>
                  <a:lnTo>
                    <a:pt x="1161491" y="79476"/>
                  </a:lnTo>
                  <a:lnTo>
                    <a:pt x="1153706" y="81216"/>
                  </a:lnTo>
                  <a:lnTo>
                    <a:pt x="1139444" y="87503"/>
                  </a:lnTo>
                  <a:lnTo>
                    <a:pt x="1138047" y="91694"/>
                  </a:lnTo>
                  <a:lnTo>
                    <a:pt x="1148080" y="88773"/>
                  </a:lnTo>
                  <a:lnTo>
                    <a:pt x="1141730" y="94361"/>
                  </a:lnTo>
                  <a:lnTo>
                    <a:pt x="1129665" y="97409"/>
                  </a:lnTo>
                  <a:lnTo>
                    <a:pt x="1123823" y="98806"/>
                  </a:lnTo>
                  <a:lnTo>
                    <a:pt x="1121029" y="97536"/>
                  </a:lnTo>
                  <a:lnTo>
                    <a:pt x="1121791" y="90043"/>
                  </a:lnTo>
                  <a:lnTo>
                    <a:pt x="1116457" y="93726"/>
                  </a:lnTo>
                  <a:lnTo>
                    <a:pt x="1113078" y="96012"/>
                  </a:lnTo>
                  <a:lnTo>
                    <a:pt x="1119124" y="100584"/>
                  </a:lnTo>
                  <a:lnTo>
                    <a:pt x="1117219" y="101981"/>
                  </a:lnTo>
                  <a:lnTo>
                    <a:pt x="1113536" y="103251"/>
                  </a:lnTo>
                  <a:lnTo>
                    <a:pt x="1115187" y="106172"/>
                  </a:lnTo>
                  <a:lnTo>
                    <a:pt x="1116457" y="108331"/>
                  </a:lnTo>
                  <a:lnTo>
                    <a:pt x="1119632" y="108585"/>
                  </a:lnTo>
                  <a:lnTo>
                    <a:pt x="1122299" y="107442"/>
                  </a:lnTo>
                  <a:lnTo>
                    <a:pt x="1144219" y="98806"/>
                  </a:lnTo>
                  <a:lnTo>
                    <a:pt x="1149731" y="96647"/>
                  </a:lnTo>
                  <a:lnTo>
                    <a:pt x="1154176" y="96647"/>
                  </a:lnTo>
                  <a:lnTo>
                    <a:pt x="1158367" y="95123"/>
                  </a:lnTo>
                  <a:lnTo>
                    <a:pt x="1162304" y="92964"/>
                  </a:lnTo>
                  <a:lnTo>
                    <a:pt x="1167003" y="91440"/>
                  </a:lnTo>
                  <a:lnTo>
                    <a:pt x="1171575" y="90043"/>
                  </a:lnTo>
                  <a:lnTo>
                    <a:pt x="1175486" y="88773"/>
                  </a:lnTo>
                  <a:lnTo>
                    <a:pt x="1176274" y="88519"/>
                  </a:lnTo>
                  <a:lnTo>
                    <a:pt x="1178687" y="82423"/>
                  </a:lnTo>
                  <a:close/>
                </a:path>
                <a:path w="2128520" h="981710">
                  <a:moveTo>
                    <a:pt x="1181227" y="62738"/>
                  </a:moveTo>
                  <a:lnTo>
                    <a:pt x="1179195" y="59563"/>
                  </a:lnTo>
                  <a:lnTo>
                    <a:pt x="1177798" y="56896"/>
                  </a:lnTo>
                  <a:lnTo>
                    <a:pt x="1175512" y="52705"/>
                  </a:lnTo>
                  <a:lnTo>
                    <a:pt x="1173353" y="56896"/>
                  </a:lnTo>
                  <a:lnTo>
                    <a:pt x="1171321" y="57658"/>
                  </a:lnTo>
                  <a:lnTo>
                    <a:pt x="1163332" y="62445"/>
                  </a:lnTo>
                  <a:lnTo>
                    <a:pt x="1156296" y="68707"/>
                  </a:lnTo>
                  <a:lnTo>
                    <a:pt x="1149845" y="75196"/>
                  </a:lnTo>
                  <a:lnTo>
                    <a:pt x="1142873" y="81407"/>
                  </a:lnTo>
                  <a:lnTo>
                    <a:pt x="1145667" y="82931"/>
                  </a:lnTo>
                  <a:lnTo>
                    <a:pt x="1146810" y="80137"/>
                  </a:lnTo>
                  <a:lnTo>
                    <a:pt x="1149096" y="79502"/>
                  </a:lnTo>
                  <a:lnTo>
                    <a:pt x="1155446" y="76962"/>
                  </a:lnTo>
                  <a:lnTo>
                    <a:pt x="1160526" y="71374"/>
                  </a:lnTo>
                  <a:lnTo>
                    <a:pt x="1167892" y="72517"/>
                  </a:lnTo>
                  <a:lnTo>
                    <a:pt x="1167638" y="74041"/>
                  </a:lnTo>
                  <a:lnTo>
                    <a:pt x="1164209" y="75057"/>
                  </a:lnTo>
                  <a:lnTo>
                    <a:pt x="1166241" y="76073"/>
                  </a:lnTo>
                  <a:lnTo>
                    <a:pt x="1168908" y="77470"/>
                  </a:lnTo>
                  <a:lnTo>
                    <a:pt x="1170813" y="75057"/>
                  </a:lnTo>
                  <a:lnTo>
                    <a:pt x="1172083" y="72517"/>
                  </a:lnTo>
                  <a:lnTo>
                    <a:pt x="1172083" y="71374"/>
                  </a:lnTo>
                  <a:lnTo>
                    <a:pt x="1172083" y="68707"/>
                  </a:lnTo>
                  <a:lnTo>
                    <a:pt x="1175512" y="67945"/>
                  </a:lnTo>
                  <a:lnTo>
                    <a:pt x="1177798" y="65913"/>
                  </a:lnTo>
                  <a:lnTo>
                    <a:pt x="1181227" y="62738"/>
                  </a:lnTo>
                  <a:close/>
                </a:path>
                <a:path w="2128520" h="981710">
                  <a:moveTo>
                    <a:pt x="1181608" y="92964"/>
                  </a:moveTo>
                  <a:lnTo>
                    <a:pt x="1174496" y="93218"/>
                  </a:lnTo>
                  <a:lnTo>
                    <a:pt x="1167638" y="93980"/>
                  </a:lnTo>
                  <a:lnTo>
                    <a:pt x="1160272" y="98806"/>
                  </a:lnTo>
                  <a:lnTo>
                    <a:pt x="1169416" y="100076"/>
                  </a:lnTo>
                  <a:lnTo>
                    <a:pt x="1175766" y="96901"/>
                  </a:lnTo>
                  <a:lnTo>
                    <a:pt x="1181608" y="92964"/>
                  </a:lnTo>
                  <a:close/>
                </a:path>
                <a:path w="2128520" h="981710">
                  <a:moveTo>
                    <a:pt x="1181862" y="92710"/>
                  </a:moveTo>
                  <a:lnTo>
                    <a:pt x="1181608" y="92964"/>
                  </a:lnTo>
                  <a:lnTo>
                    <a:pt x="1181862" y="92964"/>
                  </a:lnTo>
                  <a:lnTo>
                    <a:pt x="1181862" y="92710"/>
                  </a:lnTo>
                  <a:close/>
                </a:path>
                <a:path w="2128520" h="981710">
                  <a:moveTo>
                    <a:pt x="1189990" y="86995"/>
                  </a:moveTo>
                  <a:lnTo>
                    <a:pt x="1183386" y="89281"/>
                  </a:lnTo>
                  <a:lnTo>
                    <a:pt x="1182116" y="92710"/>
                  </a:lnTo>
                  <a:lnTo>
                    <a:pt x="1185799" y="92964"/>
                  </a:lnTo>
                  <a:lnTo>
                    <a:pt x="1189990" y="93726"/>
                  </a:lnTo>
                  <a:lnTo>
                    <a:pt x="1189990" y="86995"/>
                  </a:lnTo>
                  <a:close/>
                </a:path>
                <a:path w="2128520" h="981710">
                  <a:moveTo>
                    <a:pt x="1213358" y="49022"/>
                  </a:moveTo>
                  <a:lnTo>
                    <a:pt x="1198372" y="52705"/>
                  </a:lnTo>
                  <a:lnTo>
                    <a:pt x="1205484" y="57658"/>
                  </a:lnTo>
                  <a:lnTo>
                    <a:pt x="1208913" y="54864"/>
                  </a:lnTo>
                  <a:lnTo>
                    <a:pt x="1213358" y="49022"/>
                  </a:lnTo>
                  <a:close/>
                </a:path>
                <a:path w="2128520" h="981710">
                  <a:moveTo>
                    <a:pt x="1223137" y="83185"/>
                  </a:moveTo>
                  <a:lnTo>
                    <a:pt x="1219454" y="77470"/>
                  </a:lnTo>
                  <a:lnTo>
                    <a:pt x="1216787" y="79502"/>
                  </a:lnTo>
                  <a:lnTo>
                    <a:pt x="1209929" y="83312"/>
                  </a:lnTo>
                  <a:lnTo>
                    <a:pt x="1205484" y="86360"/>
                  </a:lnTo>
                  <a:lnTo>
                    <a:pt x="1200531" y="89281"/>
                  </a:lnTo>
                  <a:lnTo>
                    <a:pt x="1202817" y="92456"/>
                  </a:lnTo>
                  <a:lnTo>
                    <a:pt x="1208151" y="92710"/>
                  </a:lnTo>
                  <a:lnTo>
                    <a:pt x="1210564" y="89789"/>
                  </a:lnTo>
                  <a:lnTo>
                    <a:pt x="1214247" y="88011"/>
                  </a:lnTo>
                  <a:lnTo>
                    <a:pt x="1217422" y="85852"/>
                  </a:lnTo>
                  <a:lnTo>
                    <a:pt x="1219708" y="84582"/>
                  </a:lnTo>
                  <a:lnTo>
                    <a:pt x="1223137" y="83185"/>
                  </a:lnTo>
                  <a:close/>
                </a:path>
                <a:path w="2128520" h="981710">
                  <a:moveTo>
                    <a:pt x="1255255" y="34798"/>
                  </a:moveTo>
                  <a:lnTo>
                    <a:pt x="1245946" y="36398"/>
                  </a:lnTo>
                  <a:lnTo>
                    <a:pt x="1237145" y="39408"/>
                  </a:lnTo>
                  <a:lnTo>
                    <a:pt x="1228699" y="43408"/>
                  </a:lnTo>
                  <a:lnTo>
                    <a:pt x="1220470" y="48006"/>
                  </a:lnTo>
                  <a:lnTo>
                    <a:pt x="1230058" y="47053"/>
                  </a:lnTo>
                  <a:lnTo>
                    <a:pt x="1239050" y="44551"/>
                  </a:lnTo>
                  <a:lnTo>
                    <a:pt x="1247444" y="40474"/>
                  </a:lnTo>
                  <a:lnTo>
                    <a:pt x="1255255" y="34798"/>
                  </a:lnTo>
                  <a:close/>
                </a:path>
                <a:path w="2128520" h="981710">
                  <a:moveTo>
                    <a:pt x="1276350" y="29845"/>
                  </a:moveTo>
                  <a:lnTo>
                    <a:pt x="1272654" y="31115"/>
                  </a:lnTo>
                  <a:lnTo>
                    <a:pt x="1267206" y="28448"/>
                  </a:lnTo>
                  <a:lnTo>
                    <a:pt x="1265301" y="35560"/>
                  </a:lnTo>
                  <a:lnTo>
                    <a:pt x="1270254" y="34544"/>
                  </a:lnTo>
                  <a:lnTo>
                    <a:pt x="1274178" y="34544"/>
                  </a:lnTo>
                  <a:lnTo>
                    <a:pt x="1276350" y="29845"/>
                  </a:lnTo>
                  <a:close/>
                </a:path>
                <a:path w="2128520" h="981710">
                  <a:moveTo>
                    <a:pt x="1321435" y="17907"/>
                  </a:moveTo>
                  <a:lnTo>
                    <a:pt x="1319530" y="13208"/>
                  </a:lnTo>
                  <a:lnTo>
                    <a:pt x="1316850" y="13208"/>
                  </a:lnTo>
                  <a:lnTo>
                    <a:pt x="1315326" y="14224"/>
                  </a:lnTo>
                  <a:lnTo>
                    <a:pt x="1307985" y="18237"/>
                  </a:lnTo>
                  <a:lnTo>
                    <a:pt x="1292275" y="24333"/>
                  </a:lnTo>
                  <a:lnTo>
                    <a:pt x="1284859" y="28194"/>
                  </a:lnTo>
                  <a:lnTo>
                    <a:pt x="1293380" y="27203"/>
                  </a:lnTo>
                  <a:lnTo>
                    <a:pt x="1301457" y="24828"/>
                  </a:lnTo>
                  <a:lnTo>
                    <a:pt x="1309395" y="21983"/>
                  </a:lnTo>
                  <a:lnTo>
                    <a:pt x="1319530" y="19050"/>
                  </a:lnTo>
                  <a:lnTo>
                    <a:pt x="1321435" y="17907"/>
                  </a:lnTo>
                  <a:close/>
                </a:path>
                <a:path w="2128520" h="981710">
                  <a:moveTo>
                    <a:pt x="1343025" y="10541"/>
                  </a:moveTo>
                  <a:lnTo>
                    <a:pt x="1341882" y="6858"/>
                  </a:lnTo>
                  <a:lnTo>
                    <a:pt x="1338580" y="8128"/>
                  </a:lnTo>
                  <a:lnTo>
                    <a:pt x="1334262" y="8128"/>
                  </a:lnTo>
                  <a:lnTo>
                    <a:pt x="1330833" y="7112"/>
                  </a:lnTo>
                  <a:lnTo>
                    <a:pt x="1330833" y="10287"/>
                  </a:lnTo>
                  <a:lnTo>
                    <a:pt x="1330579" y="12700"/>
                  </a:lnTo>
                  <a:lnTo>
                    <a:pt x="1332979" y="15240"/>
                  </a:lnTo>
                  <a:lnTo>
                    <a:pt x="1335900" y="15240"/>
                  </a:lnTo>
                  <a:lnTo>
                    <a:pt x="1338834" y="14986"/>
                  </a:lnTo>
                  <a:lnTo>
                    <a:pt x="1341882" y="13716"/>
                  </a:lnTo>
                  <a:lnTo>
                    <a:pt x="1343025" y="10541"/>
                  </a:lnTo>
                  <a:close/>
                </a:path>
                <a:path w="2128520" h="981710">
                  <a:moveTo>
                    <a:pt x="1372476" y="1905"/>
                  </a:moveTo>
                  <a:lnTo>
                    <a:pt x="1369555" y="0"/>
                  </a:lnTo>
                  <a:lnTo>
                    <a:pt x="1355077" y="1651"/>
                  </a:lnTo>
                  <a:lnTo>
                    <a:pt x="1353553" y="5842"/>
                  </a:lnTo>
                  <a:lnTo>
                    <a:pt x="1356487" y="5334"/>
                  </a:lnTo>
                  <a:lnTo>
                    <a:pt x="1358252" y="5842"/>
                  </a:lnTo>
                  <a:lnTo>
                    <a:pt x="1363205" y="5080"/>
                  </a:lnTo>
                  <a:lnTo>
                    <a:pt x="1369060" y="8128"/>
                  </a:lnTo>
                  <a:lnTo>
                    <a:pt x="1372476" y="1905"/>
                  </a:lnTo>
                  <a:close/>
                </a:path>
                <a:path w="2128520" h="981710">
                  <a:moveTo>
                    <a:pt x="1554988" y="977646"/>
                  </a:moveTo>
                  <a:lnTo>
                    <a:pt x="1554480" y="977138"/>
                  </a:lnTo>
                  <a:lnTo>
                    <a:pt x="1553718" y="976122"/>
                  </a:lnTo>
                  <a:lnTo>
                    <a:pt x="1551305" y="976122"/>
                  </a:lnTo>
                  <a:lnTo>
                    <a:pt x="1550289" y="977392"/>
                  </a:lnTo>
                  <a:lnTo>
                    <a:pt x="1549781" y="979043"/>
                  </a:lnTo>
                  <a:lnTo>
                    <a:pt x="1549019" y="980821"/>
                  </a:lnTo>
                  <a:lnTo>
                    <a:pt x="1550289" y="981329"/>
                  </a:lnTo>
                  <a:lnTo>
                    <a:pt x="1553464" y="980821"/>
                  </a:lnTo>
                  <a:lnTo>
                    <a:pt x="1554734" y="980059"/>
                  </a:lnTo>
                  <a:lnTo>
                    <a:pt x="1554988" y="977646"/>
                  </a:lnTo>
                  <a:close/>
                </a:path>
                <a:path w="2128520" h="981710">
                  <a:moveTo>
                    <a:pt x="1592199" y="966851"/>
                  </a:moveTo>
                  <a:lnTo>
                    <a:pt x="1589024" y="965847"/>
                  </a:lnTo>
                  <a:lnTo>
                    <a:pt x="1586611" y="966597"/>
                  </a:lnTo>
                  <a:lnTo>
                    <a:pt x="1584579" y="969264"/>
                  </a:lnTo>
                  <a:lnTo>
                    <a:pt x="1584452" y="969772"/>
                  </a:lnTo>
                  <a:lnTo>
                    <a:pt x="1584579" y="971042"/>
                  </a:lnTo>
                  <a:lnTo>
                    <a:pt x="1586865" y="969264"/>
                  </a:lnTo>
                  <a:lnTo>
                    <a:pt x="1590548" y="970026"/>
                  </a:lnTo>
                  <a:lnTo>
                    <a:pt x="1592199" y="966851"/>
                  </a:lnTo>
                  <a:close/>
                </a:path>
                <a:path w="2128520" h="981710">
                  <a:moveTo>
                    <a:pt x="1753616" y="898906"/>
                  </a:moveTo>
                  <a:lnTo>
                    <a:pt x="1752854" y="898410"/>
                  </a:lnTo>
                  <a:lnTo>
                    <a:pt x="1751965" y="898144"/>
                  </a:lnTo>
                  <a:lnTo>
                    <a:pt x="1751457" y="897890"/>
                  </a:lnTo>
                  <a:lnTo>
                    <a:pt x="1749679" y="898410"/>
                  </a:lnTo>
                  <a:lnTo>
                    <a:pt x="1748663" y="899172"/>
                  </a:lnTo>
                  <a:lnTo>
                    <a:pt x="1748917" y="900557"/>
                  </a:lnTo>
                  <a:lnTo>
                    <a:pt x="1748917" y="901065"/>
                  </a:lnTo>
                  <a:lnTo>
                    <a:pt x="1750695" y="901827"/>
                  </a:lnTo>
                  <a:lnTo>
                    <a:pt x="1752219" y="901065"/>
                  </a:lnTo>
                  <a:lnTo>
                    <a:pt x="1752854" y="899934"/>
                  </a:lnTo>
                  <a:lnTo>
                    <a:pt x="1753616" y="898906"/>
                  </a:lnTo>
                  <a:close/>
                </a:path>
                <a:path w="2128520" h="981710">
                  <a:moveTo>
                    <a:pt x="1920113" y="845185"/>
                  </a:moveTo>
                  <a:lnTo>
                    <a:pt x="1919859" y="843407"/>
                  </a:lnTo>
                  <a:lnTo>
                    <a:pt x="1919859" y="842772"/>
                  </a:lnTo>
                  <a:lnTo>
                    <a:pt x="1918208" y="840740"/>
                  </a:lnTo>
                  <a:lnTo>
                    <a:pt x="1916684" y="841502"/>
                  </a:lnTo>
                  <a:lnTo>
                    <a:pt x="1915033" y="841756"/>
                  </a:lnTo>
                  <a:lnTo>
                    <a:pt x="1915795" y="844169"/>
                  </a:lnTo>
                  <a:lnTo>
                    <a:pt x="1916430" y="844931"/>
                  </a:lnTo>
                  <a:lnTo>
                    <a:pt x="1917446" y="845185"/>
                  </a:lnTo>
                  <a:lnTo>
                    <a:pt x="1918716" y="845693"/>
                  </a:lnTo>
                  <a:lnTo>
                    <a:pt x="1920113" y="845185"/>
                  </a:lnTo>
                  <a:close/>
                </a:path>
                <a:path w="2128520" h="981710">
                  <a:moveTo>
                    <a:pt x="2039874" y="811530"/>
                  </a:moveTo>
                  <a:lnTo>
                    <a:pt x="2038350" y="811022"/>
                  </a:lnTo>
                  <a:lnTo>
                    <a:pt x="2037842" y="811276"/>
                  </a:lnTo>
                  <a:lnTo>
                    <a:pt x="2036699" y="811530"/>
                  </a:lnTo>
                  <a:lnTo>
                    <a:pt x="2035429" y="812038"/>
                  </a:lnTo>
                  <a:lnTo>
                    <a:pt x="2034413" y="813054"/>
                  </a:lnTo>
                  <a:lnTo>
                    <a:pt x="2034921" y="814959"/>
                  </a:lnTo>
                  <a:lnTo>
                    <a:pt x="2036953" y="815213"/>
                  </a:lnTo>
                  <a:lnTo>
                    <a:pt x="2038350" y="814578"/>
                  </a:lnTo>
                  <a:lnTo>
                    <a:pt x="2039874" y="811530"/>
                  </a:lnTo>
                  <a:close/>
                </a:path>
                <a:path w="2128520" h="981710">
                  <a:moveTo>
                    <a:pt x="2128139" y="782574"/>
                  </a:moveTo>
                  <a:lnTo>
                    <a:pt x="2127377" y="780923"/>
                  </a:lnTo>
                  <a:lnTo>
                    <a:pt x="2127377" y="780415"/>
                  </a:lnTo>
                  <a:lnTo>
                    <a:pt x="2125980" y="779907"/>
                  </a:lnTo>
                  <a:lnTo>
                    <a:pt x="2125218" y="779907"/>
                  </a:lnTo>
                  <a:lnTo>
                    <a:pt x="2124456" y="780161"/>
                  </a:lnTo>
                  <a:lnTo>
                    <a:pt x="2123694" y="781177"/>
                  </a:lnTo>
                  <a:lnTo>
                    <a:pt x="2123186" y="783336"/>
                  </a:lnTo>
                  <a:lnTo>
                    <a:pt x="2124202" y="783590"/>
                  </a:lnTo>
                  <a:lnTo>
                    <a:pt x="2125218" y="783336"/>
                  </a:lnTo>
                  <a:lnTo>
                    <a:pt x="2126234" y="782574"/>
                  </a:lnTo>
                  <a:lnTo>
                    <a:pt x="2128139" y="782574"/>
                  </a:lnTo>
                  <a:close/>
                </a:path>
              </a:pathLst>
            </a:custGeom>
            <a:solidFill>
              <a:srgbClr val="C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1595" y="2486056"/>
              <a:ext cx="3021965" cy="1257300"/>
            </a:xfrm>
            <a:custGeom>
              <a:avLst/>
              <a:gdLst/>
              <a:ahLst/>
              <a:cxnLst/>
              <a:rect l="l" t="t" r="r" b="b"/>
              <a:pathLst>
                <a:path w="3021965" h="1257300">
                  <a:moveTo>
                    <a:pt x="137423" y="777081"/>
                  </a:moveTo>
                  <a:lnTo>
                    <a:pt x="134629" y="778351"/>
                  </a:lnTo>
                  <a:lnTo>
                    <a:pt x="130438" y="779621"/>
                  </a:lnTo>
                  <a:lnTo>
                    <a:pt x="87766" y="801211"/>
                  </a:lnTo>
                  <a:lnTo>
                    <a:pt x="53190" y="831691"/>
                  </a:lnTo>
                  <a:lnTo>
                    <a:pt x="27139" y="868521"/>
                  </a:lnTo>
                  <a:lnTo>
                    <a:pt x="10042" y="912971"/>
                  </a:lnTo>
                  <a:lnTo>
                    <a:pt x="1262" y="961231"/>
                  </a:lnTo>
                  <a:lnTo>
                    <a:pt x="0" y="1006951"/>
                  </a:lnTo>
                  <a:lnTo>
                    <a:pt x="5962" y="1052671"/>
                  </a:lnTo>
                  <a:lnTo>
                    <a:pt x="18857" y="1097121"/>
                  </a:lnTo>
                  <a:lnTo>
                    <a:pt x="38391" y="1139031"/>
                  </a:lnTo>
                  <a:lnTo>
                    <a:pt x="64271" y="1179671"/>
                  </a:lnTo>
                  <a:lnTo>
                    <a:pt x="97598" y="1216501"/>
                  </a:lnTo>
                  <a:lnTo>
                    <a:pt x="136772" y="1241901"/>
                  </a:lnTo>
                  <a:lnTo>
                    <a:pt x="181446" y="1255871"/>
                  </a:lnTo>
                  <a:lnTo>
                    <a:pt x="231276" y="1257141"/>
                  </a:lnTo>
                  <a:lnTo>
                    <a:pt x="243448" y="1257141"/>
                  </a:lnTo>
                  <a:lnTo>
                    <a:pt x="255596" y="1255871"/>
                  </a:lnTo>
                  <a:lnTo>
                    <a:pt x="267459" y="1252061"/>
                  </a:lnTo>
                  <a:lnTo>
                    <a:pt x="278774" y="1248251"/>
                  </a:lnTo>
                  <a:lnTo>
                    <a:pt x="278260" y="1239361"/>
                  </a:lnTo>
                  <a:lnTo>
                    <a:pt x="276377" y="1231741"/>
                  </a:lnTo>
                  <a:lnTo>
                    <a:pt x="273755" y="1224121"/>
                  </a:lnTo>
                  <a:lnTo>
                    <a:pt x="271027" y="1216501"/>
                  </a:lnTo>
                  <a:lnTo>
                    <a:pt x="269757" y="1212691"/>
                  </a:lnTo>
                  <a:lnTo>
                    <a:pt x="266328" y="1211421"/>
                  </a:lnTo>
                  <a:lnTo>
                    <a:pt x="262899" y="1211421"/>
                  </a:lnTo>
                  <a:lnTo>
                    <a:pt x="254443" y="1210151"/>
                  </a:lnTo>
                  <a:lnTo>
                    <a:pt x="246691" y="1207611"/>
                  </a:lnTo>
                  <a:lnTo>
                    <a:pt x="239485" y="1203801"/>
                  </a:lnTo>
                  <a:lnTo>
                    <a:pt x="232673" y="1198721"/>
                  </a:lnTo>
                  <a:lnTo>
                    <a:pt x="230260" y="1197451"/>
                  </a:lnTo>
                  <a:lnTo>
                    <a:pt x="228736" y="1193641"/>
                  </a:lnTo>
                  <a:lnTo>
                    <a:pt x="227085" y="1191101"/>
                  </a:lnTo>
                  <a:lnTo>
                    <a:pt x="222132" y="1184751"/>
                  </a:lnTo>
                  <a:lnTo>
                    <a:pt x="218703" y="1178401"/>
                  </a:lnTo>
                  <a:lnTo>
                    <a:pt x="216290" y="1169511"/>
                  </a:lnTo>
                  <a:lnTo>
                    <a:pt x="207646" y="1142841"/>
                  </a:lnTo>
                  <a:lnTo>
                    <a:pt x="199335" y="1114901"/>
                  </a:lnTo>
                  <a:lnTo>
                    <a:pt x="191215" y="1086961"/>
                  </a:lnTo>
                  <a:lnTo>
                    <a:pt x="183143" y="1059021"/>
                  </a:lnTo>
                  <a:lnTo>
                    <a:pt x="156124" y="967581"/>
                  </a:lnTo>
                  <a:lnTo>
                    <a:pt x="142745" y="920591"/>
                  </a:lnTo>
                  <a:lnTo>
                    <a:pt x="129676" y="874871"/>
                  </a:lnTo>
                  <a:lnTo>
                    <a:pt x="127580" y="858361"/>
                  </a:lnTo>
                  <a:lnTo>
                    <a:pt x="128819" y="843121"/>
                  </a:lnTo>
                  <a:lnTo>
                    <a:pt x="134677" y="829151"/>
                  </a:lnTo>
                  <a:lnTo>
                    <a:pt x="146440" y="817721"/>
                  </a:lnTo>
                  <a:lnTo>
                    <a:pt x="153552" y="811371"/>
                  </a:lnTo>
                  <a:lnTo>
                    <a:pt x="153044" y="806291"/>
                  </a:lnTo>
                  <a:lnTo>
                    <a:pt x="146821" y="798671"/>
                  </a:lnTo>
                  <a:lnTo>
                    <a:pt x="145424" y="794861"/>
                  </a:lnTo>
                  <a:lnTo>
                    <a:pt x="143646" y="789781"/>
                  </a:lnTo>
                  <a:lnTo>
                    <a:pt x="143011" y="785971"/>
                  </a:lnTo>
                  <a:lnTo>
                    <a:pt x="142249" y="782161"/>
                  </a:lnTo>
                  <a:lnTo>
                    <a:pt x="141233" y="779621"/>
                  </a:lnTo>
                  <a:lnTo>
                    <a:pt x="137423" y="777081"/>
                  </a:lnTo>
                  <a:close/>
                </a:path>
                <a:path w="3021965" h="1257300">
                  <a:moveTo>
                    <a:pt x="398535" y="1065371"/>
                  </a:moveTo>
                  <a:lnTo>
                    <a:pt x="386893" y="1065371"/>
                  </a:lnTo>
                  <a:lnTo>
                    <a:pt x="378167" y="1067911"/>
                  </a:lnTo>
                  <a:lnTo>
                    <a:pt x="372514" y="1075531"/>
                  </a:lnTo>
                  <a:lnTo>
                    <a:pt x="370087" y="1086961"/>
                  </a:lnTo>
                  <a:lnTo>
                    <a:pt x="369960" y="1088231"/>
                  </a:lnTo>
                  <a:lnTo>
                    <a:pt x="369960" y="1090771"/>
                  </a:lnTo>
                  <a:lnTo>
                    <a:pt x="370087" y="1092041"/>
                  </a:lnTo>
                  <a:lnTo>
                    <a:pt x="369833" y="1094581"/>
                  </a:lnTo>
                  <a:lnTo>
                    <a:pt x="351402" y="1154271"/>
                  </a:lnTo>
                  <a:lnTo>
                    <a:pt x="307730" y="1197451"/>
                  </a:lnTo>
                  <a:lnTo>
                    <a:pt x="294522" y="1202531"/>
                  </a:lnTo>
                  <a:lnTo>
                    <a:pt x="292363" y="1205071"/>
                  </a:lnTo>
                  <a:lnTo>
                    <a:pt x="303539" y="1241901"/>
                  </a:lnTo>
                  <a:lnTo>
                    <a:pt x="307222" y="1244441"/>
                  </a:lnTo>
                  <a:lnTo>
                    <a:pt x="323182" y="1238091"/>
                  </a:lnTo>
                  <a:lnTo>
                    <a:pt x="332320" y="1233011"/>
                  </a:lnTo>
                  <a:lnTo>
                    <a:pt x="340720" y="1226661"/>
                  </a:lnTo>
                  <a:lnTo>
                    <a:pt x="347989" y="1219041"/>
                  </a:lnTo>
                  <a:lnTo>
                    <a:pt x="349259" y="1219041"/>
                  </a:lnTo>
                  <a:lnTo>
                    <a:pt x="350148" y="1217771"/>
                  </a:lnTo>
                  <a:lnTo>
                    <a:pt x="351418" y="1216501"/>
                  </a:lnTo>
                  <a:lnTo>
                    <a:pt x="372218" y="1194911"/>
                  </a:lnTo>
                  <a:lnTo>
                    <a:pt x="389042" y="1170781"/>
                  </a:lnTo>
                  <a:lnTo>
                    <a:pt x="401531" y="1144111"/>
                  </a:lnTo>
                  <a:lnTo>
                    <a:pt x="409330" y="1113631"/>
                  </a:lnTo>
                  <a:lnTo>
                    <a:pt x="411144" y="1100931"/>
                  </a:lnTo>
                  <a:lnTo>
                    <a:pt x="411076" y="1088231"/>
                  </a:lnTo>
                  <a:lnTo>
                    <a:pt x="407437" y="1076801"/>
                  </a:lnTo>
                  <a:lnTo>
                    <a:pt x="398535" y="1065371"/>
                  </a:lnTo>
                  <a:close/>
                </a:path>
                <a:path w="3021965" h="1257300">
                  <a:moveTo>
                    <a:pt x="528964" y="658971"/>
                  </a:moveTo>
                  <a:lnTo>
                    <a:pt x="526297" y="660241"/>
                  </a:lnTo>
                  <a:lnTo>
                    <a:pt x="521852" y="661511"/>
                  </a:lnTo>
                  <a:lnTo>
                    <a:pt x="503643" y="670401"/>
                  </a:lnTo>
                  <a:lnTo>
                    <a:pt x="486292" y="680561"/>
                  </a:lnTo>
                  <a:lnTo>
                    <a:pt x="469988" y="693261"/>
                  </a:lnTo>
                  <a:lnTo>
                    <a:pt x="454923" y="705961"/>
                  </a:lnTo>
                  <a:lnTo>
                    <a:pt x="449081" y="712311"/>
                  </a:lnTo>
                  <a:lnTo>
                    <a:pt x="442858" y="718661"/>
                  </a:lnTo>
                  <a:lnTo>
                    <a:pt x="416674" y="759301"/>
                  </a:lnTo>
                  <a:lnTo>
                    <a:pt x="402869" y="794861"/>
                  </a:lnTo>
                  <a:lnTo>
                    <a:pt x="395469" y="832961"/>
                  </a:lnTo>
                  <a:lnTo>
                    <a:pt x="393582" y="872331"/>
                  </a:lnTo>
                  <a:lnTo>
                    <a:pt x="394790" y="881221"/>
                  </a:lnTo>
                  <a:lnTo>
                    <a:pt x="396493" y="900271"/>
                  </a:lnTo>
                  <a:lnTo>
                    <a:pt x="407473" y="952341"/>
                  </a:lnTo>
                  <a:lnTo>
                    <a:pt x="422030" y="992981"/>
                  </a:lnTo>
                  <a:lnTo>
                    <a:pt x="424570" y="998061"/>
                  </a:lnTo>
                  <a:lnTo>
                    <a:pt x="425713" y="1004411"/>
                  </a:lnTo>
                  <a:lnTo>
                    <a:pt x="430920" y="1008221"/>
                  </a:lnTo>
                  <a:lnTo>
                    <a:pt x="445459" y="1033621"/>
                  </a:lnTo>
                  <a:lnTo>
                    <a:pt x="462083" y="1057751"/>
                  </a:lnTo>
                  <a:lnTo>
                    <a:pt x="481158" y="1079341"/>
                  </a:lnTo>
                  <a:lnTo>
                    <a:pt x="503056" y="1099661"/>
                  </a:lnTo>
                  <a:lnTo>
                    <a:pt x="509253" y="1106011"/>
                  </a:lnTo>
                  <a:lnTo>
                    <a:pt x="516534" y="1112361"/>
                  </a:lnTo>
                  <a:lnTo>
                    <a:pt x="524791" y="1116171"/>
                  </a:lnTo>
                  <a:lnTo>
                    <a:pt x="533917" y="1118711"/>
                  </a:lnTo>
                  <a:lnTo>
                    <a:pt x="557714" y="1128871"/>
                  </a:lnTo>
                  <a:lnTo>
                    <a:pt x="582177" y="1136491"/>
                  </a:lnTo>
                  <a:lnTo>
                    <a:pt x="591678" y="1140301"/>
                  </a:lnTo>
                  <a:lnTo>
                    <a:pt x="601322" y="1141571"/>
                  </a:lnTo>
                  <a:lnTo>
                    <a:pt x="611109" y="1141571"/>
                  </a:lnTo>
                  <a:lnTo>
                    <a:pt x="631286" y="1139031"/>
                  </a:lnTo>
                  <a:lnTo>
                    <a:pt x="651686" y="1137761"/>
                  </a:lnTo>
                  <a:lnTo>
                    <a:pt x="667394" y="1135221"/>
                  </a:lnTo>
                  <a:lnTo>
                    <a:pt x="670315" y="1133951"/>
                  </a:lnTo>
                  <a:lnTo>
                    <a:pt x="667521" y="1127601"/>
                  </a:lnTo>
                  <a:lnTo>
                    <a:pt x="664600" y="1119981"/>
                  </a:lnTo>
                  <a:lnTo>
                    <a:pt x="662949" y="1112361"/>
                  </a:lnTo>
                  <a:lnTo>
                    <a:pt x="661171" y="1106011"/>
                  </a:lnTo>
                  <a:lnTo>
                    <a:pt x="660282" y="1100931"/>
                  </a:lnTo>
                  <a:lnTo>
                    <a:pt x="657742" y="1098391"/>
                  </a:lnTo>
                  <a:lnTo>
                    <a:pt x="653297" y="1098391"/>
                  </a:lnTo>
                  <a:lnTo>
                    <a:pt x="652154" y="1097121"/>
                  </a:lnTo>
                  <a:lnTo>
                    <a:pt x="650884" y="1095851"/>
                  </a:lnTo>
                  <a:lnTo>
                    <a:pt x="649487" y="1095851"/>
                  </a:lnTo>
                  <a:lnTo>
                    <a:pt x="637450" y="1090771"/>
                  </a:lnTo>
                  <a:lnTo>
                    <a:pt x="628341" y="1083151"/>
                  </a:lnTo>
                  <a:lnTo>
                    <a:pt x="621805" y="1074261"/>
                  </a:lnTo>
                  <a:lnTo>
                    <a:pt x="617483" y="1061561"/>
                  </a:lnTo>
                  <a:lnTo>
                    <a:pt x="614905" y="1052671"/>
                  </a:lnTo>
                  <a:lnTo>
                    <a:pt x="612292" y="1043781"/>
                  </a:lnTo>
                  <a:lnTo>
                    <a:pt x="609607" y="1034891"/>
                  </a:lnTo>
                  <a:lnTo>
                    <a:pt x="606815" y="1024731"/>
                  </a:lnTo>
                  <a:lnTo>
                    <a:pt x="605291" y="1020921"/>
                  </a:lnTo>
                  <a:lnTo>
                    <a:pt x="604529" y="1017111"/>
                  </a:lnTo>
                  <a:lnTo>
                    <a:pt x="603259" y="1013301"/>
                  </a:lnTo>
                  <a:lnTo>
                    <a:pt x="599651" y="1000601"/>
                  </a:lnTo>
                  <a:lnTo>
                    <a:pt x="592008" y="975201"/>
                  </a:lnTo>
                  <a:lnTo>
                    <a:pt x="588400" y="962501"/>
                  </a:lnTo>
                  <a:lnTo>
                    <a:pt x="542984" y="807561"/>
                  </a:lnTo>
                  <a:lnTo>
                    <a:pt x="527821" y="756761"/>
                  </a:lnTo>
                  <a:lnTo>
                    <a:pt x="523801" y="744061"/>
                  </a:lnTo>
                  <a:lnTo>
                    <a:pt x="522519" y="730091"/>
                  </a:lnTo>
                  <a:lnTo>
                    <a:pt x="525285" y="718661"/>
                  </a:lnTo>
                  <a:lnTo>
                    <a:pt x="533409" y="707231"/>
                  </a:lnTo>
                  <a:lnTo>
                    <a:pt x="539312" y="700881"/>
                  </a:lnTo>
                  <a:lnTo>
                    <a:pt x="541680" y="693261"/>
                  </a:lnTo>
                  <a:lnTo>
                    <a:pt x="541213" y="685641"/>
                  </a:lnTo>
                  <a:lnTo>
                    <a:pt x="538616" y="678021"/>
                  </a:lnTo>
                  <a:lnTo>
                    <a:pt x="537092" y="675481"/>
                  </a:lnTo>
                  <a:lnTo>
                    <a:pt x="536584" y="671671"/>
                  </a:lnTo>
                  <a:lnTo>
                    <a:pt x="535568" y="667861"/>
                  </a:lnTo>
                  <a:lnTo>
                    <a:pt x="534171" y="664051"/>
                  </a:lnTo>
                  <a:lnTo>
                    <a:pt x="532901" y="661511"/>
                  </a:lnTo>
                  <a:lnTo>
                    <a:pt x="530996" y="660241"/>
                  </a:lnTo>
                  <a:lnTo>
                    <a:pt x="528964" y="658971"/>
                  </a:lnTo>
                  <a:close/>
                </a:path>
                <a:path w="3021965" h="1257300">
                  <a:moveTo>
                    <a:pt x="611304" y="646271"/>
                  </a:moveTo>
                  <a:lnTo>
                    <a:pt x="581117" y="646271"/>
                  </a:lnTo>
                  <a:lnTo>
                    <a:pt x="566048" y="648811"/>
                  </a:lnTo>
                  <a:lnTo>
                    <a:pt x="556523" y="651351"/>
                  </a:lnTo>
                  <a:lnTo>
                    <a:pt x="554999" y="653891"/>
                  </a:lnTo>
                  <a:lnTo>
                    <a:pt x="557412" y="662781"/>
                  </a:lnTo>
                  <a:lnTo>
                    <a:pt x="558682" y="667861"/>
                  </a:lnTo>
                  <a:lnTo>
                    <a:pt x="560841" y="671671"/>
                  </a:lnTo>
                  <a:lnTo>
                    <a:pt x="561603" y="676751"/>
                  </a:lnTo>
                  <a:lnTo>
                    <a:pt x="563381" y="686911"/>
                  </a:lnTo>
                  <a:lnTo>
                    <a:pt x="568461" y="691991"/>
                  </a:lnTo>
                  <a:lnTo>
                    <a:pt x="578748" y="693261"/>
                  </a:lnTo>
                  <a:lnTo>
                    <a:pt x="588862" y="697071"/>
                  </a:lnTo>
                  <a:lnTo>
                    <a:pt x="597084" y="702151"/>
                  </a:lnTo>
                  <a:lnTo>
                    <a:pt x="603376" y="711041"/>
                  </a:lnTo>
                  <a:lnTo>
                    <a:pt x="607704" y="719931"/>
                  </a:lnTo>
                  <a:lnTo>
                    <a:pt x="613744" y="740251"/>
                  </a:lnTo>
                  <a:lnTo>
                    <a:pt x="619642" y="759301"/>
                  </a:lnTo>
                  <a:lnTo>
                    <a:pt x="625349" y="779621"/>
                  </a:lnTo>
                  <a:lnTo>
                    <a:pt x="630818" y="798671"/>
                  </a:lnTo>
                  <a:lnTo>
                    <a:pt x="658155" y="891381"/>
                  </a:lnTo>
                  <a:lnTo>
                    <a:pt x="671787" y="937101"/>
                  </a:lnTo>
                  <a:lnTo>
                    <a:pt x="685301" y="984091"/>
                  </a:lnTo>
                  <a:lnTo>
                    <a:pt x="687676" y="990441"/>
                  </a:lnTo>
                  <a:lnTo>
                    <a:pt x="689444" y="998061"/>
                  </a:lnTo>
                  <a:lnTo>
                    <a:pt x="691712" y="1004411"/>
                  </a:lnTo>
                  <a:lnTo>
                    <a:pt x="706383" y="1047591"/>
                  </a:lnTo>
                  <a:lnTo>
                    <a:pt x="707760" y="1056481"/>
                  </a:lnTo>
                  <a:lnTo>
                    <a:pt x="707018" y="1065371"/>
                  </a:lnTo>
                  <a:lnTo>
                    <a:pt x="703990" y="1072991"/>
                  </a:lnTo>
                  <a:lnTo>
                    <a:pt x="698509" y="1079341"/>
                  </a:lnTo>
                  <a:lnTo>
                    <a:pt x="691308" y="1086961"/>
                  </a:lnTo>
                  <a:lnTo>
                    <a:pt x="688619" y="1094581"/>
                  </a:lnTo>
                  <a:lnTo>
                    <a:pt x="689383" y="1103471"/>
                  </a:lnTo>
                  <a:lnTo>
                    <a:pt x="692540" y="1112361"/>
                  </a:lnTo>
                  <a:lnTo>
                    <a:pt x="693556" y="1114901"/>
                  </a:lnTo>
                  <a:lnTo>
                    <a:pt x="694318" y="1117441"/>
                  </a:lnTo>
                  <a:lnTo>
                    <a:pt x="695334" y="1126331"/>
                  </a:lnTo>
                  <a:lnTo>
                    <a:pt x="698509" y="1126331"/>
                  </a:lnTo>
                  <a:lnTo>
                    <a:pt x="703843" y="1123791"/>
                  </a:lnTo>
                  <a:lnTo>
                    <a:pt x="726461" y="1113631"/>
                  </a:lnTo>
                  <a:lnTo>
                    <a:pt x="747436" y="1099661"/>
                  </a:lnTo>
                  <a:lnTo>
                    <a:pt x="766744" y="1084421"/>
                  </a:lnTo>
                  <a:lnTo>
                    <a:pt x="784361" y="1066641"/>
                  </a:lnTo>
                  <a:lnTo>
                    <a:pt x="789441" y="1065371"/>
                  </a:lnTo>
                  <a:lnTo>
                    <a:pt x="791727" y="1060291"/>
                  </a:lnTo>
                  <a:lnTo>
                    <a:pt x="793378" y="1056481"/>
                  </a:lnTo>
                  <a:lnTo>
                    <a:pt x="802625" y="1042511"/>
                  </a:lnTo>
                  <a:lnTo>
                    <a:pt x="822842" y="996791"/>
                  </a:lnTo>
                  <a:lnTo>
                    <a:pt x="832415" y="945991"/>
                  </a:lnTo>
                  <a:lnTo>
                    <a:pt x="833129" y="928211"/>
                  </a:lnTo>
                  <a:lnTo>
                    <a:pt x="832278" y="904081"/>
                  </a:lnTo>
                  <a:lnTo>
                    <a:pt x="824860" y="857091"/>
                  </a:lnTo>
                  <a:lnTo>
                    <a:pt x="813204" y="816451"/>
                  </a:lnTo>
                  <a:lnTo>
                    <a:pt x="791219" y="766921"/>
                  </a:lnTo>
                  <a:lnTo>
                    <a:pt x="761140" y="721201"/>
                  </a:lnTo>
                  <a:lnTo>
                    <a:pt x="724131" y="685641"/>
                  </a:lnTo>
                  <a:lnTo>
                    <a:pt x="679455" y="660241"/>
                  </a:lnTo>
                  <a:lnTo>
                    <a:pt x="626373" y="647541"/>
                  </a:lnTo>
                  <a:lnTo>
                    <a:pt x="611304" y="646271"/>
                  </a:lnTo>
                  <a:close/>
                </a:path>
                <a:path w="3021965" h="1257300">
                  <a:moveTo>
                    <a:pt x="977048" y="539591"/>
                  </a:moveTo>
                  <a:lnTo>
                    <a:pt x="969781" y="540861"/>
                  </a:lnTo>
                  <a:lnTo>
                    <a:pt x="953334" y="544671"/>
                  </a:lnTo>
                  <a:lnTo>
                    <a:pt x="937078" y="549751"/>
                  </a:lnTo>
                  <a:lnTo>
                    <a:pt x="920918" y="553561"/>
                  </a:lnTo>
                  <a:lnTo>
                    <a:pt x="873388" y="568801"/>
                  </a:lnTo>
                  <a:lnTo>
                    <a:pt x="866276" y="570071"/>
                  </a:lnTo>
                  <a:lnTo>
                    <a:pt x="858148" y="570071"/>
                  </a:lnTo>
                  <a:lnTo>
                    <a:pt x="852306" y="576421"/>
                  </a:lnTo>
                  <a:lnTo>
                    <a:pt x="846083" y="577691"/>
                  </a:lnTo>
                  <a:lnTo>
                    <a:pt x="834399" y="582771"/>
                  </a:lnTo>
                  <a:lnTo>
                    <a:pt x="807808" y="590391"/>
                  </a:lnTo>
                  <a:lnTo>
                    <a:pt x="794876" y="595471"/>
                  </a:lnTo>
                  <a:lnTo>
                    <a:pt x="782837" y="601821"/>
                  </a:lnTo>
                  <a:lnTo>
                    <a:pt x="775471" y="606901"/>
                  </a:lnTo>
                  <a:lnTo>
                    <a:pt x="775217" y="613251"/>
                  </a:lnTo>
                  <a:lnTo>
                    <a:pt x="777503" y="620871"/>
                  </a:lnTo>
                  <a:lnTo>
                    <a:pt x="779662" y="628491"/>
                  </a:lnTo>
                  <a:lnTo>
                    <a:pt x="783853" y="633571"/>
                  </a:lnTo>
                  <a:lnTo>
                    <a:pt x="792870" y="633571"/>
                  </a:lnTo>
                  <a:lnTo>
                    <a:pt x="803181" y="634841"/>
                  </a:lnTo>
                  <a:lnTo>
                    <a:pt x="811539" y="638651"/>
                  </a:lnTo>
                  <a:lnTo>
                    <a:pt x="818373" y="646271"/>
                  </a:lnTo>
                  <a:lnTo>
                    <a:pt x="830642" y="665321"/>
                  </a:lnTo>
                  <a:lnTo>
                    <a:pt x="837685" y="676751"/>
                  </a:lnTo>
                  <a:lnTo>
                    <a:pt x="852306" y="698341"/>
                  </a:lnTo>
                  <a:lnTo>
                    <a:pt x="930792" y="820261"/>
                  </a:lnTo>
                  <a:lnTo>
                    <a:pt x="930030" y="824071"/>
                  </a:lnTo>
                  <a:lnTo>
                    <a:pt x="931427" y="826611"/>
                  </a:lnTo>
                  <a:lnTo>
                    <a:pt x="933713" y="827881"/>
                  </a:lnTo>
                  <a:lnTo>
                    <a:pt x="957101" y="863441"/>
                  </a:lnTo>
                  <a:lnTo>
                    <a:pt x="1003257" y="934561"/>
                  </a:lnTo>
                  <a:lnTo>
                    <a:pt x="1026931" y="970121"/>
                  </a:lnTo>
                  <a:lnTo>
                    <a:pt x="1031987" y="979011"/>
                  </a:lnTo>
                  <a:lnTo>
                    <a:pt x="1037472" y="987901"/>
                  </a:lnTo>
                  <a:lnTo>
                    <a:pt x="1043147" y="996791"/>
                  </a:lnTo>
                  <a:lnTo>
                    <a:pt x="1048775" y="1005681"/>
                  </a:lnTo>
                  <a:lnTo>
                    <a:pt x="1051442" y="1009491"/>
                  </a:lnTo>
                  <a:lnTo>
                    <a:pt x="1054871" y="1014571"/>
                  </a:lnTo>
                  <a:lnTo>
                    <a:pt x="1060713" y="1012031"/>
                  </a:lnTo>
                  <a:lnTo>
                    <a:pt x="1074667" y="1009491"/>
                  </a:lnTo>
                  <a:lnTo>
                    <a:pt x="1088526" y="1004411"/>
                  </a:lnTo>
                  <a:lnTo>
                    <a:pt x="1115958" y="996791"/>
                  </a:lnTo>
                  <a:lnTo>
                    <a:pt x="1116974" y="995521"/>
                  </a:lnTo>
                  <a:lnTo>
                    <a:pt x="1117355" y="994251"/>
                  </a:lnTo>
                  <a:lnTo>
                    <a:pt x="1117609" y="994251"/>
                  </a:lnTo>
                  <a:lnTo>
                    <a:pt x="1123324" y="991711"/>
                  </a:lnTo>
                  <a:lnTo>
                    <a:pt x="1128912" y="990441"/>
                  </a:lnTo>
                  <a:lnTo>
                    <a:pt x="1141231" y="986631"/>
                  </a:lnTo>
                  <a:lnTo>
                    <a:pt x="1144152" y="985361"/>
                  </a:lnTo>
                  <a:lnTo>
                    <a:pt x="1143644" y="977741"/>
                  </a:lnTo>
                  <a:lnTo>
                    <a:pt x="1143136" y="965041"/>
                  </a:lnTo>
                  <a:lnTo>
                    <a:pt x="1143033" y="928211"/>
                  </a:lnTo>
                  <a:lnTo>
                    <a:pt x="1141896" y="914241"/>
                  </a:lnTo>
                  <a:lnTo>
                    <a:pt x="1141534" y="900271"/>
                  </a:lnTo>
                  <a:lnTo>
                    <a:pt x="1141231" y="862171"/>
                  </a:lnTo>
                  <a:lnTo>
                    <a:pt x="1123887" y="832961"/>
                  </a:lnTo>
                  <a:lnTo>
                    <a:pt x="1086240" y="772001"/>
                  </a:lnTo>
                  <a:lnTo>
                    <a:pt x="1085986" y="768191"/>
                  </a:lnTo>
                  <a:lnTo>
                    <a:pt x="1081160" y="760571"/>
                  </a:lnTo>
                  <a:lnTo>
                    <a:pt x="1058324" y="725011"/>
                  </a:lnTo>
                  <a:lnTo>
                    <a:pt x="1035535" y="688181"/>
                  </a:lnTo>
                  <a:lnTo>
                    <a:pt x="1012794" y="652621"/>
                  </a:lnTo>
                  <a:lnTo>
                    <a:pt x="990101" y="615791"/>
                  </a:lnTo>
                  <a:lnTo>
                    <a:pt x="983558" y="604361"/>
                  </a:lnTo>
                  <a:lnTo>
                    <a:pt x="981671" y="596741"/>
                  </a:lnTo>
                  <a:lnTo>
                    <a:pt x="984475" y="587851"/>
                  </a:lnTo>
                  <a:lnTo>
                    <a:pt x="992006" y="577691"/>
                  </a:lnTo>
                  <a:lnTo>
                    <a:pt x="996032" y="570071"/>
                  </a:lnTo>
                  <a:lnTo>
                    <a:pt x="997927" y="562451"/>
                  </a:lnTo>
                  <a:lnTo>
                    <a:pt x="997560" y="554831"/>
                  </a:lnTo>
                  <a:lnTo>
                    <a:pt x="994800" y="548481"/>
                  </a:lnTo>
                  <a:lnTo>
                    <a:pt x="989676" y="543401"/>
                  </a:lnTo>
                  <a:lnTo>
                    <a:pt x="983719" y="540861"/>
                  </a:lnTo>
                  <a:lnTo>
                    <a:pt x="977048" y="539591"/>
                  </a:lnTo>
                  <a:close/>
                </a:path>
                <a:path w="3021965" h="1257300">
                  <a:moveTo>
                    <a:pt x="206350" y="763111"/>
                  </a:moveTo>
                  <a:lnTo>
                    <a:pt x="188820" y="763111"/>
                  </a:lnTo>
                  <a:lnTo>
                    <a:pt x="180222" y="766921"/>
                  </a:lnTo>
                  <a:lnTo>
                    <a:pt x="171157" y="766921"/>
                  </a:lnTo>
                  <a:lnTo>
                    <a:pt x="168417" y="769461"/>
                  </a:lnTo>
                  <a:lnTo>
                    <a:pt x="169427" y="775811"/>
                  </a:lnTo>
                  <a:lnTo>
                    <a:pt x="169842" y="789781"/>
                  </a:lnTo>
                  <a:lnTo>
                    <a:pt x="173793" y="798671"/>
                  </a:lnTo>
                  <a:lnTo>
                    <a:pt x="181625" y="805021"/>
                  </a:lnTo>
                  <a:lnTo>
                    <a:pt x="193684" y="807561"/>
                  </a:lnTo>
                  <a:lnTo>
                    <a:pt x="213305" y="812641"/>
                  </a:lnTo>
                  <a:lnTo>
                    <a:pt x="222652" y="816451"/>
                  </a:lnTo>
                  <a:lnTo>
                    <a:pt x="235467" y="822801"/>
                  </a:lnTo>
                  <a:lnTo>
                    <a:pt x="238642" y="824071"/>
                  </a:lnTo>
                  <a:lnTo>
                    <a:pt x="241817" y="826611"/>
                  </a:lnTo>
                  <a:lnTo>
                    <a:pt x="257156" y="838041"/>
                  </a:lnTo>
                  <a:lnTo>
                    <a:pt x="270900" y="852011"/>
                  </a:lnTo>
                  <a:lnTo>
                    <a:pt x="283215" y="865981"/>
                  </a:lnTo>
                  <a:lnTo>
                    <a:pt x="294268" y="882491"/>
                  </a:lnTo>
                  <a:lnTo>
                    <a:pt x="298622" y="888841"/>
                  </a:lnTo>
                  <a:lnTo>
                    <a:pt x="327875" y="921861"/>
                  </a:lnTo>
                  <a:lnTo>
                    <a:pt x="335035" y="921861"/>
                  </a:lnTo>
                  <a:lnTo>
                    <a:pt x="345322" y="919321"/>
                  </a:lnTo>
                  <a:lnTo>
                    <a:pt x="352466" y="912971"/>
                  </a:lnTo>
                  <a:lnTo>
                    <a:pt x="356038" y="904081"/>
                  </a:lnTo>
                  <a:lnTo>
                    <a:pt x="355609" y="892651"/>
                  </a:lnTo>
                  <a:lnTo>
                    <a:pt x="352605" y="879951"/>
                  </a:lnTo>
                  <a:lnTo>
                    <a:pt x="349005" y="868521"/>
                  </a:lnTo>
                  <a:lnTo>
                    <a:pt x="345215" y="855821"/>
                  </a:lnTo>
                  <a:lnTo>
                    <a:pt x="341639" y="843121"/>
                  </a:lnTo>
                  <a:lnTo>
                    <a:pt x="339226" y="836771"/>
                  </a:lnTo>
                  <a:lnTo>
                    <a:pt x="337956" y="830421"/>
                  </a:lnTo>
                  <a:lnTo>
                    <a:pt x="333765" y="825341"/>
                  </a:lnTo>
                  <a:lnTo>
                    <a:pt x="331606" y="818991"/>
                  </a:lnTo>
                  <a:lnTo>
                    <a:pt x="327415" y="805021"/>
                  </a:lnTo>
                  <a:lnTo>
                    <a:pt x="323031" y="789781"/>
                  </a:lnTo>
                  <a:lnTo>
                    <a:pt x="318731" y="775811"/>
                  </a:lnTo>
                  <a:lnTo>
                    <a:pt x="315817" y="765651"/>
                  </a:lnTo>
                  <a:lnTo>
                    <a:pt x="227996" y="765651"/>
                  </a:lnTo>
                  <a:lnTo>
                    <a:pt x="215020" y="764381"/>
                  </a:lnTo>
                  <a:lnTo>
                    <a:pt x="206350" y="763111"/>
                  </a:lnTo>
                  <a:close/>
                </a:path>
                <a:path w="3021965" h="1257300">
                  <a:moveTo>
                    <a:pt x="1162694" y="487521"/>
                  </a:moveTo>
                  <a:lnTo>
                    <a:pt x="1157487" y="488791"/>
                  </a:lnTo>
                  <a:lnTo>
                    <a:pt x="1151010" y="490061"/>
                  </a:lnTo>
                  <a:lnTo>
                    <a:pt x="1148343" y="490061"/>
                  </a:lnTo>
                  <a:lnTo>
                    <a:pt x="1147073" y="491331"/>
                  </a:lnTo>
                  <a:lnTo>
                    <a:pt x="1065920" y="514191"/>
                  </a:lnTo>
                  <a:lnTo>
                    <a:pt x="1039298" y="537051"/>
                  </a:lnTo>
                  <a:lnTo>
                    <a:pt x="1040034" y="543401"/>
                  </a:lnTo>
                  <a:lnTo>
                    <a:pt x="1043568" y="549751"/>
                  </a:lnTo>
                  <a:lnTo>
                    <a:pt x="1048013" y="554831"/>
                  </a:lnTo>
                  <a:lnTo>
                    <a:pt x="1053855" y="556101"/>
                  </a:lnTo>
                  <a:lnTo>
                    <a:pt x="1059951" y="556101"/>
                  </a:lnTo>
                  <a:lnTo>
                    <a:pt x="1068887" y="557371"/>
                  </a:lnTo>
                  <a:lnTo>
                    <a:pt x="1097987" y="585311"/>
                  </a:lnTo>
                  <a:lnTo>
                    <a:pt x="1101756" y="675481"/>
                  </a:lnTo>
                  <a:lnTo>
                    <a:pt x="1102857" y="740251"/>
                  </a:lnTo>
                  <a:lnTo>
                    <a:pt x="1103131" y="747871"/>
                  </a:lnTo>
                  <a:lnTo>
                    <a:pt x="1103639" y="754221"/>
                  </a:lnTo>
                  <a:lnTo>
                    <a:pt x="1107322" y="759301"/>
                  </a:lnTo>
                  <a:lnTo>
                    <a:pt x="1139199" y="810101"/>
                  </a:lnTo>
                  <a:lnTo>
                    <a:pt x="1139074" y="735171"/>
                  </a:lnTo>
                  <a:lnTo>
                    <a:pt x="1136908" y="628491"/>
                  </a:lnTo>
                  <a:lnTo>
                    <a:pt x="1136278" y="592931"/>
                  </a:lnTo>
                  <a:lnTo>
                    <a:pt x="1137554" y="572611"/>
                  </a:lnTo>
                  <a:lnTo>
                    <a:pt x="1142676" y="553561"/>
                  </a:lnTo>
                  <a:lnTo>
                    <a:pt x="1152441" y="537051"/>
                  </a:lnTo>
                  <a:lnTo>
                    <a:pt x="1167647" y="523081"/>
                  </a:lnTo>
                  <a:lnTo>
                    <a:pt x="1174382" y="516731"/>
                  </a:lnTo>
                  <a:lnTo>
                    <a:pt x="1177807" y="510381"/>
                  </a:lnTo>
                  <a:lnTo>
                    <a:pt x="1178184" y="504031"/>
                  </a:lnTo>
                  <a:lnTo>
                    <a:pt x="1175775" y="497681"/>
                  </a:lnTo>
                  <a:lnTo>
                    <a:pt x="1173743" y="492601"/>
                  </a:lnTo>
                  <a:lnTo>
                    <a:pt x="1170695" y="490061"/>
                  </a:lnTo>
                  <a:lnTo>
                    <a:pt x="1166758" y="488791"/>
                  </a:lnTo>
                  <a:lnTo>
                    <a:pt x="1162694" y="487521"/>
                  </a:lnTo>
                  <a:close/>
                </a:path>
                <a:path w="3021965" h="1257300">
                  <a:moveTo>
                    <a:pt x="296867" y="732631"/>
                  </a:moveTo>
                  <a:lnTo>
                    <a:pt x="289823" y="732631"/>
                  </a:lnTo>
                  <a:lnTo>
                    <a:pt x="280044" y="733901"/>
                  </a:lnTo>
                  <a:lnTo>
                    <a:pt x="274202" y="738981"/>
                  </a:lnTo>
                  <a:lnTo>
                    <a:pt x="272678" y="749141"/>
                  </a:lnTo>
                  <a:lnTo>
                    <a:pt x="271662" y="759301"/>
                  </a:lnTo>
                  <a:lnTo>
                    <a:pt x="267090" y="763111"/>
                  </a:lnTo>
                  <a:lnTo>
                    <a:pt x="241007" y="765651"/>
                  </a:lnTo>
                  <a:lnTo>
                    <a:pt x="315817" y="765651"/>
                  </a:lnTo>
                  <a:lnTo>
                    <a:pt x="314360" y="760571"/>
                  </a:lnTo>
                  <a:lnTo>
                    <a:pt x="309762" y="746601"/>
                  </a:lnTo>
                  <a:lnTo>
                    <a:pt x="306861" y="740251"/>
                  </a:lnTo>
                  <a:lnTo>
                    <a:pt x="302555" y="735171"/>
                  </a:lnTo>
                  <a:lnTo>
                    <a:pt x="296867" y="732631"/>
                  </a:lnTo>
                  <a:close/>
                </a:path>
                <a:path w="3021965" h="1257300">
                  <a:moveTo>
                    <a:pt x="1411487" y="413988"/>
                  </a:moveTo>
                  <a:lnTo>
                    <a:pt x="1399422" y="413988"/>
                  </a:lnTo>
                  <a:lnTo>
                    <a:pt x="1391548" y="416528"/>
                  </a:lnTo>
                  <a:lnTo>
                    <a:pt x="1233433" y="462248"/>
                  </a:lnTo>
                  <a:lnTo>
                    <a:pt x="1205060" y="485108"/>
                  </a:lnTo>
                  <a:lnTo>
                    <a:pt x="1205239" y="491458"/>
                  </a:lnTo>
                  <a:lnTo>
                    <a:pt x="1206636" y="500348"/>
                  </a:lnTo>
                  <a:lnTo>
                    <a:pt x="1212351" y="505428"/>
                  </a:lnTo>
                  <a:lnTo>
                    <a:pt x="1222384" y="507968"/>
                  </a:lnTo>
                  <a:lnTo>
                    <a:pt x="1225813" y="507968"/>
                  </a:lnTo>
                  <a:lnTo>
                    <a:pt x="1228988" y="509238"/>
                  </a:lnTo>
                  <a:lnTo>
                    <a:pt x="1232417" y="509238"/>
                  </a:lnTo>
                  <a:lnTo>
                    <a:pt x="1242958" y="510508"/>
                  </a:lnTo>
                  <a:lnTo>
                    <a:pt x="1248419" y="516858"/>
                  </a:lnTo>
                  <a:lnTo>
                    <a:pt x="1251340" y="525748"/>
                  </a:lnTo>
                  <a:lnTo>
                    <a:pt x="1258371" y="549878"/>
                  </a:lnTo>
                  <a:lnTo>
                    <a:pt x="1272575" y="599408"/>
                  </a:lnTo>
                  <a:lnTo>
                    <a:pt x="1279534" y="623538"/>
                  </a:lnTo>
                  <a:lnTo>
                    <a:pt x="1293226" y="669258"/>
                  </a:lnTo>
                  <a:lnTo>
                    <a:pt x="1320325" y="761968"/>
                  </a:lnTo>
                  <a:lnTo>
                    <a:pt x="1334017" y="807688"/>
                  </a:lnTo>
                  <a:lnTo>
                    <a:pt x="1336418" y="817848"/>
                  </a:lnTo>
                  <a:lnTo>
                    <a:pt x="1339129" y="826738"/>
                  </a:lnTo>
                  <a:lnTo>
                    <a:pt x="1344812" y="844518"/>
                  </a:lnTo>
                  <a:lnTo>
                    <a:pt x="1346463" y="850868"/>
                  </a:lnTo>
                  <a:lnTo>
                    <a:pt x="1346717" y="855948"/>
                  </a:lnTo>
                  <a:lnTo>
                    <a:pt x="1351670" y="859758"/>
                  </a:lnTo>
                  <a:lnTo>
                    <a:pt x="1353611" y="868648"/>
                  </a:lnTo>
                  <a:lnTo>
                    <a:pt x="1353194" y="876268"/>
                  </a:lnTo>
                  <a:lnTo>
                    <a:pt x="1349920" y="881348"/>
                  </a:lnTo>
                  <a:lnTo>
                    <a:pt x="1343288" y="886428"/>
                  </a:lnTo>
                  <a:lnTo>
                    <a:pt x="1340875" y="888968"/>
                  </a:lnTo>
                  <a:lnTo>
                    <a:pt x="1338081" y="890238"/>
                  </a:lnTo>
                  <a:lnTo>
                    <a:pt x="1335922" y="892778"/>
                  </a:lnTo>
                  <a:lnTo>
                    <a:pt x="1330334" y="897858"/>
                  </a:lnTo>
                  <a:lnTo>
                    <a:pt x="1327159" y="902938"/>
                  </a:lnTo>
                  <a:lnTo>
                    <a:pt x="1329826" y="910558"/>
                  </a:lnTo>
                  <a:lnTo>
                    <a:pt x="1332239" y="919448"/>
                  </a:lnTo>
                  <a:lnTo>
                    <a:pt x="1337700" y="923258"/>
                  </a:lnTo>
                  <a:lnTo>
                    <a:pt x="1345701" y="924528"/>
                  </a:lnTo>
                  <a:lnTo>
                    <a:pt x="1352178" y="924528"/>
                  </a:lnTo>
                  <a:lnTo>
                    <a:pt x="1363608" y="921988"/>
                  </a:lnTo>
                  <a:lnTo>
                    <a:pt x="1427235" y="904208"/>
                  </a:lnTo>
                  <a:lnTo>
                    <a:pt x="1437524" y="902938"/>
                  </a:lnTo>
                  <a:lnTo>
                    <a:pt x="1447444" y="900398"/>
                  </a:lnTo>
                  <a:lnTo>
                    <a:pt x="1457006" y="896588"/>
                  </a:lnTo>
                  <a:lnTo>
                    <a:pt x="1466224" y="892778"/>
                  </a:lnTo>
                  <a:lnTo>
                    <a:pt x="1496339" y="882618"/>
                  </a:lnTo>
                  <a:lnTo>
                    <a:pt x="1511426" y="878808"/>
                  </a:lnTo>
                  <a:lnTo>
                    <a:pt x="1532137" y="872458"/>
                  </a:lnTo>
                  <a:lnTo>
                    <a:pt x="1537344" y="869918"/>
                  </a:lnTo>
                  <a:lnTo>
                    <a:pt x="1541662" y="866108"/>
                  </a:lnTo>
                  <a:lnTo>
                    <a:pt x="1548393" y="861028"/>
                  </a:lnTo>
                  <a:lnTo>
                    <a:pt x="1549282" y="853408"/>
                  </a:lnTo>
                  <a:lnTo>
                    <a:pt x="1547123" y="847058"/>
                  </a:lnTo>
                  <a:lnTo>
                    <a:pt x="1544964" y="838168"/>
                  </a:lnTo>
                  <a:lnTo>
                    <a:pt x="1538995" y="835628"/>
                  </a:lnTo>
                  <a:lnTo>
                    <a:pt x="1527438" y="834358"/>
                  </a:lnTo>
                  <a:lnTo>
                    <a:pt x="1520326" y="834358"/>
                  </a:lnTo>
                  <a:lnTo>
                    <a:pt x="1512577" y="829278"/>
                  </a:lnTo>
                  <a:lnTo>
                    <a:pt x="1507197" y="821658"/>
                  </a:lnTo>
                  <a:lnTo>
                    <a:pt x="1503556" y="814038"/>
                  </a:lnTo>
                  <a:lnTo>
                    <a:pt x="1501022" y="806418"/>
                  </a:lnTo>
                  <a:lnTo>
                    <a:pt x="1498762" y="797528"/>
                  </a:lnTo>
                  <a:lnTo>
                    <a:pt x="1496180" y="789908"/>
                  </a:lnTo>
                  <a:lnTo>
                    <a:pt x="1493003" y="781018"/>
                  </a:lnTo>
                  <a:lnTo>
                    <a:pt x="1488957" y="773398"/>
                  </a:lnTo>
                  <a:lnTo>
                    <a:pt x="1481285" y="746728"/>
                  </a:lnTo>
                  <a:lnTo>
                    <a:pt x="1473685" y="721328"/>
                  </a:lnTo>
                  <a:lnTo>
                    <a:pt x="1466133" y="695928"/>
                  </a:lnTo>
                  <a:lnTo>
                    <a:pt x="1458604" y="669258"/>
                  </a:lnTo>
                  <a:lnTo>
                    <a:pt x="1459112" y="664178"/>
                  </a:lnTo>
                  <a:lnTo>
                    <a:pt x="1458096" y="659098"/>
                  </a:lnTo>
                  <a:lnTo>
                    <a:pt x="1456572" y="654018"/>
                  </a:lnTo>
                  <a:lnTo>
                    <a:pt x="1432886" y="572738"/>
                  </a:lnTo>
                  <a:lnTo>
                    <a:pt x="1420960" y="532098"/>
                  </a:lnTo>
                  <a:lnTo>
                    <a:pt x="1408820" y="491458"/>
                  </a:lnTo>
                  <a:lnTo>
                    <a:pt x="1405891" y="480028"/>
                  </a:lnTo>
                  <a:lnTo>
                    <a:pt x="1405867" y="468598"/>
                  </a:lnTo>
                  <a:lnTo>
                    <a:pt x="1410177" y="458438"/>
                  </a:lnTo>
                  <a:lnTo>
                    <a:pt x="1420250" y="450818"/>
                  </a:lnTo>
                  <a:lnTo>
                    <a:pt x="1427362" y="445738"/>
                  </a:lnTo>
                  <a:lnTo>
                    <a:pt x="1429902" y="438118"/>
                  </a:lnTo>
                  <a:lnTo>
                    <a:pt x="1425203" y="421608"/>
                  </a:lnTo>
                  <a:lnTo>
                    <a:pt x="1419615" y="416528"/>
                  </a:lnTo>
                  <a:lnTo>
                    <a:pt x="1411487" y="413988"/>
                  </a:lnTo>
                  <a:close/>
                </a:path>
                <a:path w="3021965" h="1257300">
                  <a:moveTo>
                    <a:pt x="1642373" y="345408"/>
                  </a:moveTo>
                  <a:lnTo>
                    <a:pt x="1638944" y="345408"/>
                  </a:lnTo>
                  <a:lnTo>
                    <a:pt x="1634626" y="347948"/>
                  </a:lnTo>
                  <a:lnTo>
                    <a:pt x="1631705" y="349218"/>
                  </a:lnTo>
                  <a:lnTo>
                    <a:pt x="1628276" y="349218"/>
                  </a:lnTo>
                  <a:lnTo>
                    <a:pt x="1625101" y="350488"/>
                  </a:lnTo>
                  <a:lnTo>
                    <a:pt x="1616493" y="350488"/>
                  </a:lnTo>
                  <a:lnTo>
                    <a:pt x="1591954" y="358108"/>
                  </a:lnTo>
                  <a:lnTo>
                    <a:pt x="1570848" y="363188"/>
                  </a:lnTo>
                  <a:lnTo>
                    <a:pt x="1507626" y="382238"/>
                  </a:lnTo>
                  <a:lnTo>
                    <a:pt x="1467446" y="401288"/>
                  </a:lnTo>
                  <a:lnTo>
                    <a:pt x="1464446" y="413988"/>
                  </a:lnTo>
                  <a:lnTo>
                    <a:pt x="1466615" y="420338"/>
                  </a:lnTo>
                  <a:lnTo>
                    <a:pt x="1470748" y="425418"/>
                  </a:lnTo>
                  <a:lnTo>
                    <a:pt x="1476715" y="430498"/>
                  </a:lnTo>
                  <a:lnTo>
                    <a:pt x="1484385" y="431768"/>
                  </a:lnTo>
                  <a:lnTo>
                    <a:pt x="1485782" y="433038"/>
                  </a:lnTo>
                  <a:lnTo>
                    <a:pt x="1489211" y="433038"/>
                  </a:lnTo>
                  <a:lnTo>
                    <a:pt x="1497561" y="434308"/>
                  </a:lnTo>
                  <a:lnTo>
                    <a:pt x="1503911" y="436848"/>
                  </a:lnTo>
                  <a:lnTo>
                    <a:pt x="1508499" y="443198"/>
                  </a:lnTo>
                  <a:lnTo>
                    <a:pt x="1511563" y="450818"/>
                  </a:lnTo>
                  <a:lnTo>
                    <a:pt x="1517524" y="471138"/>
                  </a:lnTo>
                  <a:lnTo>
                    <a:pt x="1523533" y="491458"/>
                  </a:lnTo>
                  <a:lnTo>
                    <a:pt x="1529494" y="511778"/>
                  </a:lnTo>
                  <a:lnTo>
                    <a:pt x="1535312" y="532098"/>
                  </a:lnTo>
                  <a:lnTo>
                    <a:pt x="1541549" y="552418"/>
                  </a:lnTo>
                  <a:lnTo>
                    <a:pt x="1547679" y="572738"/>
                  </a:lnTo>
                  <a:lnTo>
                    <a:pt x="1553689" y="594328"/>
                  </a:lnTo>
                  <a:lnTo>
                    <a:pt x="1559569" y="614648"/>
                  </a:lnTo>
                  <a:lnTo>
                    <a:pt x="1563952" y="629888"/>
                  </a:lnTo>
                  <a:lnTo>
                    <a:pt x="1568253" y="645128"/>
                  </a:lnTo>
                  <a:lnTo>
                    <a:pt x="1572624" y="660368"/>
                  </a:lnTo>
                  <a:lnTo>
                    <a:pt x="1577222" y="674338"/>
                  </a:lnTo>
                  <a:lnTo>
                    <a:pt x="1580824" y="687038"/>
                  </a:lnTo>
                  <a:lnTo>
                    <a:pt x="1584128" y="699738"/>
                  </a:lnTo>
                  <a:lnTo>
                    <a:pt x="1588170" y="712438"/>
                  </a:lnTo>
                  <a:lnTo>
                    <a:pt x="1593986" y="723868"/>
                  </a:lnTo>
                  <a:lnTo>
                    <a:pt x="1601050" y="747998"/>
                  </a:lnTo>
                  <a:lnTo>
                    <a:pt x="1608972" y="772128"/>
                  </a:lnTo>
                  <a:lnTo>
                    <a:pt x="1612937" y="784828"/>
                  </a:lnTo>
                  <a:lnTo>
                    <a:pt x="1613163" y="797528"/>
                  </a:lnTo>
                  <a:lnTo>
                    <a:pt x="1608150" y="807688"/>
                  </a:lnTo>
                  <a:lnTo>
                    <a:pt x="1596399" y="815308"/>
                  </a:lnTo>
                  <a:lnTo>
                    <a:pt x="1595891" y="816578"/>
                  </a:lnTo>
                  <a:lnTo>
                    <a:pt x="1595383" y="816578"/>
                  </a:lnTo>
                  <a:lnTo>
                    <a:pt x="1589287" y="822928"/>
                  </a:lnTo>
                  <a:lnTo>
                    <a:pt x="1588271" y="829278"/>
                  </a:lnTo>
                  <a:lnTo>
                    <a:pt x="1591065" y="836898"/>
                  </a:lnTo>
                  <a:lnTo>
                    <a:pt x="1593732" y="844518"/>
                  </a:lnTo>
                  <a:lnTo>
                    <a:pt x="1599066" y="848328"/>
                  </a:lnTo>
                  <a:lnTo>
                    <a:pt x="1614052" y="848328"/>
                  </a:lnTo>
                  <a:lnTo>
                    <a:pt x="1620656" y="847058"/>
                  </a:lnTo>
                  <a:lnTo>
                    <a:pt x="1627006" y="844518"/>
                  </a:lnTo>
                  <a:lnTo>
                    <a:pt x="1696729" y="824198"/>
                  </a:lnTo>
                  <a:lnTo>
                    <a:pt x="1708794" y="824198"/>
                  </a:lnTo>
                  <a:lnTo>
                    <a:pt x="1723925" y="819118"/>
                  </a:lnTo>
                  <a:lnTo>
                    <a:pt x="1739163" y="815308"/>
                  </a:lnTo>
                  <a:lnTo>
                    <a:pt x="1754425" y="810228"/>
                  </a:lnTo>
                  <a:lnTo>
                    <a:pt x="1769627" y="806418"/>
                  </a:lnTo>
                  <a:lnTo>
                    <a:pt x="1780803" y="802608"/>
                  </a:lnTo>
                  <a:lnTo>
                    <a:pt x="1782073" y="800068"/>
                  </a:lnTo>
                  <a:lnTo>
                    <a:pt x="1778644" y="787368"/>
                  </a:lnTo>
                  <a:lnTo>
                    <a:pt x="1773195" y="769588"/>
                  </a:lnTo>
                  <a:lnTo>
                    <a:pt x="1767817" y="750538"/>
                  </a:lnTo>
                  <a:lnTo>
                    <a:pt x="1762392" y="731488"/>
                  </a:lnTo>
                  <a:lnTo>
                    <a:pt x="1756800" y="713708"/>
                  </a:lnTo>
                  <a:lnTo>
                    <a:pt x="1741361" y="660368"/>
                  </a:lnTo>
                  <a:lnTo>
                    <a:pt x="1725875" y="607028"/>
                  </a:lnTo>
                  <a:lnTo>
                    <a:pt x="1710294" y="553688"/>
                  </a:lnTo>
                  <a:lnTo>
                    <a:pt x="1694570" y="500348"/>
                  </a:lnTo>
                  <a:lnTo>
                    <a:pt x="1691609" y="490188"/>
                  </a:lnTo>
                  <a:lnTo>
                    <a:pt x="1685212" y="468598"/>
                  </a:lnTo>
                  <a:lnTo>
                    <a:pt x="1682251" y="458438"/>
                  </a:lnTo>
                  <a:lnTo>
                    <a:pt x="1680094" y="450818"/>
                  </a:lnTo>
                  <a:lnTo>
                    <a:pt x="1675446" y="435578"/>
                  </a:lnTo>
                  <a:lnTo>
                    <a:pt x="1673361" y="427958"/>
                  </a:lnTo>
                  <a:lnTo>
                    <a:pt x="1669642" y="415258"/>
                  </a:lnTo>
                  <a:lnTo>
                    <a:pt x="1661967" y="389858"/>
                  </a:lnTo>
                  <a:lnTo>
                    <a:pt x="1658248" y="377158"/>
                  </a:lnTo>
                  <a:lnTo>
                    <a:pt x="1655962" y="369538"/>
                  </a:lnTo>
                  <a:lnTo>
                    <a:pt x="1655327" y="360648"/>
                  </a:lnTo>
                  <a:lnTo>
                    <a:pt x="1649358" y="355568"/>
                  </a:lnTo>
                  <a:lnTo>
                    <a:pt x="1648850" y="350488"/>
                  </a:lnTo>
                  <a:lnTo>
                    <a:pt x="1647326" y="347948"/>
                  </a:lnTo>
                  <a:lnTo>
                    <a:pt x="1644913" y="346678"/>
                  </a:lnTo>
                  <a:lnTo>
                    <a:pt x="1642373" y="345408"/>
                  </a:lnTo>
                  <a:close/>
                </a:path>
                <a:path w="3021965" h="1257300">
                  <a:moveTo>
                    <a:pt x="1704857" y="824198"/>
                  </a:moveTo>
                  <a:lnTo>
                    <a:pt x="1696729" y="824198"/>
                  </a:lnTo>
                  <a:lnTo>
                    <a:pt x="1700920" y="825468"/>
                  </a:lnTo>
                  <a:lnTo>
                    <a:pt x="1704857" y="824198"/>
                  </a:lnTo>
                  <a:close/>
                </a:path>
                <a:path w="3021965" h="1257300">
                  <a:moveTo>
                    <a:pt x="1853296" y="374618"/>
                  </a:moveTo>
                  <a:lnTo>
                    <a:pt x="1703333" y="374618"/>
                  </a:lnTo>
                  <a:lnTo>
                    <a:pt x="1710191" y="378428"/>
                  </a:lnTo>
                  <a:lnTo>
                    <a:pt x="1716541" y="383508"/>
                  </a:lnTo>
                  <a:lnTo>
                    <a:pt x="1748326" y="459708"/>
                  </a:lnTo>
                  <a:lnTo>
                    <a:pt x="1761392" y="502888"/>
                  </a:lnTo>
                  <a:lnTo>
                    <a:pt x="1774275" y="547338"/>
                  </a:lnTo>
                  <a:lnTo>
                    <a:pt x="1787097" y="591788"/>
                  </a:lnTo>
                  <a:lnTo>
                    <a:pt x="1799980" y="634968"/>
                  </a:lnTo>
                  <a:lnTo>
                    <a:pt x="1810981" y="671798"/>
                  </a:lnTo>
                  <a:lnTo>
                    <a:pt x="1819986" y="718788"/>
                  </a:lnTo>
                  <a:lnTo>
                    <a:pt x="1818300" y="728948"/>
                  </a:lnTo>
                  <a:lnTo>
                    <a:pt x="1814089" y="737838"/>
                  </a:lnTo>
                  <a:lnTo>
                    <a:pt x="1807092" y="746728"/>
                  </a:lnTo>
                  <a:lnTo>
                    <a:pt x="1799236" y="753078"/>
                  </a:lnTo>
                  <a:lnTo>
                    <a:pt x="1795678" y="756888"/>
                  </a:lnTo>
                  <a:lnTo>
                    <a:pt x="1795573" y="763238"/>
                  </a:lnTo>
                  <a:lnTo>
                    <a:pt x="1798964" y="777208"/>
                  </a:lnTo>
                  <a:lnTo>
                    <a:pt x="1799980" y="781018"/>
                  </a:lnTo>
                  <a:lnTo>
                    <a:pt x="1801504" y="783558"/>
                  </a:lnTo>
                  <a:lnTo>
                    <a:pt x="1805441" y="793718"/>
                  </a:lnTo>
                  <a:lnTo>
                    <a:pt x="1810267" y="794988"/>
                  </a:lnTo>
                  <a:lnTo>
                    <a:pt x="1818903" y="788638"/>
                  </a:lnTo>
                  <a:lnTo>
                    <a:pt x="1820808" y="787368"/>
                  </a:lnTo>
                  <a:lnTo>
                    <a:pt x="1822840" y="786098"/>
                  </a:lnTo>
                  <a:lnTo>
                    <a:pt x="1824999" y="784828"/>
                  </a:lnTo>
                  <a:lnTo>
                    <a:pt x="1869502" y="759428"/>
                  </a:lnTo>
                  <a:lnTo>
                    <a:pt x="1905787" y="725138"/>
                  </a:lnTo>
                  <a:lnTo>
                    <a:pt x="1932496" y="683228"/>
                  </a:lnTo>
                  <a:lnTo>
                    <a:pt x="1948268" y="634968"/>
                  </a:lnTo>
                  <a:lnTo>
                    <a:pt x="1951745" y="584168"/>
                  </a:lnTo>
                  <a:lnTo>
                    <a:pt x="1944111" y="529558"/>
                  </a:lnTo>
                  <a:lnTo>
                    <a:pt x="1927726" y="478758"/>
                  </a:lnTo>
                  <a:lnTo>
                    <a:pt x="1902649" y="431768"/>
                  </a:lnTo>
                  <a:lnTo>
                    <a:pt x="1868941" y="388588"/>
                  </a:lnTo>
                  <a:lnTo>
                    <a:pt x="1853296" y="374618"/>
                  </a:lnTo>
                  <a:close/>
                </a:path>
                <a:path w="3021965" h="1257300">
                  <a:moveTo>
                    <a:pt x="1406026" y="412718"/>
                  </a:moveTo>
                  <a:lnTo>
                    <a:pt x="1403359" y="413988"/>
                  </a:lnTo>
                  <a:lnTo>
                    <a:pt x="1408820" y="413988"/>
                  </a:lnTo>
                  <a:lnTo>
                    <a:pt x="1406026" y="412718"/>
                  </a:lnTo>
                  <a:close/>
                </a:path>
                <a:path w="3021965" h="1257300">
                  <a:moveTo>
                    <a:pt x="1734829" y="327628"/>
                  </a:moveTo>
                  <a:lnTo>
                    <a:pt x="1721948" y="327628"/>
                  </a:lnTo>
                  <a:lnTo>
                    <a:pt x="1708842" y="328898"/>
                  </a:lnTo>
                  <a:lnTo>
                    <a:pt x="1695520" y="331438"/>
                  </a:lnTo>
                  <a:lnTo>
                    <a:pt x="1674377" y="335248"/>
                  </a:lnTo>
                  <a:lnTo>
                    <a:pt x="1672472" y="337788"/>
                  </a:lnTo>
                  <a:lnTo>
                    <a:pt x="1675393" y="345408"/>
                  </a:lnTo>
                  <a:lnTo>
                    <a:pt x="1678060" y="353028"/>
                  </a:lnTo>
                  <a:lnTo>
                    <a:pt x="1679330" y="359378"/>
                  </a:lnTo>
                  <a:lnTo>
                    <a:pt x="1680981" y="365728"/>
                  </a:lnTo>
                  <a:lnTo>
                    <a:pt x="1681235" y="375888"/>
                  </a:lnTo>
                  <a:lnTo>
                    <a:pt x="1688855" y="374618"/>
                  </a:lnTo>
                  <a:lnTo>
                    <a:pt x="1853296" y="374618"/>
                  </a:lnTo>
                  <a:lnTo>
                    <a:pt x="1839074" y="361918"/>
                  </a:lnTo>
                  <a:lnTo>
                    <a:pt x="1806695" y="342868"/>
                  </a:lnTo>
                  <a:lnTo>
                    <a:pt x="1771911" y="331438"/>
                  </a:lnTo>
                  <a:lnTo>
                    <a:pt x="1734829" y="327628"/>
                  </a:lnTo>
                  <a:close/>
                </a:path>
                <a:path w="3021965" h="1257300">
                  <a:moveTo>
                    <a:pt x="2198379" y="380841"/>
                  </a:moveTo>
                  <a:lnTo>
                    <a:pt x="2196347" y="381095"/>
                  </a:lnTo>
                  <a:lnTo>
                    <a:pt x="2193680" y="381984"/>
                  </a:lnTo>
                  <a:lnTo>
                    <a:pt x="2185734" y="384472"/>
                  </a:lnTo>
                  <a:lnTo>
                    <a:pt x="1995687" y="440404"/>
                  </a:lnTo>
                  <a:lnTo>
                    <a:pt x="1992258" y="441293"/>
                  </a:lnTo>
                  <a:lnTo>
                    <a:pt x="1987418" y="441293"/>
                  </a:lnTo>
                  <a:lnTo>
                    <a:pt x="1989337" y="447770"/>
                  </a:lnTo>
                  <a:lnTo>
                    <a:pt x="1995524" y="468387"/>
                  </a:lnTo>
                  <a:lnTo>
                    <a:pt x="2007661" y="509813"/>
                  </a:lnTo>
                  <a:lnTo>
                    <a:pt x="2013848" y="530574"/>
                  </a:lnTo>
                  <a:lnTo>
                    <a:pt x="2014610" y="532352"/>
                  </a:lnTo>
                  <a:lnTo>
                    <a:pt x="2014356" y="535781"/>
                  </a:lnTo>
                  <a:lnTo>
                    <a:pt x="2018293" y="534511"/>
                  </a:lnTo>
                  <a:lnTo>
                    <a:pt x="2019055" y="534003"/>
                  </a:lnTo>
                  <a:lnTo>
                    <a:pt x="2019944" y="533622"/>
                  </a:lnTo>
                  <a:lnTo>
                    <a:pt x="2020960" y="533368"/>
                  </a:lnTo>
                  <a:lnTo>
                    <a:pt x="2221874" y="474694"/>
                  </a:lnTo>
                  <a:lnTo>
                    <a:pt x="2228224" y="473043"/>
                  </a:lnTo>
                  <a:lnTo>
                    <a:pt x="2227716" y="470249"/>
                  </a:lnTo>
                  <a:lnTo>
                    <a:pt x="2226319" y="465423"/>
                  </a:lnTo>
                  <a:lnTo>
                    <a:pt x="2220425" y="445895"/>
                  </a:lnTo>
                  <a:lnTo>
                    <a:pt x="2219054" y="441293"/>
                  </a:lnTo>
                  <a:lnTo>
                    <a:pt x="1992258" y="441293"/>
                  </a:lnTo>
                  <a:lnTo>
                    <a:pt x="1987305" y="440912"/>
                  </a:lnTo>
                  <a:lnTo>
                    <a:pt x="2218941" y="440912"/>
                  </a:lnTo>
                  <a:lnTo>
                    <a:pt x="2214603" y="426354"/>
                  </a:lnTo>
                  <a:lnTo>
                    <a:pt x="2208924" y="406790"/>
                  </a:lnTo>
                  <a:lnTo>
                    <a:pt x="2202570" y="384016"/>
                  </a:lnTo>
                  <a:lnTo>
                    <a:pt x="2201427" y="382238"/>
                  </a:lnTo>
                  <a:lnTo>
                    <a:pt x="2199903" y="381476"/>
                  </a:lnTo>
                  <a:lnTo>
                    <a:pt x="2198379" y="380841"/>
                  </a:lnTo>
                  <a:close/>
                </a:path>
                <a:path w="3021965" h="1257300">
                  <a:moveTo>
                    <a:pt x="2785627" y="337915"/>
                  </a:moveTo>
                  <a:lnTo>
                    <a:pt x="2744781" y="353329"/>
                  </a:lnTo>
                  <a:lnTo>
                    <a:pt x="2719482" y="407330"/>
                  </a:lnTo>
                  <a:lnTo>
                    <a:pt x="2724238" y="430926"/>
                  </a:lnTo>
                  <a:lnTo>
                    <a:pt x="2756290" y="470249"/>
                  </a:lnTo>
                  <a:lnTo>
                    <a:pt x="2794771" y="487044"/>
                  </a:lnTo>
                  <a:lnTo>
                    <a:pt x="2838205" y="492601"/>
                  </a:lnTo>
                  <a:lnTo>
                    <a:pt x="2857207" y="490833"/>
                  </a:lnTo>
                  <a:lnTo>
                    <a:pt x="2864494" y="489934"/>
                  </a:lnTo>
                  <a:lnTo>
                    <a:pt x="2873888" y="488334"/>
                  </a:lnTo>
                  <a:lnTo>
                    <a:pt x="2878210" y="485806"/>
                  </a:lnTo>
                  <a:lnTo>
                    <a:pt x="2878531" y="480611"/>
                  </a:lnTo>
                  <a:lnTo>
                    <a:pt x="2875924" y="471011"/>
                  </a:lnTo>
                  <a:lnTo>
                    <a:pt x="2874781" y="467328"/>
                  </a:lnTo>
                  <a:lnTo>
                    <a:pt x="2873765" y="463899"/>
                  </a:lnTo>
                  <a:lnTo>
                    <a:pt x="2873003" y="460216"/>
                  </a:lnTo>
                  <a:lnTo>
                    <a:pt x="2871860" y="452850"/>
                  </a:lnTo>
                  <a:lnTo>
                    <a:pt x="2870095" y="451453"/>
                  </a:lnTo>
                  <a:lnTo>
                    <a:pt x="2860557" y="451453"/>
                  </a:lnTo>
                  <a:lnTo>
                    <a:pt x="2847847" y="450365"/>
                  </a:lnTo>
                  <a:lnTo>
                    <a:pt x="2839840" y="444754"/>
                  </a:lnTo>
                  <a:lnTo>
                    <a:pt x="2836858" y="435379"/>
                  </a:lnTo>
                  <a:lnTo>
                    <a:pt x="2839221" y="423005"/>
                  </a:lnTo>
                  <a:lnTo>
                    <a:pt x="2840618" y="419068"/>
                  </a:lnTo>
                  <a:lnTo>
                    <a:pt x="2842904" y="415131"/>
                  </a:lnTo>
                  <a:lnTo>
                    <a:pt x="2844047" y="410940"/>
                  </a:lnTo>
                  <a:lnTo>
                    <a:pt x="2846932" y="395218"/>
                  </a:lnTo>
                  <a:lnTo>
                    <a:pt x="2845603" y="380507"/>
                  </a:lnTo>
                  <a:lnTo>
                    <a:pt x="2839939" y="366916"/>
                  </a:lnTo>
                  <a:lnTo>
                    <a:pt x="2809124" y="341818"/>
                  </a:lnTo>
                  <a:lnTo>
                    <a:pt x="2793755" y="338042"/>
                  </a:lnTo>
                  <a:lnTo>
                    <a:pt x="2785627" y="337915"/>
                  </a:lnTo>
                  <a:close/>
                </a:path>
                <a:path w="3021965" h="1257300">
                  <a:moveTo>
                    <a:pt x="2804153" y="0"/>
                  </a:moveTo>
                  <a:lnTo>
                    <a:pt x="2790737" y="646"/>
                  </a:lnTo>
                  <a:lnTo>
                    <a:pt x="2777118" y="2508"/>
                  </a:lnTo>
                  <a:lnTo>
                    <a:pt x="2770260" y="3778"/>
                  </a:lnTo>
                  <a:lnTo>
                    <a:pt x="2768101" y="6064"/>
                  </a:lnTo>
                  <a:lnTo>
                    <a:pt x="2771941" y="15335"/>
                  </a:lnTo>
                  <a:lnTo>
                    <a:pt x="2773943" y="20034"/>
                  </a:lnTo>
                  <a:lnTo>
                    <a:pt x="2775721" y="27400"/>
                  </a:lnTo>
                  <a:lnTo>
                    <a:pt x="2778388" y="38830"/>
                  </a:lnTo>
                  <a:lnTo>
                    <a:pt x="2780039" y="40100"/>
                  </a:lnTo>
                  <a:lnTo>
                    <a:pt x="2784738" y="40100"/>
                  </a:lnTo>
                  <a:lnTo>
                    <a:pt x="2795840" y="41544"/>
                  </a:lnTo>
                  <a:lnTo>
                    <a:pt x="2823727" y="68548"/>
                  </a:lnTo>
                  <a:lnTo>
                    <a:pt x="2828680" y="84042"/>
                  </a:lnTo>
                  <a:lnTo>
                    <a:pt x="2871219" y="229092"/>
                  </a:lnTo>
                  <a:lnTo>
                    <a:pt x="2883036" y="269716"/>
                  </a:lnTo>
                  <a:lnTo>
                    <a:pt x="2892165" y="300908"/>
                  </a:lnTo>
                  <a:lnTo>
                    <a:pt x="2901022" y="331485"/>
                  </a:lnTo>
                  <a:lnTo>
                    <a:pt x="2909807" y="362459"/>
                  </a:lnTo>
                  <a:lnTo>
                    <a:pt x="2918342" y="393541"/>
                  </a:lnTo>
                  <a:lnTo>
                    <a:pt x="2920215" y="404276"/>
                  </a:lnTo>
                  <a:lnTo>
                    <a:pt x="2919802" y="414940"/>
                  </a:lnTo>
                  <a:lnTo>
                    <a:pt x="2916342" y="424652"/>
                  </a:lnTo>
                  <a:lnTo>
                    <a:pt x="2909071" y="432530"/>
                  </a:lnTo>
                  <a:lnTo>
                    <a:pt x="2901882" y="439537"/>
                  </a:lnTo>
                  <a:lnTo>
                    <a:pt x="2899276" y="446770"/>
                  </a:lnTo>
                  <a:lnTo>
                    <a:pt x="2899980" y="454407"/>
                  </a:lnTo>
                  <a:lnTo>
                    <a:pt x="2903737" y="465677"/>
                  </a:lnTo>
                  <a:lnTo>
                    <a:pt x="2904880" y="468598"/>
                  </a:lnTo>
                  <a:lnTo>
                    <a:pt x="2905134" y="471519"/>
                  </a:lnTo>
                  <a:lnTo>
                    <a:pt x="2906150" y="478123"/>
                  </a:lnTo>
                  <a:lnTo>
                    <a:pt x="2909325" y="478377"/>
                  </a:lnTo>
                  <a:lnTo>
                    <a:pt x="2914786" y="476218"/>
                  </a:lnTo>
                  <a:lnTo>
                    <a:pt x="2949870" y="456358"/>
                  </a:lnTo>
                  <a:lnTo>
                    <a:pt x="2978286" y="427831"/>
                  </a:lnTo>
                  <a:lnTo>
                    <a:pt x="2998558" y="395293"/>
                  </a:lnTo>
                  <a:lnTo>
                    <a:pt x="3019291" y="325979"/>
                  </a:lnTo>
                  <a:lnTo>
                    <a:pt x="3021847" y="290798"/>
                  </a:lnTo>
                  <a:lnTo>
                    <a:pt x="3019243" y="247977"/>
                  </a:lnTo>
                  <a:lnTo>
                    <a:pt x="3012258" y="207597"/>
                  </a:lnTo>
                  <a:lnTo>
                    <a:pt x="3000701" y="169193"/>
                  </a:lnTo>
                  <a:lnTo>
                    <a:pt x="2984382" y="132302"/>
                  </a:lnTo>
                  <a:lnTo>
                    <a:pt x="2964594" y="98454"/>
                  </a:lnTo>
                  <a:lnTo>
                    <a:pt x="2941138" y="68024"/>
                  </a:lnTo>
                  <a:lnTo>
                    <a:pt x="2913302" y="41665"/>
                  </a:lnTo>
                  <a:lnTo>
                    <a:pt x="2880369" y="20034"/>
                  </a:lnTo>
                  <a:lnTo>
                    <a:pt x="2843114" y="5085"/>
                  </a:lnTo>
                  <a:lnTo>
                    <a:pt x="2817355" y="543"/>
                  </a:lnTo>
                  <a:lnTo>
                    <a:pt x="2804153" y="0"/>
                  </a:lnTo>
                  <a:close/>
                </a:path>
                <a:path w="3021965" h="1257300">
                  <a:moveTo>
                    <a:pt x="2868812" y="450437"/>
                  </a:moveTo>
                  <a:lnTo>
                    <a:pt x="2860557" y="451453"/>
                  </a:lnTo>
                  <a:lnTo>
                    <a:pt x="2870095" y="451453"/>
                  </a:lnTo>
                  <a:lnTo>
                    <a:pt x="2868812" y="450437"/>
                  </a:lnTo>
                  <a:close/>
                </a:path>
                <a:path w="3021965" h="1257300">
                  <a:moveTo>
                    <a:pt x="2738637" y="13684"/>
                  </a:moveTo>
                  <a:lnTo>
                    <a:pt x="2687752" y="36093"/>
                  </a:lnTo>
                  <a:lnTo>
                    <a:pt x="2652864" y="68405"/>
                  </a:lnTo>
                  <a:lnTo>
                    <a:pt x="2629907" y="109932"/>
                  </a:lnTo>
                  <a:lnTo>
                    <a:pt x="2620654" y="158591"/>
                  </a:lnTo>
                  <a:lnTo>
                    <a:pt x="2621475" y="185253"/>
                  </a:lnTo>
                  <a:lnTo>
                    <a:pt x="2635692" y="235243"/>
                  </a:lnTo>
                  <a:lnTo>
                    <a:pt x="2682539" y="286319"/>
                  </a:lnTo>
                  <a:lnTo>
                    <a:pt x="2720565" y="300908"/>
                  </a:lnTo>
                  <a:lnTo>
                    <a:pt x="2761316" y="301531"/>
                  </a:lnTo>
                  <a:lnTo>
                    <a:pt x="2801658" y="288047"/>
                  </a:lnTo>
                  <a:lnTo>
                    <a:pt x="2838459" y="260318"/>
                  </a:lnTo>
                  <a:lnTo>
                    <a:pt x="2840618" y="258159"/>
                  </a:lnTo>
                  <a:lnTo>
                    <a:pt x="2841126" y="255746"/>
                  </a:lnTo>
                  <a:lnTo>
                    <a:pt x="2840364" y="252952"/>
                  </a:lnTo>
                  <a:lnTo>
                    <a:pt x="2837975" y="245348"/>
                  </a:lnTo>
                  <a:lnTo>
                    <a:pt x="2835773" y="238220"/>
                  </a:lnTo>
                  <a:lnTo>
                    <a:pt x="2795406" y="238220"/>
                  </a:lnTo>
                  <a:lnTo>
                    <a:pt x="2784282" y="231159"/>
                  </a:lnTo>
                  <a:lnTo>
                    <a:pt x="2766259" y="182000"/>
                  </a:lnTo>
                  <a:lnTo>
                    <a:pt x="2735970" y="78327"/>
                  </a:lnTo>
                  <a:lnTo>
                    <a:pt x="2733684" y="70199"/>
                  </a:lnTo>
                  <a:lnTo>
                    <a:pt x="2734700" y="61436"/>
                  </a:lnTo>
                  <a:lnTo>
                    <a:pt x="2741558" y="57245"/>
                  </a:lnTo>
                  <a:lnTo>
                    <a:pt x="2747932" y="51653"/>
                  </a:lnTo>
                  <a:lnTo>
                    <a:pt x="2750162" y="45561"/>
                  </a:lnTo>
                  <a:lnTo>
                    <a:pt x="2749487" y="38992"/>
                  </a:lnTo>
                  <a:lnTo>
                    <a:pt x="2746003" y="28543"/>
                  </a:lnTo>
                  <a:lnTo>
                    <a:pt x="2744479" y="25114"/>
                  </a:lnTo>
                  <a:lnTo>
                    <a:pt x="2743971" y="21431"/>
                  </a:lnTo>
                  <a:lnTo>
                    <a:pt x="2743590" y="17367"/>
                  </a:lnTo>
                  <a:lnTo>
                    <a:pt x="2742447" y="15335"/>
                  </a:lnTo>
                  <a:lnTo>
                    <a:pt x="2740542" y="14446"/>
                  </a:lnTo>
                  <a:lnTo>
                    <a:pt x="2738637" y="13684"/>
                  </a:lnTo>
                  <a:close/>
                </a:path>
                <a:path w="3021965" h="1257300">
                  <a:moveTo>
                    <a:pt x="2830331" y="220059"/>
                  </a:moveTo>
                  <a:lnTo>
                    <a:pt x="2826902" y="223996"/>
                  </a:lnTo>
                  <a:lnTo>
                    <a:pt x="2825251" y="226790"/>
                  </a:lnTo>
                  <a:lnTo>
                    <a:pt x="2822965" y="228695"/>
                  </a:lnTo>
                  <a:lnTo>
                    <a:pt x="2808721" y="237470"/>
                  </a:lnTo>
                  <a:lnTo>
                    <a:pt x="2795406" y="238220"/>
                  </a:lnTo>
                  <a:lnTo>
                    <a:pt x="2835773" y="238220"/>
                  </a:lnTo>
                  <a:lnTo>
                    <a:pt x="2832888" y="228695"/>
                  </a:lnTo>
                  <a:lnTo>
                    <a:pt x="2830331" y="220059"/>
                  </a:lnTo>
                  <a:close/>
                </a:path>
                <a:path w="3021965" h="1257300">
                  <a:moveTo>
                    <a:pt x="2475308" y="196873"/>
                  </a:moveTo>
                  <a:lnTo>
                    <a:pt x="2323049" y="196873"/>
                  </a:lnTo>
                  <a:lnTo>
                    <a:pt x="2331411" y="199231"/>
                  </a:lnTo>
                  <a:lnTo>
                    <a:pt x="2336916" y="205970"/>
                  </a:lnTo>
                  <a:lnTo>
                    <a:pt x="2342016" y="218662"/>
                  </a:lnTo>
                  <a:lnTo>
                    <a:pt x="2343032" y="221329"/>
                  </a:lnTo>
                  <a:lnTo>
                    <a:pt x="2344048" y="224250"/>
                  </a:lnTo>
                  <a:lnTo>
                    <a:pt x="2344683" y="227171"/>
                  </a:lnTo>
                  <a:lnTo>
                    <a:pt x="2435234" y="535527"/>
                  </a:lnTo>
                  <a:lnTo>
                    <a:pt x="2438409" y="548503"/>
                  </a:lnTo>
                  <a:lnTo>
                    <a:pt x="2437774" y="557133"/>
                  </a:lnTo>
                  <a:lnTo>
                    <a:pt x="2432376" y="563977"/>
                  </a:lnTo>
                  <a:lnTo>
                    <a:pt x="2421264" y="571595"/>
                  </a:lnTo>
                  <a:lnTo>
                    <a:pt x="2420248" y="572357"/>
                  </a:lnTo>
                  <a:lnTo>
                    <a:pt x="2418978" y="573119"/>
                  </a:lnTo>
                  <a:lnTo>
                    <a:pt x="2417835" y="573500"/>
                  </a:lnTo>
                  <a:lnTo>
                    <a:pt x="2412310" y="577292"/>
                  </a:lnTo>
                  <a:lnTo>
                    <a:pt x="2408786" y="582025"/>
                  </a:lnTo>
                  <a:lnTo>
                    <a:pt x="2407405" y="587734"/>
                  </a:lnTo>
                  <a:lnTo>
                    <a:pt x="2408310" y="594455"/>
                  </a:lnTo>
                  <a:lnTo>
                    <a:pt x="2410977" y="603980"/>
                  </a:lnTo>
                  <a:lnTo>
                    <a:pt x="2418343" y="607409"/>
                  </a:lnTo>
                  <a:lnTo>
                    <a:pt x="2428630" y="607663"/>
                  </a:lnTo>
                  <a:lnTo>
                    <a:pt x="2431297" y="607155"/>
                  </a:lnTo>
                  <a:lnTo>
                    <a:pt x="2434980" y="606901"/>
                  </a:lnTo>
                  <a:lnTo>
                    <a:pt x="2599572" y="558895"/>
                  </a:lnTo>
                  <a:lnTo>
                    <a:pt x="2620400" y="537686"/>
                  </a:lnTo>
                  <a:lnTo>
                    <a:pt x="2617225" y="530574"/>
                  </a:lnTo>
                  <a:lnTo>
                    <a:pt x="2614304" y="523970"/>
                  </a:lnTo>
                  <a:lnTo>
                    <a:pt x="2610085" y="521049"/>
                  </a:lnTo>
                  <a:lnTo>
                    <a:pt x="2590047" y="521049"/>
                  </a:lnTo>
                  <a:lnTo>
                    <a:pt x="2579601" y="520235"/>
                  </a:lnTo>
                  <a:lnTo>
                    <a:pt x="2533077" y="394219"/>
                  </a:lnTo>
                  <a:lnTo>
                    <a:pt x="2508361" y="309812"/>
                  </a:lnTo>
                  <a:lnTo>
                    <a:pt x="2475308" y="196873"/>
                  </a:lnTo>
                  <a:close/>
                </a:path>
                <a:path w="3021965" h="1257300">
                  <a:moveTo>
                    <a:pt x="2609351" y="520541"/>
                  </a:moveTo>
                  <a:lnTo>
                    <a:pt x="2601985" y="520795"/>
                  </a:lnTo>
                  <a:lnTo>
                    <a:pt x="2598048" y="520795"/>
                  </a:lnTo>
                  <a:lnTo>
                    <a:pt x="2593857" y="521049"/>
                  </a:lnTo>
                  <a:lnTo>
                    <a:pt x="2610085" y="521049"/>
                  </a:lnTo>
                  <a:lnTo>
                    <a:pt x="2609351" y="520541"/>
                  </a:lnTo>
                  <a:close/>
                </a:path>
                <a:path w="3021965" h="1257300">
                  <a:moveTo>
                    <a:pt x="2446537" y="109442"/>
                  </a:moveTo>
                  <a:lnTo>
                    <a:pt x="2444251" y="109950"/>
                  </a:lnTo>
                  <a:lnTo>
                    <a:pt x="2441076" y="111220"/>
                  </a:lnTo>
                  <a:lnTo>
                    <a:pt x="2428664" y="115728"/>
                  </a:lnTo>
                  <a:lnTo>
                    <a:pt x="2323936" y="152590"/>
                  </a:lnTo>
                  <a:lnTo>
                    <a:pt x="2288485" y="170846"/>
                  </a:lnTo>
                  <a:lnTo>
                    <a:pt x="2286148" y="177466"/>
                  </a:lnTo>
                  <a:lnTo>
                    <a:pt x="2286644" y="184753"/>
                  </a:lnTo>
                  <a:lnTo>
                    <a:pt x="2289249" y="191307"/>
                  </a:lnTo>
                  <a:lnTo>
                    <a:pt x="2293486" y="195373"/>
                  </a:lnTo>
                  <a:lnTo>
                    <a:pt x="2299985" y="197272"/>
                  </a:lnTo>
                  <a:lnTo>
                    <a:pt x="2309377" y="197326"/>
                  </a:lnTo>
                  <a:lnTo>
                    <a:pt x="2323049" y="196873"/>
                  </a:lnTo>
                  <a:lnTo>
                    <a:pt x="2475308" y="196873"/>
                  </a:lnTo>
                  <a:lnTo>
                    <a:pt x="2465932" y="164788"/>
                  </a:lnTo>
                  <a:lnTo>
                    <a:pt x="2451871" y="116427"/>
                  </a:lnTo>
                  <a:lnTo>
                    <a:pt x="2450982" y="112871"/>
                  </a:lnTo>
                  <a:lnTo>
                    <a:pt x="2449839" y="110966"/>
                  </a:lnTo>
                  <a:lnTo>
                    <a:pt x="2446537" y="1094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7106" y="3925845"/>
              <a:ext cx="153953" cy="1539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5828" y="2714116"/>
              <a:ext cx="2095500" cy="1304290"/>
            </a:xfrm>
            <a:custGeom>
              <a:avLst/>
              <a:gdLst/>
              <a:ahLst/>
              <a:cxnLst/>
              <a:rect l="l" t="t" r="r" b="b"/>
              <a:pathLst>
                <a:path w="2095500" h="1304289">
                  <a:moveTo>
                    <a:pt x="2095246" y="56134"/>
                  </a:moveTo>
                  <a:lnTo>
                    <a:pt x="2068195" y="1304290"/>
                  </a:lnTo>
                </a:path>
                <a:path w="2095500" h="1304289">
                  <a:moveTo>
                    <a:pt x="2013839" y="1218819"/>
                  </a:moveTo>
                  <a:lnTo>
                    <a:pt x="1214120" y="0"/>
                  </a:lnTo>
                </a:path>
                <a:path w="2095500" h="1304289">
                  <a:moveTo>
                    <a:pt x="1928368" y="1273175"/>
                  </a:moveTo>
                  <a:lnTo>
                    <a:pt x="0" y="595884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206</Words>
  <Application>Microsoft Office PowerPoint</Application>
  <PresentationFormat>Personnalisé</PresentationFormat>
  <Paragraphs>41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Corona  Avec ACP-</vt:lpstr>
      <vt:lpstr>Réalisé par:</vt:lpstr>
      <vt:lpstr>Plan</vt:lpstr>
      <vt:lpstr>introduction:</vt:lpstr>
      <vt:lpstr>Pourquoi ??</vt:lpstr>
      <vt:lpstr>Représentation de dataseet</vt:lpstr>
      <vt:lpstr>“</vt:lpstr>
      <vt:lpstr>Implementation python (application de l’acp sur corona+conclusion)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PREDATOR</cp:lastModifiedBy>
  <cp:revision>3</cp:revision>
  <dcterms:created xsi:type="dcterms:W3CDTF">2022-05-21T09:35:03Z</dcterms:created>
  <dcterms:modified xsi:type="dcterms:W3CDTF">2022-05-23T14:08:04Z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2022-05-21T00:00:00Z</vt:filetime>
  </property>
</Properties>
</file>