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Share Tech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hareTech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4865bd0c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4865bd0c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fece046df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fece046d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fece046df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fece046df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fece046df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fece046df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ece046df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fece046df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fece046df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fece046df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fece046df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fece046df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fece046df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fece046df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2" name="Google Shape;52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6" name="Google Shape;66;p1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1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69" name="Google Shape;6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2" name="Google Shape;72;p1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Predictive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82050" y="16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82050" y="2005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Defining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About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Exploratory Data Analysis (EDA)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Building the ML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Enhancing Model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Evaluating the model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Results Interpretation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18825" y="1679175"/>
            <a:ext cx="7680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Objective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Develop a robust data analytics and machine learning solution to accurately predict sales for items in outlets.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Accurate sales predictions empower retailers to optimize inventory, enhance revenue forecasting, and make informed business decisions.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ctrTitle"/>
          </p:nvPr>
        </p:nvSpPr>
        <p:spPr>
          <a:xfrm>
            <a:off x="618825" y="411675"/>
            <a:ext cx="4073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the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618825" y="1679175"/>
            <a:ext cx="7254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Source: Kaggle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Kaggle is</a:t>
            </a:r>
            <a:r>
              <a:rPr lang="en-GB"/>
              <a:t> Premier data science platform for competitions and collaboration.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Dataset Name : BigMart Sales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It consists of 2 csv files (train and test)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Train: for teaching the model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Test: for evaluating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063" y="2571738"/>
            <a:ext cx="1847964" cy="7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618825" y="1679175"/>
            <a:ext cx="79845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EDA Process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Cleaning: </a:t>
            </a:r>
            <a:r>
              <a:rPr lang="en-GB" sz="1400"/>
              <a:t>Addressing missing values and outliers.</a:t>
            </a:r>
            <a:endParaRPr sz="14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Exploration: </a:t>
            </a:r>
            <a:r>
              <a:rPr lang="en-GB" sz="1400"/>
              <a:t>Analyzing distributions, correlations, and relationships.</a:t>
            </a:r>
            <a:endParaRPr sz="14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Insights Generation: </a:t>
            </a:r>
            <a:r>
              <a:rPr lang="en-GB" sz="1400"/>
              <a:t>Drawing conclusions and hypotheses based on observed patterns.</a:t>
            </a:r>
            <a:endParaRPr sz="1400"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type="ctrTitle"/>
          </p:nvPr>
        </p:nvSpPr>
        <p:spPr>
          <a:xfrm>
            <a:off x="618825" y="411675"/>
            <a:ext cx="748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Maven Pro"/>
                <a:ea typeface="Maven Pro"/>
                <a:cs typeface="Maven Pro"/>
                <a:sym typeface="Maven Pro"/>
              </a:rPr>
              <a:t>Unveiling Insights through Exploratory Data Analysis (EDA)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150" y="171575"/>
            <a:ext cx="1343525" cy="1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02550" y="1152275"/>
            <a:ext cx="7938900" cy="25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Steps of making the model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Selection of Algorithms</a:t>
            </a:r>
            <a:r>
              <a:rPr lang="en-GB"/>
              <a:t>: Choose appropriate models based on the problem domain and data characteristics.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Training</a:t>
            </a:r>
            <a:r>
              <a:rPr lang="en-GB"/>
              <a:t>: Fit models to the training data to learn patterns and relationships.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Evaluation</a:t>
            </a:r>
            <a:r>
              <a:rPr lang="en-GB"/>
              <a:t>: Assess model performance using validation datasets to ensure reliability.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type="ctrTitle"/>
          </p:nvPr>
        </p:nvSpPr>
        <p:spPr>
          <a:xfrm>
            <a:off x="618825" y="411675"/>
            <a:ext cx="4089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Building the Model</a:t>
            </a:r>
            <a:endParaRPr b="1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525" y="168700"/>
            <a:ext cx="1402324" cy="140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618825" y="1679175"/>
            <a:ext cx="7482600" cy="27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re Tech"/>
                <a:ea typeface="Share Tech"/>
                <a:cs typeface="Share Tech"/>
                <a:sym typeface="Share Tech"/>
              </a:rPr>
              <a:t>Feature Engineering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0734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Font typeface="Share Tech"/>
              <a:buChar char="-"/>
            </a:pPr>
            <a:r>
              <a:rPr lang="en-GB" sz="1600">
                <a:latin typeface="Share Tech"/>
                <a:ea typeface="Share Tech"/>
                <a:cs typeface="Share Tech"/>
                <a:sym typeface="Share Tech"/>
              </a:rPr>
              <a:t>Process of crafting or modifying variables to enhance predictive model efficacy.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>
                <a:latin typeface="Share Tech"/>
                <a:ea typeface="Share Tech"/>
                <a:cs typeface="Share Tech"/>
                <a:sym typeface="Share Tech"/>
              </a:rPr>
              <a:t>Why Feature Engineering?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30734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Font typeface="Share Tech"/>
              <a:buChar char="-"/>
            </a:pPr>
            <a:r>
              <a:rPr lang="en-GB" sz="1600">
                <a:latin typeface="Share Tech"/>
                <a:ea typeface="Share Tech"/>
                <a:cs typeface="Share Tech"/>
                <a:sym typeface="Share Tech"/>
              </a:rPr>
              <a:t>Elevates model performance by refining input variables.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3073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hare Tech"/>
              <a:buChar char="-"/>
            </a:pPr>
            <a:r>
              <a:rPr lang="en-GB" sz="1600">
                <a:latin typeface="Share Tech"/>
                <a:ea typeface="Share Tech"/>
                <a:cs typeface="Share Tech"/>
                <a:sym typeface="Share Tech"/>
              </a:rPr>
              <a:t>Amplifies model interpretability and robustness.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type="ctrTitle"/>
          </p:nvPr>
        </p:nvSpPr>
        <p:spPr>
          <a:xfrm>
            <a:off x="618825" y="411675"/>
            <a:ext cx="5757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Enhancing Model Performance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11930" l="26108" r="25172" t="10400"/>
          <a:stretch/>
        </p:blipFill>
        <p:spPr>
          <a:xfrm>
            <a:off x="6810400" y="3024275"/>
            <a:ext cx="1835749" cy="1947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602550" y="1152275"/>
            <a:ext cx="79389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Selecting the model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Since the data is </a:t>
            </a:r>
            <a:r>
              <a:rPr lang="en-GB" sz="1600"/>
              <a:t>continuous, the recommended models are linear regression, Random forest regressor and decision tree regressor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Metrics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Root mean squared error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Mean squared error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accuracy</a:t>
            </a:r>
            <a:endParaRPr sz="1600"/>
          </a:p>
        </p:txBody>
      </p:sp>
      <p:sp>
        <p:nvSpPr>
          <p:cNvPr id="127" name="Google Shape;127;p22"/>
          <p:cNvSpPr txBox="1"/>
          <p:nvPr>
            <p:ph type="ctrTitle"/>
          </p:nvPr>
        </p:nvSpPr>
        <p:spPr>
          <a:xfrm>
            <a:off x="618825" y="411675"/>
            <a:ext cx="586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Evaluation and Selection</a:t>
            </a:r>
            <a:endParaRPr b="1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525" y="168700"/>
            <a:ext cx="1402324" cy="140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618825" y="1274000"/>
            <a:ext cx="7421400" cy="24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Vital step in the data analytics process, involving the clear communication of findings in an accessible manner.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 of Clear Results Interpretation</a:t>
            </a:r>
            <a:endParaRPr/>
          </a:p>
          <a:p>
            <a:pPr indent="-32258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Char char="-"/>
            </a:pPr>
            <a:r>
              <a:rPr lang="en-GB" sz="1600"/>
              <a:t>Empowers stakeholders with actionable insights to drive informed decision-making.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600"/>
              <a:t>Fosters collaboration and alignment across teams by ensuring a shared understanding of results.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4" name="Google Shape;134;p23"/>
          <p:cNvSpPr txBox="1"/>
          <p:nvPr>
            <p:ph type="ctrTitle"/>
          </p:nvPr>
        </p:nvSpPr>
        <p:spPr>
          <a:xfrm>
            <a:off x="618825" y="411675"/>
            <a:ext cx="524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 Interpretation</a:t>
            </a:r>
            <a:endParaRPr b="1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375" y="2996725"/>
            <a:ext cx="2001650" cy="20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