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26212" y="3064311"/>
            <a:ext cx="6815669" cy="1515533"/>
          </a:xfrm>
        </p:spPr>
        <p:txBody>
          <a:bodyPr/>
          <a:lstStyle/>
          <a:p>
            <a:r>
              <a:rPr lang="fr-SN" dirty="0" smtClean="0"/>
              <a:t>Différences entre fibre et faisceaux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50023"/>
          </a:xfrm>
        </p:spPr>
        <p:txBody>
          <a:bodyPr/>
          <a:lstStyle/>
          <a:p>
            <a:endParaRPr lang="fr-SN" dirty="0"/>
          </a:p>
          <a:p>
            <a:endParaRPr lang="fr-SN" dirty="0" smtClean="0"/>
          </a:p>
          <a:p>
            <a:endParaRPr lang="fr-SN" dirty="0"/>
          </a:p>
          <a:p>
            <a:endParaRPr lang="fr-SN" dirty="0" smtClean="0"/>
          </a:p>
          <a:p>
            <a:endParaRPr lang="fr-SN" dirty="0"/>
          </a:p>
          <a:p>
            <a:endParaRPr lang="fr-SN" dirty="0" smtClean="0"/>
          </a:p>
          <a:p>
            <a:endParaRPr lang="fr-SN" dirty="0"/>
          </a:p>
          <a:p>
            <a:endParaRPr lang="fr-SN" dirty="0" smtClean="0"/>
          </a:p>
          <a:p>
            <a:endParaRPr lang="fr-SN" dirty="0"/>
          </a:p>
          <a:p>
            <a:endParaRPr lang="fr-SN" dirty="0" smtClean="0"/>
          </a:p>
          <a:p>
            <a:endParaRPr lang="fr-SN" dirty="0" smtClean="0"/>
          </a:p>
          <a:p>
            <a:endParaRPr lang="fr-SN" dirty="0" smtClean="0"/>
          </a:p>
        </p:txBody>
      </p:sp>
    </p:spTree>
    <p:extLst>
      <p:ext uri="{BB962C8B-B14F-4D97-AF65-F5344CB8AC3E}">
        <p14:creationId xmlns:p14="http://schemas.microsoft.com/office/powerpoint/2010/main" val="219023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SN" dirty="0" smtClean="0"/>
              <a:t>Faisceaux hertzien</a:t>
            </a:r>
            <a:br>
              <a:rPr lang="fr-SN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dirty="0" smtClean="0"/>
              <a:t>                                        Définition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SN" dirty="0" smtClean="0"/>
              <a:t>Technologie de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SN" dirty="0" smtClean="0"/>
              <a:t>Point to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SN" dirty="0" smtClean="0"/>
              <a:t>Ondes radioélectriques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SN" dirty="0" smtClean="0"/>
              <a:t>Fréquences 1 à 86 GHZ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25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72" y="2557463"/>
            <a:ext cx="8066255" cy="3317875"/>
          </a:xfrm>
        </p:spPr>
      </p:pic>
    </p:spTree>
    <p:extLst>
      <p:ext uri="{BB962C8B-B14F-4D97-AF65-F5344CB8AC3E}">
        <p14:creationId xmlns:p14="http://schemas.microsoft.com/office/powerpoint/2010/main" val="24240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station émettrice rayonne, traversant le territoire afin </a:t>
            </a:r>
            <a:r>
              <a:rPr lang="fr-FR" dirty="0" smtClean="0"/>
              <a:t>d'atteindre</a:t>
            </a:r>
            <a:r>
              <a:rPr lang="fr-FR" dirty="0"/>
              <a:t> le </a:t>
            </a:r>
            <a:r>
              <a:rPr lang="fr-FR" dirty="0" smtClean="0"/>
              <a:t>récepteur.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L'énergie que la station déploie décroit au fur et à mesure qu'elle avance vers le </a:t>
            </a:r>
            <a:r>
              <a:rPr lang="fr-FR" dirty="0" smtClean="0"/>
              <a:t>récepteur.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SN" dirty="0" smtClean="0"/>
              <a:t>Etude du trajet qu’on doit parcourir e</a:t>
            </a:r>
            <a:r>
              <a:rPr lang="fr-FR" dirty="0" smtClean="0"/>
              <a:t>t </a:t>
            </a:r>
            <a:r>
              <a:rPr lang="fr-FR" dirty="0"/>
              <a:t>de veiller à adapter les éléments qui l'entourent et qui peuvent affecter son déploiement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Avantages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ans </a:t>
            </a:r>
            <a:r>
              <a:rPr lang="fr-FR" dirty="0"/>
              <a:t>fil </a:t>
            </a:r>
            <a:endParaRPr lang="fr-FR" dirty="0" smtClean="0"/>
          </a:p>
          <a:p>
            <a:r>
              <a:rPr lang="fr-SN" dirty="0" smtClean="0"/>
              <a:t>Très haut débit</a:t>
            </a:r>
          </a:p>
          <a:p>
            <a:r>
              <a:rPr lang="fr-SN" dirty="0" smtClean="0"/>
              <a:t>Transmission de tout type de flux</a:t>
            </a:r>
          </a:p>
          <a:p>
            <a:r>
              <a:rPr lang="fr-SN" dirty="0" smtClean="0"/>
              <a:t>Travaux moins couteux</a:t>
            </a:r>
          </a:p>
          <a:p>
            <a:r>
              <a:rPr lang="fr-SN" dirty="0" smtClean="0"/>
              <a:t>Installation facile et rapide</a:t>
            </a:r>
          </a:p>
          <a:p>
            <a:pPr marL="0" indent="0">
              <a:buNone/>
            </a:pPr>
            <a:endParaRPr lang="fr-SN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53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Inconvénients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Ondes sensibles aux obstacles</a:t>
            </a:r>
          </a:p>
          <a:p>
            <a:r>
              <a:rPr lang="fr-FR" dirty="0"/>
              <a:t>Liaison perturbée en cas de fortes </a:t>
            </a:r>
            <a:r>
              <a:rPr lang="fr-FR" dirty="0" smtClean="0"/>
              <a:t>intempéries</a:t>
            </a:r>
          </a:p>
          <a:p>
            <a:r>
              <a:rPr lang="fr-FR" dirty="0"/>
              <a:t>Les paraboles doivent avoir </a:t>
            </a:r>
            <a:r>
              <a:rPr lang="fr-FR" dirty="0" smtClean="0"/>
              <a:t>une visibilité directe</a:t>
            </a:r>
          </a:p>
          <a:p>
            <a:r>
              <a:rPr lang="fr-FR" dirty="0" smtClean="0"/>
              <a:t>La confidentialité et traçabilité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8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SN" dirty="0" smtClean="0"/>
              <a:t>Fibre optique</a:t>
            </a:r>
            <a:br>
              <a:rPr lang="fr-SN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dirty="0" smtClean="0"/>
              <a:t>                                                Définition </a:t>
            </a:r>
          </a:p>
          <a:p>
            <a:pPr marL="0" indent="0">
              <a:buNone/>
            </a:pPr>
            <a:r>
              <a:rPr lang="fr-FR" dirty="0"/>
              <a:t>La </a:t>
            </a:r>
            <a:r>
              <a:rPr lang="fr-FR" b="1" dirty="0"/>
              <a:t>fibre optique est</a:t>
            </a:r>
            <a:r>
              <a:rPr lang="fr-FR" dirty="0"/>
              <a:t> généralement utilisée en informatique, pour la transmission de données à très haut débit et sur de grandes distances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La fibre optique utilise des impulsions </a:t>
            </a:r>
            <a:r>
              <a:rPr lang="fr-FR" dirty="0" smtClean="0"/>
              <a:t>lumineuses pour </a:t>
            </a:r>
            <a:r>
              <a:rPr lang="fr-FR" dirty="0"/>
              <a:t>transmettre des </a:t>
            </a:r>
            <a:r>
              <a:rPr lang="fr-FR" dirty="0" smtClean="0"/>
              <a:t>informations.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8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7" y="1460810"/>
            <a:ext cx="9656956" cy="4059044"/>
          </a:xfrm>
        </p:spPr>
      </p:pic>
    </p:spTree>
    <p:extLst>
      <p:ext uri="{BB962C8B-B14F-4D97-AF65-F5344CB8AC3E}">
        <p14:creationId xmlns:p14="http://schemas.microsoft.com/office/powerpoint/2010/main" val="325499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Fonctionnement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</a:t>
            </a:r>
            <a:r>
              <a:rPr lang="fr-FR" dirty="0" smtClean="0"/>
              <a:t>a</a:t>
            </a:r>
            <a:r>
              <a:rPr lang="fr-FR" dirty="0"/>
              <a:t> fibre utilise le principe de réfraction de la </a:t>
            </a:r>
            <a:r>
              <a:rPr lang="fr-FR" dirty="0" smtClean="0"/>
              <a:t>lumière.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Elle </a:t>
            </a:r>
            <a:r>
              <a:rPr lang="fr-FR" b="1" dirty="0"/>
              <a:t>est</a:t>
            </a:r>
            <a:r>
              <a:rPr lang="fr-FR" dirty="0"/>
              <a:t> constituée d'un cœur (en silice) qui confine l'énergie lumineuse et propage le signal.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C'est ce qui permet au réseau fibre optique d'avoir </a:t>
            </a:r>
            <a:r>
              <a:rPr lang="fr-FR"/>
              <a:t>un </a:t>
            </a:r>
            <a:r>
              <a:rPr lang="fr-FR" smtClean="0"/>
              <a:t>affaiblissement </a:t>
            </a:r>
            <a:r>
              <a:rPr lang="fr-FR" dirty="0"/>
              <a:t>très faible du signal avec la distance.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71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590</TotalTime>
  <Words>46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Organique</vt:lpstr>
      <vt:lpstr>Différences entre fibre et faisceaux</vt:lpstr>
      <vt:lpstr>Faisceaux hertzien </vt:lpstr>
      <vt:lpstr>Présentation PowerPoint</vt:lpstr>
      <vt:lpstr>fonctionnement</vt:lpstr>
      <vt:lpstr>Avantages </vt:lpstr>
      <vt:lpstr>Inconvénients </vt:lpstr>
      <vt:lpstr>Fibre optique </vt:lpstr>
      <vt:lpstr>Présentation PowerPoint</vt:lpstr>
      <vt:lpstr>Fonctionnement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Différences entre fibre et faisceaux</dc:title>
  <dc:creator>user</dc:creator>
  <cp:lastModifiedBy>user</cp:lastModifiedBy>
  <cp:revision>8</cp:revision>
  <dcterms:created xsi:type="dcterms:W3CDTF">2021-08-22T07:24:12Z</dcterms:created>
  <dcterms:modified xsi:type="dcterms:W3CDTF">2021-08-22T17:14:55Z</dcterms:modified>
</cp:coreProperties>
</file>