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2" r:id="rId14"/>
    <p:sldId id="270" r:id="rId15"/>
    <p:sldId id="271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6CCD2-C7E1-4806-8752-F79CEA888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A6B5E1-5134-4CD1-BF86-E30D7119F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E9E6CB-BF3B-4322-ACA8-AEE23EF3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F88C-0263-45DA-9FBB-FDCB48EE6188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D9B07B-3BE9-4050-9768-B503C972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EB8916-E56A-42DC-B345-FFFBA9AB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DBE3-F8C7-4A67-A885-2CF7F90ED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38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10F3E-B919-4B87-B0A8-B677493F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E09488-4ADA-49F9-B3A9-4AEC30029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91F0DE-9F62-434D-BA83-1735AD2B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F88C-0263-45DA-9FBB-FDCB48EE6188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26D817-A36D-4141-98C0-837651F4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1F5203-78BD-4AE8-AF29-E8379B79B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DBE3-F8C7-4A67-A885-2CF7F90ED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498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260C12-8AEE-4346-AD20-744D4FCCD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134FB0-5D0D-4FDE-89EF-97388A68C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B7431B-F490-499A-8ED3-D9582BAE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F88C-0263-45DA-9FBB-FDCB48EE6188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1EF344-437F-4D78-AA33-9390552CC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F8C96A-778F-4A4E-A5FC-A8F68E9A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DBE3-F8C7-4A67-A885-2CF7F90ED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84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2A5B4-F5BC-472C-A45D-D96356379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1FB034-3FBA-4976-88AC-DAEE36B9E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C23CFE-73C6-4EB0-A962-E2838E26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F88C-0263-45DA-9FBB-FDCB48EE6188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737028-FDBE-4294-BA0B-18F912DB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5B157-A0D6-4AA9-A7C4-26F60233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DBE3-F8C7-4A67-A885-2CF7F90ED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80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063A7-F02B-4FAE-BE49-A4E9B7B8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3768A4-6D6D-4588-80D4-2C95F0C98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5F96AA-0DC6-4C46-A588-7B58F1BC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F88C-0263-45DA-9FBB-FDCB48EE6188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29D422-409F-418D-8E03-E477170B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D265FD-4A39-4466-8DBC-B689306F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DBE3-F8C7-4A67-A885-2CF7F90ED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AE76DE-22A8-4BDB-8F01-BF87E2FC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7BE2A3-31DF-4A9A-99F6-AE961B16B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252807-9C91-4BC5-8E1C-869FF6656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EA1FF25-0ACB-42AB-B1AD-D8651C5F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F88C-0263-45DA-9FBB-FDCB48EE6188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24F735-D604-423B-864E-5361A33C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484F37-810B-4059-98ED-5DA46B85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DBE3-F8C7-4A67-A885-2CF7F90ED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42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F3B81-C752-4703-AD0A-55EB6463F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77C74E-AF1C-45BE-B9FD-6124FC86D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5C4E45-B2AF-44DE-B873-4FD909E3D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CDC3F8-BDCA-4817-BF72-033E51B2F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C433238-74F3-4B28-885F-BAADBE309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246D541-CCEF-413E-9DD4-1FF0446B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F88C-0263-45DA-9FBB-FDCB48EE6188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D63FC41-A638-48E0-8152-AD218C94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28D75E-17B1-4381-BEF6-1AF49ED3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DBE3-F8C7-4A67-A885-2CF7F90ED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21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8A87BC-72CE-4D58-BA39-DA2EE6E9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857E0A4-207C-4192-B07E-AC832C8D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F88C-0263-45DA-9FBB-FDCB48EE6188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E00A71-C817-41FF-B84C-E293F7AA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C1E70A-0FCA-4D34-AB5A-5ECA1A37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DBE3-F8C7-4A67-A885-2CF7F90ED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84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F46593-41AB-4325-8CD4-1328761E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F88C-0263-45DA-9FBB-FDCB48EE6188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19F2C9-7B4B-4B34-8210-9DE282D6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0C60AD-1410-4354-AC0D-2F9EEF31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DBE3-F8C7-4A67-A885-2CF7F90ED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80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5DBBA6-5374-498B-96CB-5D919B4D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3F2D90-338D-482D-A890-48898FD15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9C18C1-315A-4395-B078-98CA38105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264A3A-C846-4366-8EF2-708D8179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F88C-0263-45DA-9FBB-FDCB48EE6188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C5F541-E1E1-40F6-B0DB-0438419D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88F5E9-F068-464A-B6B9-7B04E397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DBE3-F8C7-4A67-A885-2CF7F90ED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71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793C0B-CDAD-4442-AB67-9061E758F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329F83-E75F-4F84-AF1C-52416960A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E2B8C6-20C1-42E7-9F8A-532102918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3C7623-2EF5-4075-A8C7-B6A8BB74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F88C-0263-45DA-9FBB-FDCB48EE6188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EC623C-45E3-4741-AF9E-8F61E0B5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46F9A5-6483-4AC3-94F5-0707D776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DBE3-F8C7-4A67-A885-2CF7F90ED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12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4B8AE86-37C1-406B-A02D-94AB9BBA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E790A4-9237-44DD-B24E-68FCCA25F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614F0C-A729-4C43-B775-45B64212E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4F88C-0263-45DA-9FBB-FDCB48EE6188}" type="datetimeFigureOut">
              <a:rPr lang="fr-FR" smtClean="0"/>
              <a:t>06/07/2020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36C114-9515-4CEE-95A3-648BA37FD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36FD81-4F07-4D86-BD1C-887A4869E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DBE3-F8C7-4A67-A885-2CF7F90ED1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30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71D3286-1491-422D-96E1-0D19A89C7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220" y="2413472"/>
            <a:ext cx="10579560" cy="2242934"/>
          </a:xfr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8800" b="1" kern="1200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  <a:ea typeface="+mj-ea"/>
                <a:cs typeface="+mj-cs"/>
              </a:rPr>
              <a:t>Prise en main ETL avec Talend</a:t>
            </a:r>
          </a:p>
        </p:txBody>
      </p:sp>
    </p:spTree>
    <p:extLst>
      <p:ext uri="{BB962C8B-B14F-4D97-AF65-F5344CB8AC3E}">
        <p14:creationId xmlns:p14="http://schemas.microsoft.com/office/powerpoint/2010/main" val="3679795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CF21B-FBE2-474A-8CEE-0AD6A1C2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763"/>
          </a:xfrm>
        </p:spPr>
        <p:txBody>
          <a:bodyPr>
            <a:normAutofit fontScale="90000"/>
          </a:bodyPr>
          <a:lstStyle/>
          <a:p>
            <a:pPr algn="ctr"/>
            <a:r>
              <a:rPr lang="fr-FR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TFileOutputExcel_1 : 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pour fusionner les fichiers CSV dans un seul fichier Excel.</a:t>
            </a:r>
            <a:b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fr-FR" dirty="0"/>
          </a:p>
        </p:txBody>
      </p:sp>
      <p:pic>
        <p:nvPicPr>
          <p:cNvPr id="4" name="Image 3" descr="Une image contenant capture d’écran, ordinateur, portable&#10;&#10;Description générée automatiquement">
            <a:extLst>
              <a:ext uri="{FF2B5EF4-FFF2-40B4-BE49-F238E27FC236}">
                <a16:creationId xmlns:a16="http://schemas.microsoft.com/office/drawing/2014/main" id="{9EB9AB0E-83A9-470F-B8FE-6C18BD52F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6" y="1385888"/>
            <a:ext cx="11605847" cy="51069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718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1C1E73-1906-4805-B06F-A075D094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3847"/>
          </a:xfrm>
        </p:spPr>
        <p:txBody>
          <a:bodyPr>
            <a:normAutofit fontScale="90000"/>
          </a:bodyPr>
          <a:lstStyle/>
          <a:p>
            <a:r>
              <a:rPr lang="fr-FR" u="sng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tMap_1 : </a:t>
            </a:r>
            <a:r>
              <a:rPr lang="fr-FR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pour relier les tables entre le output du fichier Excel et la base de donnée MySQL.</a:t>
            </a:r>
            <a:br>
              <a:rPr lang="fr-FR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fr-FR" dirty="0"/>
          </a:p>
        </p:txBody>
      </p:sp>
      <p:pic>
        <p:nvPicPr>
          <p:cNvPr id="4" name="Image 3" descr="Une image contenant capture d’écran, intérieur, ordinateur, portable&#10;&#10;Description générée automatiquement">
            <a:extLst>
              <a:ext uri="{FF2B5EF4-FFF2-40B4-BE49-F238E27FC236}">
                <a16:creationId xmlns:a16="http://schemas.microsoft.com/office/drawing/2014/main" id="{FF82ECC9-B372-44AE-BDFF-2309BA87F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5" y="1448973"/>
            <a:ext cx="11408898" cy="50439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7044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DE1C6-C0D0-4034-B09A-970A2771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tDBOutput_1 : 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pour connecter le serveur MySQL et la base de donnée créer avec Talend.</a:t>
            </a:r>
            <a:b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fr-FR" dirty="0"/>
          </a:p>
        </p:txBody>
      </p:sp>
      <p:pic>
        <p:nvPicPr>
          <p:cNvPr id="4" name="Image 3" descr="Une image contenant capture d’écran, ordinateur, portable&#10;&#10;Description générée automatiquement">
            <a:extLst>
              <a:ext uri="{FF2B5EF4-FFF2-40B4-BE49-F238E27FC236}">
                <a16:creationId xmlns:a16="http://schemas.microsoft.com/office/drawing/2014/main" id="{033C55FD-E2A0-4FE0-B903-69BC82988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" y="1690688"/>
            <a:ext cx="11587164" cy="48021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671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D9F613-95FC-46AD-AC7D-AD07B2BD9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103368"/>
            <a:ext cx="9144000" cy="298556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Résultats</a:t>
            </a:r>
            <a:r>
              <a:rPr lang="en-US" sz="7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+mj-lt"/>
                <a:ea typeface="+mj-ea"/>
                <a:cs typeface="+mj-cs"/>
              </a:rPr>
              <a:t>:</a:t>
            </a:r>
            <a:endParaRPr lang="en-US" sz="7200" kern="12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270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EA63B-87CC-427F-BA82-C52CA3E2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résultat l’exportation des données sur la base de donnée MySQL:</a:t>
            </a:r>
          </a:p>
        </p:txBody>
      </p:sp>
      <p:pic>
        <p:nvPicPr>
          <p:cNvPr id="4" name="Image 3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6BD7047F-5FB2-427F-970E-99C5A5744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7" y="1885950"/>
            <a:ext cx="11479237" cy="4606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4574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apture d’écran, ordinateur&#10;&#10;Description générée automatiquement">
            <a:extLst>
              <a:ext uri="{FF2B5EF4-FFF2-40B4-BE49-F238E27FC236}">
                <a16:creationId xmlns:a16="http://schemas.microsoft.com/office/drawing/2014/main" id="{5CFFAC75-F8C7-437F-A263-0FDCEF1CF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71488"/>
            <a:ext cx="11630025" cy="60150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779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FB386349-C30E-4F87-B00D-F37E8CB4E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14400"/>
          </a:xfrm>
        </p:spPr>
        <p:txBody>
          <a:bodyPr>
            <a:normAutofit/>
          </a:bodyPr>
          <a:lstStyle/>
          <a:p>
            <a:r>
              <a:rPr lang="fr-FR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Etapes du projet :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A2408724-8F09-4583-B9B6-C831EB98B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369" y="1181686"/>
            <a:ext cx="11422966" cy="550046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algn="l"/>
            <a:endParaRPr lang="fr-FR" sz="4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fr-FR" sz="8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 MySQL: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fr-FR" sz="8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Création des colonnes dans la base de donnée MySQL similaire aux colonnes des tables des fichiers Excel/CSV.</a:t>
            </a:r>
          </a:p>
          <a:p>
            <a:pPr algn="l"/>
            <a:r>
              <a:rPr lang="fr-FR" sz="8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 Talend :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sz="8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Création du : Job.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sz="8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Utiliser un tFileList_1 : pour importer le dossier qui contient les fichier Excel.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sz="8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Utiliser tFileInputDelimited_1: pour configurer et automatiser le job sur la forme des fichiers CSV.</a:t>
            </a:r>
          </a:p>
          <a:p>
            <a:pPr marL="457200" indent="-457200" algn="l">
              <a:buFont typeface="+mj-lt"/>
              <a:buAutoNum type="arabicPeriod"/>
            </a:pPr>
            <a:endParaRPr lang="fr-FR" sz="8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fr-FR" sz="8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implémenter tFlowTolterate_1 : obligatoire pour l’étape suivante.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sz="8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Utiliser tIterateToFlow_1: pour caster les types de variable des colonnes.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sz="8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TFileOutputExcel_1 : pour fusionner les fichiers CSV dans un seul fichier Excel.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sz="8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tMap_1 : pour relier les tables entre le output du fichier Excel et la base de donnée MySQL.</a:t>
            </a:r>
          </a:p>
          <a:p>
            <a:pPr marL="457200" indent="-457200" algn="l">
              <a:buFont typeface="+mj-lt"/>
              <a:buAutoNum type="arabicPeriod"/>
            </a:pPr>
            <a:r>
              <a:rPr lang="fr-FR" sz="8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tDBOutput_1 : pour connecter le serveur MySQL et la base de donnée créer avec Talend.</a:t>
            </a:r>
          </a:p>
          <a:p>
            <a:pPr marL="457200" indent="-457200" algn="l">
              <a:buFont typeface="+mj-lt"/>
              <a:buAutoNum type="arabicPeriod"/>
            </a:pP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30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6EC08-8CF6-4E02-984A-AFA6910E2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524000" y="576776"/>
            <a:ext cx="9144000" cy="39389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fr-FR" sz="4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MySQL: </a:t>
            </a:r>
            <a:r>
              <a:rPr lang="fr-FR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Création des colonnes dans la base de donnée MySQL similaire aux colonnes des tables des fichiers Excel/CSV.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D3E40A-A34F-4611-8D36-45E74221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1617784"/>
            <a:ext cx="11155680" cy="55286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145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5F8B2-C790-4451-A37A-6A26CB83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112" y="2771273"/>
            <a:ext cx="3186113" cy="1271725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fr-FR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fr-FR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fr-F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AF1E5E62-9EB9-408E-AE53-A04A4C811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4B6F397-F542-4F2C-80E6-37F49BA3C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427" y="1300163"/>
            <a:ext cx="5925189" cy="25644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Freeform 7">
            <a:extLst>
              <a:ext uri="{FF2B5EF4-FFF2-40B4-BE49-F238E27FC236}">
                <a16:creationId xmlns:a16="http://schemas.microsoft.com/office/drawing/2014/main" id="{9C5704B2-7C5B-4738-AF0D-4A2756A6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3319"/>
            <a:ext cx="5925190" cy="2174681"/>
          </a:xfrm>
          <a:custGeom>
            <a:avLst/>
            <a:gdLst>
              <a:gd name="connsiteX0" fmla="*/ 1007162 w 5925190"/>
              <a:gd name="connsiteY0" fmla="*/ 0 h 2174681"/>
              <a:gd name="connsiteX1" fmla="*/ 5925190 w 5925190"/>
              <a:gd name="connsiteY1" fmla="*/ 0 h 2174681"/>
              <a:gd name="connsiteX2" fmla="*/ 5925190 w 5925190"/>
              <a:gd name="connsiteY2" fmla="*/ 2174681 h 2174681"/>
              <a:gd name="connsiteX3" fmla="*/ 0 w 5925190"/>
              <a:gd name="connsiteY3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4681">
                <a:moveTo>
                  <a:pt x="1007162" y="0"/>
                </a:moveTo>
                <a:lnTo>
                  <a:pt x="5925190" y="0"/>
                </a:lnTo>
                <a:lnTo>
                  <a:pt x="5925190" y="2174681"/>
                </a:lnTo>
                <a:lnTo>
                  <a:pt x="0" y="21746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FB36DC4-A410-4DF1-8453-1D85743F5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683319"/>
            <a:ext cx="7092887" cy="2174681"/>
          </a:xfrm>
          <a:custGeom>
            <a:avLst/>
            <a:gdLst>
              <a:gd name="connsiteX0" fmla="*/ 0 w 7092887"/>
              <a:gd name="connsiteY0" fmla="*/ 0 h 2174681"/>
              <a:gd name="connsiteX1" fmla="*/ 7092887 w 7092887"/>
              <a:gd name="connsiteY1" fmla="*/ 0 h 2174681"/>
              <a:gd name="connsiteX2" fmla="*/ 6085725 w 7092887"/>
              <a:gd name="connsiteY2" fmla="*/ 2174681 h 2174681"/>
              <a:gd name="connsiteX3" fmla="*/ 1524000 w 7092887"/>
              <a:gd name="connsiteY3" fmla="*/ 2174681 h 2174681"/>
              <a:gd name="connsiteX4" fmla="*/ 1200418 w 7092887"/>
              <a:gd name="connsiteY4" fmla="*/ 2174681 h 2174681"/>
              <a:gd name="connsiteX5" fmla="*/ 0 w 7092887"/>
              <a:gd name="connsiteY5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2887" h="2174681">
                <a:moveTo>
                  <a:pt x="0" y="0"/>
                </a:moveTo>
                <a:lnTo>
                  <a:pt x="7092887" y="0"/>
                </a:lnTo>
                <a:lnTo>
                  <a:pt x="6085725" y="2174681"/>
                </a:lnTo>
                <a:lnTo>
                  <a:pt x="1524000" y="2174681"/>
                </a:lnTo>
                <a:lnTo>
                  <a:pt x="1200418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B2B2B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B2B2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80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9140CA-1729-43D1-B7DB-DC334F41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2351"/>
            <a:ext cx="10515600" cy="106848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fr-FR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Création du 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Job </a:t>
            </a:r>
            <a:br>
              <a:rPr lang="fr-FR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fr-FR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2C27BF-DDDB-4EF5-B606-5EDFC94AA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" y="1210835"/>
            <a:ext cx="11966917" cy="55048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793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EACBB4-9A4C-47AA-ABEA-D5DB7ED8D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Utiliser un tFileList_1 : 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pour importer le dossier qui contient les fichier Excel.</a:t>
            </a:r>
            <a:b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fr-FR" dirty="0"/>
          </a:p>
        </p:txBody>
      </p:sp>
      <p:pic>
        <p:nvPicPr>
          <p:cNvPr id="4" name="Image 3" descr="Une image contenant capture d’écran, ordinateur, intérieur, portable&#10;&#10;Description générée automatiquement">
            <a:extLst>
              <a:ext uri="{FF2B5EF4-FFF2-40B4-BE49-F238E27FC236}">
                <a16:creationId xmlns:a16="http://schemas.microsoft.com/office/drawing/2014/main" id="{3798B14F-919E-4F6C-BC85-2CC837E6E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511300"/>
            <a:ext cx="11873132" cy="4981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587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B1452-C628-4472-AEDA-EEDE2428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Utiliser tFileInputDelimited_1: 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pour configurer et automatiser le job sur la forme des fichiers CSV.</a:t>
            </a:r>
            <a:b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fr-FR" dirty="0"/>
          </a:p>
        </p:txBody>
      </p:sp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DB8F81F-59B7-470C-8A6B-2BD7C7AD9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8" y="1433513"/>
            <a:ext cx="11859064" cy="51656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452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apture d’écran, intérieur, ordinateur, portable&#10;&#10;Description générée automatiquement">
            <a:extLst>
              <a:ext uri="{FF2B5EF4-FFF2-40B4-BE49-F238E27FC236}">
                <a16:creationId xmlns:a16="http://schemas.microsoft.com/office/drawing/2014/main" id="{C1E4A313-E44B-4074-AF10-AA710AE26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27" y="428626"/>
            <a:ext cx="11465169" cy="6115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032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DFECA-DE63-46F1-9136-CA13D3DC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Utiliser tIterateToFlow_1: 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pour </a:t>
            </a:r>
            <a:r>
              <a:rPr lang="fr-F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caster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les types de variable des colonnes.</a:t>
            </a:r>
            <a:b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fr-FR" dirty="0"/>
          </a:p>
        </p:txBody>
      </p:sp>
      <p:pic>
        <p:nvPicPr>
          <p:cNvPr id="4" name="Image 3" descr="Une image contenant capture d’écran, intérieur, ordinateur, portable&#10;&#10;Description générée automatiquement">
            <a:extLst>
              <a:ext uri="{FF2B5EF4-FFF2-40B4-BE49-F238E27FC236}">
                <a16:creationId xmlns:a16="http://schemas.microsoft.com/office/drawing/2014/main" id="{2101DCF4-8E50-4530-98D5-3D76B84F7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7" y="1568770"/>
            <a:ext cx="11619914" cy="49241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09040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296</Words>
  <Application>Microsoft Office PowerPoint</Application>
  <PresentationFormat>Grand écran</PresentationFormat>
  <Paragraphs>31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Prise en main ETL avec Talend</vt:lpstr>
      <vt:lpstr>Etapes du projet :</vt:lpstr>
      <vt:lpstr>MySQL: Création des colonnes dans la base de donnée MySQL similaire aux colonnes des tables des fichiers Excel/CSV.</vt:lpstr>
      <vt:lpstr>  </vt:lpstr>
      <vt:lpstr>Création du : Job  </vt:lpstr>
      <vt:lpstr>Utiliser un tFileList_1 : pour importer le dossier qui contient les fichier Excel. </vt:lpstr>
      <vt:lpstr>Utiliser tFileInputDelimited_1: pour configurer et automatiser le job sur la forme des fichiers CSV. </vt:lpstr>
      <vt:lpstr>Présentation PowerPoint</vt:lpstr>
      <vt:lpstr>Utiliser tIterateToFlow_1: pour caster les types de variable des colonnes. </vt:lpstr>
      <vt:lpstr>TFileOutputExcel_1 : pour fusionner les fichiers CSV dans un seul fichier Excel. </vt:lpstr>
      <vt:lpstr>tMap_1 : pour relier les tables entre le output du fichier Excel et la base de donnée MySQL. </vt:lpstr>
      <vt:lpstr>tDBOutput_1 : pour connecter le serveur MySQL et la base de donnée créer avec Talend. </vt:lpstr>
      <vt:lpstr>Résultats:</vt:lpstr>
      <vt:lpstr>Le résultat l’exportation des données sur la base de donnée MySQL: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Abdoulbari BENHIMA</dc:creator>
  <cp:lastModifiedBy>Abdoulbari BENHIMA</cp:lastModifiedBy>
  <cp:revision>10</cp:revision>
  <dcterms:created xsi:type="dcterms:W3CDTF">2020-07-06T14:28:07Z</dcterms:created>
  <dcterms:modified xsi:type="dcterms:W3CDTF">2020-07-06T15:33:34Z</dcterms:modified>
</cp:coreProperties>
</file>