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C7807-FFD9-43B4-85A8-7534914F4D91}" v="1" dt="2021-12-12T01:58:16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sotha Tchato, Gaël Patrick" userId="05ed1afb-598c-4fb9-bc68-49c5a59b367c" providerId="ADAL" clId="{D35C7807-FFD9-43B4-85A8-7534914F4D91}"/>
    <pc:docChg chg="undo custSel modSld">
      <pc:chgData name="Nsotha Tchato, Gaël Patrick" userId="05ed1afb-598c-4fb9-bc68-49c5a59b367c" providerId="ADAL" clId="{D35C7807-FFD9-43B4-85A8-7534914F4D91}" dt="2021-12-12T02:12:47.382" v="104" actId="313"/>
      <pc:docMkLst>
        <pc:docMk/>
      </pc:docMkLst>
      <pc:sldChg chg="modSp mod">
        <pc:chgData name="Nsotha Tchato, Gaël Patrick" userId="05ed1afb-598c-4fb9-bc68-49c5a59b367c" providerId="ADAL" clId="{D35C7807-FFD9-43B4-85A8-7534914F4D91}" dt="2021-12-12T02:12:47.382" v="104" actId="313"/>
        <pc:sldMkLst>
          <pc:docMk/>
          <pc:sldMk cId="3568903328" sldId="267"/>
        </pc:sldMkLst>
        <pc:spChg chg="mod">
          <ac:chgData name="Nsotha Tchato, Gaël Patrick" userId="05ed1afb-598c-4fb9-bc68-49c5a59b367c" providerId="ADAL" clId="{D35C7807-FFD9-43B4-85A8-7534914F4D91}" dt="2021-12-12T02:12:47.382" v="104" actId="313"/>
          <ac:spMkLst>
            <pc:docMk/>
            <pc:sldMk cId="3568903328" sldId="267"/>
            <ac:spMk id="3" creationId="{D14F26D3-C319-4A59-BD04-8DA0E915B801}"/>
          </ac:spMkLst>
        </pc:spChg>
      </pc:sldChg>
      <pc:sldChg chg="addSp delSp modSp mod">
        <pc:chgData name="Nsotha Tchato, Gaël Patrick" userId="05ed1afb-598c-4fb9-bc68-49c5a59b367c" providerId="ADAL" clId="{D35C7807-FFD9-43B4-85A8-7534914F4D91}" dt="2021-12-12T02:04:38.930" v="103" actId="20577"/>
        <pc:sldMkLst>
          <pc:docMk/>
          <pc:sldMk cId="1942926251" sldId="269"/>
        </pc:sldMkLst>
        <pc:spChg chg="mod">
          <ac:chgData name="Nsotha Tchato, Gaël Patrick" userId="05ed1afb-598c-4fb9-bc68-49c5a59b367c" providerId="ADAL" clId="{D35C7807-FFD9-43B4-85A8-7534914F4D91}" dt="2021-12-12T01:54:53.282" v="68" actId="1076"/>
          <ac:spMkLst>
            <pc:docMk/>
            <pc:sldMk cId="1942926251" sldId="269"/>
            <ac:spMk id="3" creationId="{7667626F-6903-47DA-8F41-39550D1B93F4}"/>
          </ac:spMkLst>
        </pc:spChg>
        <pc:spChg chg="add mod">
          <ac:chgData name="Nsotha Tchato, Gaël Patrick" userId="05ed1afb-598c-4fb9-bc68-49c5a59b367c" providerId="ADAL" clId="{D35C7807-FFD9-43B4-85A8-7534914F4D91}" dt="2021-12-12T02:04:38.930" v="103" actId="20577"/>
          <ac:spMkLst>
            <pc:docMk/>
            <pc:sldMk cId="1942926251" sldId="269"/>
            <ac:spMk id="8" creationId="{72458030-6112-4CF2-BEE8-D04F01A17DFE}"/>
          </ac:spMkLst>
        </pc:spChg>
        <pc:picChg chg="add del mod">
          <ac:chgData name="Nsotha Tchato, Gaël Patrick" userId="05ed1afb-598c-4fb9-bc68-49c5a59b367c" providerId="ADAL" clId="{D35C7807-FFD9-43B4-85A8-7534914F4D91}" dt="2021-12-12T01:55:07.450" v="71" actId="478"/>
          <ac:picMkLst>
            <pc:docMk/>
            <pc:sldMk cId="1942926251" sldId="269"/>
            <ac:picMk id="5" creationId="{15B009D2-110F-4963-876A-43976AEA0C2A}"/>
          </ac:picMkLst>
        </pc:picChg>
        <pc:picChg chg="add del mod">
          <ac:chgData name="Nsotha Tchato, Gaël Patrick" userId="05ed1afb-598c-4fb9-bc68-49c5a59b367c" providerId="ADAL" clId="{D35C7807-FFD9-43B4-85A8-7534914F4D91}" dt="2021-12-12T01:56:41.315" v="74" actId="478"/>
          <ac:picMkLst>
            <pc:docMk/>
            <pc:sldMk cId="1942926251" sldId="269"/>
            <ac:picMk id="7" creationId="{91548582-9679-4705-BCD4-D277823B9439}"/>
          </ac:picMkLst>
        </pc:picChg>
      </pc:sldChg>
      <pc:sldChg chg="addSp modSp mod">
        <pc:chgData name="Nsotha Tchato, Gaël Patrick" userId="05ed1afb-598c-4fb9-bc68-49c5a59b367c" providerId="ADAL" clId="{D35C7807-FFD9-43B4-85A8-7534914F4D91}" dt="2021-12-12T01:52:38.762" v="62" actId="14100"/>
        <pc:sldMkLst>
          <pc:docMk/>
          <pc:sldMk cId="2501035138" sldId="270"/>
        </pc:sldMkLst>
        <pc:picChg chg="mod">
          <ac:chgData name="Nsotha Tchato, Gaël Patrick" userId="05ed1afb-598c-4fb9-bc68-49c5a59b367c" providerId="ADAL" clId="{D35C7807-FFD9-43B4-85A8-7534914F4D91}" dt="2021-12-12T01:52:22.890" v="55" actId="1076"/>
          <ac:picMkLst>
            <pc:docMk/>
            <pc:sldMk cId="2501035138" sldId="270"/>
            <ac:picMk id="4" creationId="{7D262693-2C80-4133-B363-46CA3CD0A1DF}"/>
          </ac:picMkLst>
        </pc:picChg>
        <pc:picChg chg="add mod">
          <ac:chgData name="Nsotha Tchato, Gaël Patrick" userId="05ed1afb-598c-4fb9-bc68-49c5a59b367c" providerId="ADAL" clId="{D35C7807-FFD9-43B4-85A8-7534914F4D91}" dt="2021-12-12T01:52:18.194" v="53" actId="1076"/>
          <ac:picMkLst>
            <pc:docMk/>
            <pc:sldMk cId="2501035138" sldId="270"/>
            <ac:picMk id="5" creationId="{008EB1F0-9494-4CE9-BEC0-470D8FB47485}"/>
          </ac:picMkLst>
        </pc:picChg>
        <pc:picChg chg="add mod">
          <ac:chgData name="Nsotha Tchato, Gaël Patrick" userId="05ed1afb-598c-4fb9-bc68-49c5a59b367c" providerId="ADAL" clId="{D35C7807-FFD9-43B4-85A8-7534914F4D91}" dt="2021-12-12T01:52:38.762" v="62" actId="14100"/>
          <ac:picMkLst>
            <pc:docMk/>
            <pc:sldMk cId="2501035138" sldId="270"/>
            <ac:picMk id="7" creationId="{12FE0C05-A5BB-4B0B-8FF2-B81705CDB7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A2CB6-150C-43B6-B1FC-D07D504F0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INF 1183 INTELLIGENCE ARTIFICIELLE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8C6273-9E67-427D-89BA-8B640FAC0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09963"/>
            <a:ext cx="8791575" cy="2860691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CA" sz="1600" dirty="0">
                <a:solidFill>
                  <a:schemeClr val="tx1"/>
                </a:solidFill>
              </a:rPr>
              <a:t>Prof. Ilham Benyahia</a:t>
            </a:r>
          </a:p>
        </p:txBody>
      </p:sp>
    </p:spTree>
    <p:extLst>
      <p:ext uri="{BB962C8B-B14F-4D97-AF65-F5344CB8AC3E}">
        <p14:creationId xmlns:p14="http://schemas.microsoft.com/office/powerpoint/2010/main" val="166724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A1994-FDB0-42E1-979B-05D667B4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Contact-</a:t>
            </a:r>
            <a:r>
              <a:rPr lang="fr-CA" dirty="0" err="1"/>
              <a:t>lenses.arff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12E351-1DC1-4EB0-B770-1EDBD91B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Problème à traiter : </a:t>
            </a:r>
            <a:r>
              <a:rPr lang="fr-CA" dirty="0"/>
              <a:t>Ajustement des lentilles de contact. </a:t>
            </a:r>
          </a:p>
          <a:p>
            <a:r>
              <a:rPr lang="fr-CA" b="1" dirty="0"/>
              <a:t>Algorithmes utilisés pour résoudre le problème </a:t>
            </a:r>
            <a:r>
              <a:rPr lang="fr-CA" dirty="0"/>
              <a:t>: J48 et IBK.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80EB1E-A8CB-4BDA-A744-B247A818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705225"/>
            <a:ext cx="8772525" cy="20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0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0200B-9D8D-496A-96D4-AED0CCDD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Tableau de SYNTHÈSE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7077DDB-AEBE-4267-A4CF-721C21401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38431"/>
            <a:ext cx="9906000" cy="21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2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D7B34-DA07-4F2C-823E-67F3147E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Critères PEAS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0CCD2-A9CF-4B31-B72F-90874162F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Performance</a:t>
            </a:r>
          </a:p>
          <a:p>
            <a:r>
              <a:rPr lang="fr-CA" dirty="0"/>
              <a:t>Environnement</a:t>
            </a:r>
          </a:p>
          <a:p>
            <a:r>
              <a:rPr lang="fr-CA" dirty="0"/>
              <a:t>Actuateurs</a:t>
            </a:r>
          </a:p>
          <a:p>
            <a:r>
              <a:rPr lang="fr-CA" dirty="0"/>
              <a:t>Senseurs</a:t>
            </a:r>
          </a:p>
        </p:txBody>
      </p:sp>
    </p:spTree>
    <p:extLst>
      <p:ext uri="{BB962C8B-B14F-4D97-AF65-F5344CB8AC3E}">
        <p14:creationId xmlns:p14="http://schemas.microsoft.com/office/powerpoint/2010/main" val="336409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EDE26-C2B8-49FB-BD59-E59C5202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Choix du système de résolution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67626F-6903-47DA-8F41-39550D1B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9869"/>
            <a:ext cx="9905999" cy="886836"/>
          </a:xfrm>
        </p:spPr>
        <p:txBody>
          <a:bodyPr>
            <a:normAutofit lnSpcReduction="10000"/>
          </a:bodyPr>
          <a:lstStyle/>
          <a:p>
            <a:r>
              <a:rPr lang="fr-CA" dirty="0"/>
              <a:t>Utilisation de l'algorithme A* pour aider notre robot à se déplacer en évitant les obstacles.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58030-6112-4CF2-BEE8-D04F01A17DFE}"/>
              </a:ext>
            </a:extLst>
          </p:cNvPr>
          <p:cNvSpPr txBox="1"/>
          <p:nvPr/>
        </p:nvSpPr>
        <p:spPr>
          <a:xfrm>
            <a:off x="1265382" y="2927927"/>
            <a:ext cx="9356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setNodes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setBlocks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blocksArray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calculateHeuristic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finalNode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List&lt;Node&gt;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findPath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List&lt;Node&gt;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getPath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addAdjacentNodes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addAdjacentLowerRow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addAdjacentMiddleRow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addAdjacentUpperRow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isFinalNode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2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DD55E-2FAA-4EC5-B60A-2F6F022D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D262693-2C80-4133-B363-46CA3CD0A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893" y="1933973"/>
            <a:ext cx="2786214" cy="3501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EB1F0-9494-4CE9-BEC0-470D8FB47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933973"/>
            <a:ext cx="2725004" cy="34240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E0C05-A5BB-4B0B-8FF2-B81705CD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202" y="1858233"/>
            <a:ext cx="2786214" cy="357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3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F0DB9-7C11-44D1-8AD8-840A1277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F26D3-C319-4A59-BD04-8DA0E91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fr-CA" dirty="0" err="1"/>
              <a:t>Weka</a:t>
            </a:r>
            <a:endParaRPr lang="fr-CA" dirty="0"/>
          </a:p>
          <a:p>
            <a:r>
              <a:rPr lang="fr-CA" dirty="0"/>
              <a:t>Agent intelligent</a:t>
            </a:r>
          </a:p>
          <a:p>
            <a:r>
              <a:rPr lang="fr-CA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356890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A2CB6-150C-43B6-B1FC-D07D504F0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sz="3600" dirty="0"/>
              <a:t>Exploration ET expérimentation DANS L’environnement d'IA – </a:t>
            </a:r>
            <a:r>
              <a:rPr lang="fr-CA" sz="3600" dirty="0" err="1"/>
              <a:t>Weka</a:t>
            </a:r>
            <a:br>
              <a:rPr lang="fr-CA" sz="3600" dirty="0"/>
            </a:br>
            <a:r>
              <a:rPr lang="fr-CA" sz="4200" dirty="0"/>
              <a:t>◊</a:t>
            </a:r>
            <a:br>
              <a:rPr lang="fr-CA" sz="3600" dirty="0"/>
            </a:br>
            <a:r>
              <a:rPr lang="fr-CA" sz="3600" dirty="0"/>
              <a:t>Conception d’un agent intelligent (PEAS)</a:t>
            </a:r>
            <a:br>
              <a:rPr lang="fr-CA" sz="3600" dirty="0"/>
            </a:br>
            <a:endParaRPr lang="fr-CA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8C6273-9E67-427D-89BA-8B640FAC0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09963"/>
            <a:ext cx="8791575" cy="28606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CA" sz="1400" dirty="0">
                <a:solidFill>
                  <a:schemeClr val="tx1"/>
                </a:solidFill>
              </a:rPr>
              <a:t>Par </a:t>
            </a:r>
          </a:p>
          <a:p>
            <a:pPr>
              <a:lnSpc>
                <a:spcPct val="110000"/>
              </a:lnSpc>
            </a:pPr>
            <a:r>
              <a:rPr lang="fr-CA" sz="1400" dirty="0">
                <a:solidFill>
                  <a:schemeClr val="tx1"/>
                </a:solidFill>
              </a:rPr>
              <a:t>Akakpovi, Semekonowo Yawo </a:t>
            </a:r>
          </a:p>
          <a:p>
            <a:pPr>
              <a:lnSpc>
                <a:spcPct val="110000"/>
              </a:lnSpc>
            </a:pPr>
            <a:r>
              <a:rPr lang="fr-CA" sz="1400" dirty="0">
                <a:solidFill>
                  <a:schemeClr val="tx1"/>
                </a:solidFill>
              </a:rPr>
              <a:t>Diallo, Souleymane </a:t>
            </a:r>
          </a:p>
          <a:p>
            <a:pPr>
              <a:lnSpc>
                <a:spcPct val="110000"/>
              </a:lnSpc>
            </a:pPr>
            <a:r>
              <a:rPr lang="fr-CA" sz="1400" dirty="0">
                <a:solidFill>
                  <a:schemeClr val="tx1"/>
                </a:solidFill>
              </a:rPr>
              <a:t>Lamour, Louis Obed  </a:t>
            </a:r>
          </a:p>
          <a:p>
            <a:pPr>
              <a:lnSpc>
                <a:spcPct val="110000"/>
              </a:lnSpc>
            </a:pPr>
            <a:r>
              <a:rPr lang="fr-CA" sz="1400" dirty="0">
                <a:solidFill>
                  <a:schemeClr val="tx1"/>
                </a:solidFill>
              </a:rPr>
              <a:t>Nsotha Tchato, Gaël Patrick </a:t>
            </a:r>
          </a:p>
          <a:p>
            <a:pPr>
              <a:lnSpc>
                <a:spcPct val="110000"/>
              </a:lnSpc>
            </a:pPr>
            <a:r>
              <a:rPr lang="fr-CA" sz="1400" dirty="0">
                <a:solidFill>
                  <a:schemeClr val="tx1"/>
                </a:solidFill>
              </a:rPr>
              <a:t>Oumar, Abdoulhafid Daher </a:t>
            </a:r>
          </a:p>
          <a:p>
            <a:pPr>
              <a:lnSpc>
                <a:spcPct val="110000"/>
              </a:lnSpc>
            </a:pPr>
            <a:r>
              <a:rPr lang="fr-CA" sz="1400" dirty="0">
                <a:solidFill>
                  <a:schemeClr val="tx1"/>
                </a:solidFill>
              </a:rPr>
              <a:t>Seka, Assi Anthelme Rodrigue</a:t>
            </a:r>
          </a:p>
          <a:p>
            <a:pPr algn="r">
              <a:lnSpc>
                <a:spcPct val="110000"/>
              </a:lnSpc>
            </a:pPr>
            <a:r>
              <a:rPr lang="fr-CA" sz="1400" dirty="0">
                <a:solidFill>
                  <a:schemeClr val="tx1"/>
                </a:solidFill>
              </a:rPr>
              <a:t>Automne 2021</a:t>
            </a:r>
          </a:p>
        </p:txBody>
      </p:sp>
    </p:spTree>
    <p:extLst>
      <p:ext uri="{BB962C8B-B14F-4D97-AF65-F5344CB8AC3E}">
        <p14:creationId xmlns:p14="http://schemas.microsoft.com/office/powerpoint/2010/main" val="237794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ED6C8-D58E-407F-99F9-790223E9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fr-CA" dirty="0"/>
              <a:t>PLAN DE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2B454-BA60-45BC-A528-830C4A50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9650"/>
            <a:ext cx="9905999" cy="5276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INTRODUCTION</a:t>
            </a:r>
          </a:p>
          <a:p>
            <a:pPr marL="0" indent="0">
              <a:buNone/>
            </a:pPr>
            <a:r>
              <a:rPr lang="fr-CA" dirty="0"/>
              <a:t>PARTIE 1</a:t>
            </a:r>
          </a:p>
          <a:p>
            <a:pPr lvl="1"/>
            <a:r>
              <a:rPr lang="fr-CA" dirty="0"/>
              <a:t>Cadre Théorique De </a:t>
            </a:r>
            <a:r>
              <a:rPr lang="fr-CA" dirty="0" err="1"/>
              <a:t>Weka</a:t>
            </a:r>
            <a:endParaRPr lang="fr-CA" dirty="0"/>
          </a:p>
          <a:p>
            <a:pPr lvl="1"/>
            <a:r>
              <a:rPr lang="fr-CA" dirty="0"/>
              <a:t>Expérimentation Et Analyse</a:t>
            </a:r>
          </a:p>
          <a:p>
            <a:pPr lvl="1"/>
            <a:r>
              <a:rPr lang="fr-CA" dirty="0"/>
              <a:t>Synthèse De L’expérimentation</a:t>
            </a:r>
          </a:p>
          <a:p>
            <a:pPr marL="0" indent="0">
              <a:buNone/>
            </a:pPr>
            <a:r>
              <a:rPr lang="fr-CA" dirty="0"/>
              <a:t>PARTIE 2</a:t>
            </a:r>
          </a:p>
          <a:p>
            <a:pPr lvl="1"/>
            <a:r>
              <a:rPr lang="fr-CA" dirty="0"/>
              <a:t>Critères PEAS</a:t>
            </a:r>
          </a:p>
          <a:p>
            <a:pPr lvl="1"/>
            <a:r>
              <a:rPr lang="fr-CA" dirty="0"/>
              <a:t>Choix du système de résolution</a:t>
            </a:r>
          </a:p>
          <a:p>
            <a:pPr lvl="1"/>
            <a:r>
              <a:rPr lang="fr-CA" dirty="0"/>
              <a:t>Tests</a:t>
            </a:r>
          </a:p>
          <a:p>
            <a:r>
              <a:rPr lang="fr-CA" dirty="0"/>
              <a:t>CONCLUSION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144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AFB18-F1F9-4B84-9DA6-61DD6BD9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94371-2310-49CE-AC7F-DCF8F6E3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Problématique</a:t>
            </a:r>
          </a:p>
          <a:p>
            <a:r>
              <a:rPr lang="fr-CA" dirty="0"/>
              <a:t>Objectif</a:t>
            </a:r>
          </a:p>
          <a:p>
            <a:r>
              <a:rPr lang="fr-CA" dirty="0"/>
              <a:t>Portée </a:t>
            </a:r>
          </a:p>
          <a:p>
            <a:r>
              <a:rPr lang="fr-CA" dirty="0"/>
              <a:t>Principale fonction 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81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AFB18-F1F9-4B84-9DA6-61DD6BD9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CADRE THÉORIQUE DE WEKA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1244657-1044-4622-A8B6-B30E82C88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369" y="2249488"/>
            <a:ext cx="983808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7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C6CCC-6514-4F04-9544-D157491F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EXPÉRIMENTATION ET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D202F0-769D-47E5-8728-83D9548D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Algorithme bas niveaux</a:t>
            </a:r>
          </a:p>
          <a:p>
            <a:r>
              <a:rPr lang="fr-CA" dirty="0"/>
              <a:t>Algorithme de haut niveau</a:t>
            </a:r>
          </a:p>
        </p:txBody>
      </p:sp>
    </p:spTree>
    <p:extLst>
      <p:ext uri="{BB962C8B-B14F-4D97-AF65-F5344CB8AC3E}">
        <p14:creationId xmlns:p14="http://schemas.microsoft.com/office/powerpoint/2010/main" val="57256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BDB36-A552-4EFB-B7C6-903AE890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Algorithme bas niveaux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A3509-B579-497F-AE76-CE96EECCF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9250"/>
            <a:ext cx="9905999" cy="5076825"/>
          </a:xfrm>
        </p:spPr>
        <p:txBody>
          <a:bodyPr/>
          <a:lstStyle/>
          <a:p>
            <a:r>
              <a:rPr lang="fr-CA" b="1" i="1" dirty="0" err="1"/>
              <a:t>Discretise</a:t>
            </a:r>
            <a:r>
              <a:rPr lang="fr-CA" b="1" i="1" dirty="0"/>
              <a:t> : </a:t>
            </a:r>
            <a:r>
              <a:rPr lang="fr-CA" dirty="0"/>
              <a:t>cette fonctionnalité permet de faire la conversion de données numérique en données nominales. </a:t>
            </a:r>
          </a:p>
          <a:p>
            <a:r>
              <a:rPr lang="fr-CA" b="1" i="1" dirty="0" err="1"/>
              <a:t>AttributSelection</a:t>
            </a:r>
            <a:r>
              <a:rPr lang="fr-CA" b="1" i="1" dirty="0"/>
              <a:t> : </a:t>
            </a:r>
            <a:r>
              <a:rPr lang="fr-CA" dirty="0"/>
              <a:t>peut être utilisé pour sélectionner des attributs. Il est très flexible et permet de combiner différentes méthodes de recherche et d'évaluation.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0CE0AF-CB2E-4E19-9F82-66BBE789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61" y="4076700"/>
            <a:ext cx="9144000" cy="2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4D7E6-7082-4F90-BB5D-9ECB6185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Algorithme de haut niveau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FC7DF-B622-4DF1-93CC-DB281B1B9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1150"/>
            <a:ext cx="9905999" cy="5143500"/>
          </a:xfrm>
        </p:spPr>
        <p:txBody>
          <a:bodyPr/>
          <a:lstStyle/>
          <a:p>
            <a:r>
              <a:rPr lang="fr-CA" b="1" dirty="0"/>
              <a:t>L’algorithme J48 : </a:t>
            </a:r>
            <a:r>
              <a:rPr lang="fr-CA" dirty="0"/>
              <a:t>Classificateur qui génère un arbre de décision.</a:t>
            </a:r>
          </a:p>
          <a:p>
            <a:r>
              <a:rPr lang="fr-CA" b="1" dirty="0"/>
              <a:t>L’algorithme IBK : </a:t>
            </a:r>
            <a:r>
              <a:rPr lang="fr-CA" dirty="0"/>
              <a:t>L’algorithme IBK est une version alternative de l’algorithme k-plus proche voisin, utilisé dans la classification k-plus proche voisin.</a:t>
            </a:r>
          </a:p>
          <a:p>
            <a:endParaRPr lang="fr-CA" b="1" i="1" dirty="0"/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8F6127-69DC-4434-BB82-2ED3B9F0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3162300"/>
            <a:ext cx="7705725" cy="33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6EB9D-E83C-4D64-A3BD-318B3BF4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SYNTHÈSE DE L’EXPÉRIMENTATION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A20ED-A064-4F83-A272-2C15EB89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Contact-</a:t>
            </a:r>
            <a:r>
              <a:rPr lang="fr-CA" dirty="0" err="1"/>
              <a:t>lenses.arff</a:t>
            </a:r>
            <a:endParaRPr lang="fr-CA" dirty="0"/>
          </a:p>
          <a:p>
            <a:r>
              <a:rPr lang="fr-CA" dirty="0" err="1"/>
              <a:t>iris.arff</a:t>
            </a:r>
            <a:endParaRPr lang="fr-CA" dirty="0"/>
          </a:p>
          <a:p>
            <a:r>
              <a:rPr lang="fr-CA" dirty="0" err="1"/>
              <a:t>weather.nominal.arff</a:t>
            </a:r>
            <a:endParaRPr lang="fr-CA" dirty="0"/>
          </a:p>
          <a:p>
            <a:r>
              <a:rPr lang="fr-CA" dirty="0" err="1"/>
              <a:t>credit_g.arff</a:t>
            </a:r>
            <a:endParaRPr lang="fr-CA" dirty="0"/>
          </a:p>
          <a:p>
            <a:r>
              <a:rPr lang="fr-CA" dirty="0" err="1"/>
              <a:t>vote.arff</a:t>
            </a:r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8061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235EED7B1734B9ED02716A4AD38A3" ma:contentTypeVersion="6" ma:contentTypeDescription="Crée un document." ma:contentTypeScope="" ma:versionID="8ab280ce8ba51266bd5d9d0108b1b498">
  <xsd:schema xmlns:xsd="http://www.w3.org/2001/XMLSchema" xmlns:xs="http://www.w3.org/2001/XMLSchema" xmlns:p="http://schemas.microsoft.com/office/2006/metadata/properties" xmlns:ns2="cdd34663-2d44-42d7-ab6c-91825dea21d5" targetNamespace="http://schemas.microsoft.com/office/2006/metadata/properties" ma:root="true" ma:fieldsID="b8ee283b1344689b034c6995ba46b48e" ns2:_="">
    <xsd:import namespace="cdd34663-2d44-42d7-ab6c-91825dea21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34663-2d44-42d7-ab6c-91825dea2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BFB9AF-A445-46E2-B366-5C218DF3C7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939C6E-0FC4-4336-A9B8-15F19C8B5B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39E18C-A049-40E7-99A2-53C4F14A8E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34663-2d44-42d7-ab6c-91825dea21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</TotalTime>
  <Words>355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Tw Cen MT</vt:lpstr>
      <vt:lpstr>Circuit</vt:lpstr>
      <vt:lpstr>INF 1183 INTELLIGENCE ARTIFICIELLE</vt:lpstr>
      <vt:lpstr>Exploration ET expérimentation DANS L’environnement d'IA – Weka ◊ Conception d’un agent intelligent (PEAS) </vt:lpstr>
      <vt:lpstr>PLAN DE PRESENTATION</vt:lpstr>
      <vt:lpstr>INTRODUCTION</vt:lpstr>
      <vt:lpstr>CADRE THÉORIQUE DE WEKA</vt:lpstr>
      <vt:lpstr>EXPÉRIMENTATION ET ANALYSE</vt:lpstr>
      <vt:lpstr>Algorithme bas niveaux</vt:lpstr>
      <vt:lpstr>Algorithme de haut niveau </vt:lpstr>
      <vt:lpstr>SYNTHÈSE DE L’EXPÉRIMENTATION</vt:lpstr>
      <vt:lpstr>Contact-lenses.arff</vt:lpstr>
      <vt:lpstr>Tableau de SYNTHÈSE</vt:lpstr>
      <vt:lpstr>Critères PEAS</vt:lpstr>
      <vt:lpstr>Choix du système de résolution</vt:lpstr>
      <vt:lpstr>TEST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 1183 INTELLIGENCE ARTIFICIELLE</dc:title>
  <dc:creator>Nsotha Tchato, Gaël Patrick</dc:creator>
  <cp:lastModifiedBy>Nsotha Tchato, Gaël Patrick</cp:lastModifiedBy>
  <cp:revision>13</cp:revision>
  <dcterms:created xsi:type="dcterms:W3CDTF">2021-12-04T01:56:34Z</dcterms:created>
  <dcterms:modified xsi:type="dcterms:W3CDTF">2021-12-12T02:12:54Z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0x01010071B235EED7B1734B9ED02716A4AD38A3</vt:lpwstr>
  </property>
</Properties>
</file>