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pha Ceesay" userId="b171501d-9b3c-43d5-99dd-ce761598272a" providerId="ADAL" clId="{7A9C1C25-AB3A-4A65-9C77-F2AF67262E62}"/>
    <pc:docChg chg="modSld">
      <pc:chgData name="Yusupha Ceesay" userId="b171501d-9b3c-43d5-99dd-ce761598272a" providerId="ADAL" clId="{7A9C1C25-AB3A-4A65-9C77-F2AF67262E62}" dt="2024-07-29T10:52:22.750" v="1" actId="20577"/>
      <pc:docMkLst>
        <pc:docMk/>
      </pc:docMkLst>
      <pc:sldChg chg="modSp mod">
        <pc:chgData name="Yusupha Ceesay" userId="b171501d-9b3c-43d5-99dd-ce761598272a" providerId="ADAL" clId="{7A9C1C25-AB3A-4A65-9C77-F2AF67262E62}" dt="2024-07-29T10:52:22.750" v="1" actId="20577"/>
        <pc:sldMkLst>
          <pc:docMk/>
          <pc:sldMk cId="1333266118" sldId="256"/>
        </pc:sldMkLst>
        <pc:spChg chg="mod">
          <ac:chgData name="Yusupha Ceesay" userId="b171501d-9b3c-43d5-99dd-ce761598272a" providerId="ADAL" clId="{7A9C1C25-AB3A-4A65-9C77-F2AF67262E62}" dt="2024-07-29T10:52:22.750" v="1" actId="20577"/>
          <ac:spMkLst>
            <pc:docMk/>
            <pc:sldMk cId="1333266118" sldId="25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4A61-D27D-4E41-8F4B-2FA52A2A072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4E57-77D8-44F8-BB0D-74EB9A3D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5029" y="531654"/>
            <a:ext cx="1752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Enrolled into </a:t>
            </a:r>
            <a:r>
              <a:rPr lang="en-US" sz="1600" dirty="0" err="1"/>
              <a:t>INDiGO</a:t>
            </a:r>
            <a:r>
              <a:rPr lang="en-US" sz="1600" dirty="0"/>
              <a:t> and EDEN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009" y="902210"/>
            <a:ext cx="1752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Field:</a:t>
            </a:r>
          </a:p>
          <a:p>
            <a:r>
              <a:rPr lang="en-US" sz="1600" dirty="0"/>
              <a:t>EDEN participant with +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hCG</a:t>
            </a:r>
            <a:r>
              <a:rPr lang="en-US" sz="1600" dirty="0"/>
              <a:t>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Invited to </a:t>
            </a:r>
            <a:r>
              <a:rPr lang="en-US" sz="1600" dirty="0" err="1"/>
              <a:t>Keneba</a:t>
            </a:r>
            <a:r>
              <a:rPr lang="en-US" sz="1600" dirty="0"/>
              <a:t> for 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Offered individual sensitization for </a:t>
            </a:r>
            <a:r>
              <a:rPr lang="en-US" sz="1600" dirty="0" err="1"/>
              <a:t>INDiGO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37" y="1430274"/>
            <a:ext cx="122344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Clinic:</a:t>
            </a:r>
          </a:p>
          <a:p>
            <a:r>
              <a:rPr lang="en-US" sz="1600" dirty="0"/>
              <a:t>Obstetric Ultrasound Scan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6307" y="531655"/>
            <a:ext cx="2764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Women eligible for </a:t>
            </a:r>
            <a:r>
              <a:rPr lang="en-US" sz="1600" dirty="0" err="1"/>
              <a:t>INDiGO</a:t>
            </a:r>
            <a:r>
              <a:rPr lang="en-US" sz="1600" dirty="0"/>
              <a:t> invited for informed consent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554" y="6192161"/>
            <a:ext cx="114257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 &gt; 20 week’s gestation</a:t>
            </a:r>
          </a:p>
          <a:p>
            <a:r>
              <a:rPr lang="en-US" sz="1400" baseline="30000" dirty="0"/>
              <a:t>2</a:t>
            </a:r>
            <a:r>
              <a:rPr lang="en-US" sz="1400" dirty="0"/>
              <a:t> not pregnant, either &gt;20 weeks gestation or outside of conception window for EDEN, multiple pregnancy, severely </a:t>
            </a:r>
            <a:r>
              <a:rPr lang="en-US" sz="1400" dirty="0" err="1"/>
              <a:t>anaemic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6307" y="1379833"/>
            <a:ext cx="276436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Women ineligible for INDiGO</a:t>
            </a:r>
            <a:r>
              <a:rPr lang="en-US" sz="1600" baseline="30000" dirty="0"/>
              <a:t>1</a:t>
            </a:r>
            <a:r>
              <a:rPr lang="en-US" sz="1600" dirty="0"/>
              <a:t> or unwilling to go through informed consent process, or to enroll into </a:t>
            </a:r>
            <a:r>
              <a:rPr lang="en-US" sz="1600" dirty="0" err="1"/>
              <a:t>INDiGO</a:t>
            </a:r>
            <a:r>
              <a:rPr lang="en-US" sz="1600" dirty="0"/>
              <a:t> - proceed with EDEN assessments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1707" y="2905467"/>
            <a:ext cx="2764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Women ineligible for both studies</a:t>
            </a:r>
            <a:r>
              <a:rPr lang="en-US" sz="1600" baseline="30000" dirty="0"/>
              <a:t>2</a:t>
            </a:r>
            <a:r>
              <a:rPr lang="en-US" sz="1600" dirty="0"/>
              <a:t>, withdrawn from EDEN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75029" y="1848241"/>
            <a:ext cx="1752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Remain EDEN only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77962" y="1872275"/>
            <a:ext cx="1752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EDEN database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77962" y="654764"/>
            <a:ext cx="1752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INDiGO</a:t>
            </a:r>
            <a:r>
              <a:rPr lang="en-US" sz="1600" dirty="0"/>
              <a:t> database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25007" y="834989"/>
            <a:ext cx="33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854262" y="1116429"/>
            <a:ext cx="0" cy="62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346" y="4072908"/>
            <a:ext cx="11744854" cy="1477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Data flow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from EDEN who consent into </a:t>
            </a:r>
            <a:r>
              <a:rPr lang="en-US" dirty="0" err="1"/>
              <a:t>INDiGO</a:t>
            </a:r>
            <a:r>
              <a:rPr lang="en-US" dirty="0"/>
              <a:t> will have data from ultrasound scan entered into the </a:t>
            </a:r>
            <a:r>
              <a:rPr lang="en-US" dirty="0" err="1"/>
              <a:t>INDiGO</a:t>
            </a:r>
            <a:r>
              <a:rPr lang="en-US" dirty="0"/>
              <a:t> Screening CRF (NB source document, EDEN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point onwards, all data for </a:t>
            </a:r>
            <a:r>
              <a:rPr lang="en-US"/>
              <a:t>dual-enrolled participants </a:t>
            </a:r>
            <a:r>
              <a:rPr lang="en-US" dirty="0"/>
              <a:t>will be collected via </a:t>
            </a:r>
            <a:r>
              <a:rPr lang="en-US" dirty="0" err="1"/>
              <a:t>INDiGO</a:t>
            </a:r>
            <a:r>
              <a:rPr lang="en-US" dirty="0"/>
              <a:t> CRFs and imported into EDEN</a:t>
            </a:r>
          </a:p>
          <a:p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57400" y="2017518"/>
            <a:ext cx="41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11600" y="2017518"/>
            <a:ext cx="34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894667" y="1116429"/>
            <a:ext cx="338666" cy="26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11600" y="2582333"/>
            <a:ext cx="347133" cy="26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72867" y="834989"/>
            <a:ext cx="296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81333" y="2017518"/>
            <a:ext cx="28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525007" y="2017518"/>
            <a:ext cx="33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6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Yusupha Ceesay</cp:lastModifiedBy>
  <cp:revision>6</cp:revision>
  <dcterms:created xsi:type="dcterms:W3CDTF">2022-06-29T12:06:46Z</dcterms:created>
  <dcterms:modified xsi:type="dcterms:W3CDTF">2024-07-29T10:52:25Z</dcterms:modified>
</cp:coreProperties>
</file>