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D3DCB-9889-4E82-8C60-AAAB4FE078FA}" type="doc">
      <dgm:prSet loTypeId="urn:microsoft.com/office/officeart/2005/8/layout/hChevron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4B3A0154-B685-4DD7-94C3-AAB7B28ADA0D}">
      <dgm:prSet phldrT="[Text]"/>
      <dgm:spPr/>
      <dgm:t>
        <a:bodyPr/>
        <a:lstStyle/>
        <a:p>
          <a:r>
            <a:rPr lang="en-GB" dirty="0"/>
            <a:t>Jan</a:t>
          </a:r>
        </a:p>
      </dgm:t>
    </dgm:pt>
    <dgm:pt modelId="{02CE361E-C564-4128-B388-A9ADDFB192DF}" type="parTrans" cxnId="{2FFE454F-5FFD-4205-9243-E14921C94516}">
      <dgm:prSet/>
      <dgm:spPr/>
      <dgm:t>
        <a:bodyPr/>
        <a:lstStyle/>
        <a:p>
          <a:endParaRPr lang="en-GB"/>
        </a:p>
      </dgm:t>
    </dgm:pt>
    <dgm:pt modelId="{2F0A1320-52D2-45E0-9152-9436E89FB230}" type="sibTrans" cxnId="{2FFE454F-5FFD-4205-9243-E14921C94516}">
      <dgm:prSet/>
      <dgm:spPr/>
      <dgm:t>
        <a:bodyPr/>
        <a:lstStyle/>
        <a:p>
          <a:endParaRPr lang="en-GB"/>
        </a:p>
      </dgm:t>
    </dgm:pt>
    <dgm:pt modelId="{442077FB-2DE4-4D1C-B453-1811807AC060}">
      <dgm:prSet phldrT="[Text]"/>
      <dgm:spPr/>
      <dgm:t>
        <a:bodyPr/>
        <a:lstStyle/>
        <a:p>
          <a:r>
            <a:rPr lang="en-GB" dirty="0"/>
            <a:t>Week 1</a:t>
          </a:r>
        </a:p>
      </dgm:t>
    </dgm:pt>
    <dgm:pt modelId="{87C0CED0-6240-4B90-B8F3-91B98F4EB426}" type="parTrans" cxnId="{7AC3D62C-3BF6-4CAD-AF2C-D5353C00ECFF}">
      <dgm:prSet/>
      <dgm:spPr/>
      <dgm:t>
        <a:bodyPr/>
        <a:lstStyle/>
        <a:p>
          <a:endParaRPr lang="en-GB"/>
        </a:p>
      </dgm:t>
    </dgm:pt>
    <dgm:pt modelId="{C4B595E1-CF8B-4ACD-B9B2-3E94FD05AE8D}" type="sibTrans" cxnId="{7AC3D62C-3BF6-4CAD-AF2C-D5353C00ECFF}">
      <dgm:prSet/>
      <dgm:spPr/>
      <dgm:t>
        <a:bodyPr/>
        <a:lstStyle/>
        <a:p>
          <a:endParaRPr lang="en-GB"/>
        </a:p>
      </dgm:t>
    </dgm:pt>
    <dgm:pt modelId="{8CA44100-5319-4B65-876A-5152E751323B}">
      <dgm:prSet phldrT="[Text]"/>
      <dgm:spPr/>
      <dgm:t>
        <a:bodyPr/>
        <a:lstStyle/>
        <a:p>
          <a:r>
            <a:rPr lang="en-GB" dirty="0"/>
            <a:t>Week 2</a:t>
          </a:r>
        </a:p>
      </dgm:t>
    </dgm:pt>
    <dgm:pt modelId="{1DB7A996-D7C2-4AEA-8798-47B4FEA4FBEF}" type="parTrans" cxnId="{E3F07779-871A-4D61-ADCE-78671131DA4D}">
      <dgm:prSet/>
      <dgm:spPr/>
      <dgm:t>
        <a:bodyPr/>
        <a:lstStyle/>
        <a:p>
          <a:endParaRPr lang="en-GB"/>
        </a:p>
      </dgm:t>
    </dgm:pt>
    <dgm:pt modelId="{D1BC6D26-AEAB-4C4A-A8B0-3B9C7A5624AC}" type="sibTrans" cxnId="{E3F07779-871A-4D61-ADCE-78671131DA4D}">
      <dgm:prSet/>
      <dgm:spPr/>
      <dgm:t>
        <a:bodyPr/>
        <a:lstStyle/>
        <a:p>
          <a:endParaRPr lang="en-GB"/>
        </a:p>
      </dgm:t>
    </dgm:pt>
    <dgm:pt modelId="{4CFE1D93-BF55-40D5-B553-4BB6B396DEB3}">
      <dgm:prSet phldrT="[Text]"/>
      <dgm:spPr/>
      <dgm:t>
        <a:bodyPr/>
        <a:lstStyle/>
        <a:p>
          <a:r>
            <a:rPr lang="en-GB" dirty="0"/>
            <a:t>Feb</a:t>
          </a:r>
        </a:p>
      </dgm:t>
    </dgm:pt>
    <dgm:pt modelId="{CC68E573-5FFD-4943-9C23-F1862F056921}" type="parTrans" cxnId="{6A8096E7-40E4-44A8-8F04-A18A29E948C6}">
      <dgm:prSet/>
      <dgm:spPr/>
      <dgm:t>
        <a:bodyPr/>
        <a:lstStyle/>
        <a:p>
          <a:endParaRPr lang="en-GB"/>
        </a:p>
      </dgm:t>
    </dgm:pt>
    <dgm:pt modelId="{79C9F6BC-086A-4A41-874C-4C98DC6879D3}" type="sibTrans" cxnId="{6A8096E7-40E4-44A8-8F04-A18A29E948C6}">
      <dgm:prSet/>
      <dgm:spPr/>
      <dgm:t>
        <a:bodyPr/>
        <a:lstStyle/>
        <a:p>
          <a:endParaRPr lang="en-GB"/>
        </a:p>
      </dgm:t>
    </dgm:pt>
    <dgm:pt modelId="{B01F6962-7E79-418D-A99C-2F62DF73725D}">
      <dgm:prSet phldrT="[Text]"/>
      <dgm:spPr/>
      <dgm:t>
        <a:bodyPr/>
        <a:lstStyle/>
        <a:p>
          <a:r>
            <a:rPr lang="en-GB"/>
            <a:t>Week 1</a:t>
          </a:r>
          <a:endParaRPr lang="en-GB" dirty="0"/>
        </a:p>
      </dgm:t>
    </dgm:pt>
    <dgm:pt modelId="{B08288CF-A30F-4669-B7F1-B0445F901BA2}" type="parTrans" cxnId="{11F39582-4BEA-4042-9C24-6BB9941F1AA9}">
      <dgm:prSet/>
      <dgm:spPr/>
      <dgm:t>
        <a:bodyPr/>
        <a:lstStyle/>
        <a:p>
          <a:endParaRPr lang="en-GB"/>
        </a:p>
      </dgm:t>
    </dgm:pt>
    <dgm:pt modelId="{51C8A234-B109-49C7-BB6D-C6749268BAD1}" type="sibTrans" cxnId="{11F39582-4BEA-4042-9C24-6BB9941F1AA9}">
      <dgm:prSet/>
      <dgm:spPr/>
      <dgm:t>
        <a:bodyPr/>
        <a:lstStyle/>
        <a:p>
          <a:endParaRPr lang="en-GB"/>
        </a:p>
      </dgm:t>
    </dgm:pt>
    <dgm:pt modelId="{7942B4C6-EEAA-44DC-9403-4EBE6B25471A}">
      <dgm:prSet/>
      <dgm:spPr/>
      <dgm:t>
        <a:bodyPr/>
        <a:lstStyle/>
        <a:p>
          <a:r>
            <a:rPr lang="en-GB" dirty="0"/>
            <a:t>Week 3</a:t>
          </a:r>
        </a:p>
      </dgm:t>
    </dgm:pt>
    <dgm:pt modelId="{B43FC7F1-D42F-45AB-B2A6-62BD8AFD4950}" type="parTrans" cxnId="{62AD79B3-38C7-4386-BB57-652CDC9EBDBA}">
      <dgm:prSet/>
      <dgm:spPr/>
      <dgm:t>
        <a:bodyPr/>
        <a:lstStyle/>
        <a:p>
          <a:endParaRPr lang="en-GB"/>
        </a:p>
      </dgm:t>
    </dgm:pt>
    <dgm:pt modelId="{385940FF-B015-40BA-8043-ADE379ADF2F3}" type="sibTrans" cxnId="{62AD79B3-38C7-4386-BB57-652CDC9EBDBA}">
      <dgm:prSet/>
      <dgm:spPr/>
      <dgm:t>
        <a:bodyPr/>
        <a:lstStyle/>
        <a:p>
          <a:endParaRPr lang="en-GB"/>
        </a:p>
      </dgm:t>
    </dgm:pt>
    <dgm:pt modelId="{30407544-C325-45DB-9239-B336AF758651}">
      <dgm:prSet/>
      <dgm:spPr/>
      <dgm:t>
        <a:bodyPr/>
        <a:lstStyle/>
        <a:p>
          <a:r>
            <a:rPr lang="en-GB" dirty="0"/>
            <a:t>Week 4</a:t>
          </a:r>
        </a:p>
      </dgm:t>
    </dgm:pt>
    <dgm:pt modelId="{6E2AF52A-3915-42F2-9B01-E4403D56521B}" type="parTrans" cxnId="{FEA4B1E4-A371-46A1-A9DC-113086A62A15}">
      <dgm:prSet/>
      <dgm:spPr/>
      <dgm:t>
        <a:bodyPr/>
        <a:lstStyle/>
        <a:p>
          <a:endParaRPr lang="en-GB"/>
        </a:p>
      </dgm:t>
    </dgm:pt>
    <dgm:pt modelId="{58B1302D-DA78-412D-8E9D-EB0C40E5E3B9}" type="sibTrans" cxnId="{FEA4B1E4-A371-46A1-A9DC-113086A62A15}">
      <dgm:prSet/>
      <dgm:spPr/>
      <dgm:t>
        <a:bodyPr/>
        <a:lstStyle/>
        <a:p>
          <a:endParaRPr lang="en-GB"/>
        </a:p>
      </dgm:t>
    </dgm:pt>
    <dgm:pt modelId="{8C781E35-5128-42D4-8074-7EA066C10CCA}">
      <dgm:prSet/>
      <dgm:spPr/>
      <dgm:t>
        <a:bodyPr/>
        <a:lstStyle/>
        <a:p>
          <a:r>
            <a:rPr lang="en-GB" dirty="0"/>
            <a:t>March</a:t>
          </a:r>
        </a:p>
      </dgm:t>
    </dgm:pt>
    <dgm:pt modelId="{22955C5D-C5D3-4BB1-827A-22DFB8EE44EC}" type="parTrans" cxnId="{832AB508-C333-4A2F-B07D-A53F46BE06C5}">
      <dgm:prSet/>
      <dgm:spPr/>
      <dgm:t>
        <a:bodyPr/>
        <a:lstStyle/>
        <a:p>
          <a:endParaRPr lang="en-GB"/>
        </a:p>
      </dgm:t>
    </dgm:pt>
    <dgm:pt modelId="{D9D7E3F5-77B9-4C01-A382-AA245366A468}" type="sibTrans" cxnId="{832AB508-C333-4A2F-B07D-A53F46BE06C5}">
      <dgm:prSet/>
      <dgm:spPr/>
      <dgm:t>
        <a:bodyPr/>
        <a:lstStyle/>
        <a:p>
          <a:endParaRPr lang="en-GB"/>
        </a:p>
      </dgm:t>
    </dgm:pt>
    <dgm:pt modelId="{573BC503-A882-41FC-84B2-01F64408275B}">
      <dgm:prSet/>
      <dgm:spPr/>
      <dgm:t>
        <a:bodyPr/>
        <a:lstStyle/>
        <a:p>
          <a:r>
            <a:rPr lang="en-GB" dirty="0"/>
            <a:t>April</a:t>
          </a:r>
        </a:p>
      </dgm:t>
    </dgm:pt>
    <dgm:pt modelId="{1ADF15D3-AF20-45CA-92FF-28FB8F1580B1}" type="parTrans" cxnId="{F448688F-6961-4776-825D-77FA71228D21}">
      <dgm:prSet/>
      <dgm:spPr/>
      <dgm:t>
        <a:bodyPr/>
        <a:lstStyle/>
        <a:p>
          <a:endParaRPr lang="en-GB"/>
        </a:p>
      </dgm:t>
    </dgm:pt>
    <dgm:pt modelId="{5BC4B52B-190C-4F8B-A423-A9090C9297AC}" type="sibTrans" cxnId="{F448688F-6961-4776-825D-77FA71228D21}">
      <dgm:prSet/>
      <dgm:spPr/>
      <dgm:t>
        <a:bodyPr/>
        <a:lstStyle/>
        <a:p>
          <a:endParaRPr lang="en-GB"/>
        </a:p>
      </dgm:t>
    </dgm:pt>
    <dgm:pt modelId="{9F95BCC1-304A-4ACD-AAA8-80A07C22F754}">
      <dgm:prSet/>
      <dgm:spPr/>
      <dgm:t>
        <a:bodyPr/>
        <a:lstStyle/>
        <a:p>
          <a:r>
            <a:rPr lang="en-GB" dirty="0"/>
            <a:t>May</a:t>
          </a:r>
        </a:p>
      </dgm:t>
    </dgm:pt>
    <dgm:pt modelId="{F7F3670C-31A1-44CA-98D9-A234B4DE95F5}" type="parTrans" cxnId="{4E686FE8-6B06-4F03-9C36-99DFB1DDA3AD}">
      <dgm:prSet/>
      <dgm:spPr/>
      <dgm:t>
        <a:bodyPr/>
        <a:lstStyle/>
        <a:p>
          <a:endParaRPr lang="en-GB"/>
        </a:p>
      </dgm:t>
    </dgm:pt>
    <dgm:pt modelId="{99579CE2-B7C2-4038-BF07-E4FDFA7680E7}" type="sibTrans" cxnId="{4E686FE8-6B06-4F03-9C36-99DFB1DDA3AD}">
      <dgm:prSet/>
      <dgm:spPr/>
      <dgm:t>
        <a:bodyPr/>
        <a:lstStyle/>
        <a:p>
          <a:endParaRPr lang="en-GB"/>
        </a:p>
      </dgm:t>
    </dgm:pt>
    <dgm:pt modelId="{3AA1599F-34E4-4F86-9EB3-4F348A87F287}">
      <dgm:prSet/>
      <dgm:spPr/>
      <dgm:t>
        <a:bodyPr/>
        <a:lstStyle/>
        <a:p>
          <a:r>
            <a:rPr lang="en-GB" dirty="0"/>
            <a:t>June</a:t>
          </a:r>
        </a:p>
      </dgm:t>
    </dgm:pt>
    <dgm:pt modelId="{9E2DCBB3-3E50-42F5-A349-E6265DDF10C4}" type="parTrans" cxnId="{8DFB7EC2-4077-430A-9737-AA43983960FD}">
      <dgm:prSet/>
      <dgm:spPr/>
      <dgm:t>
        <a:bodyPr/>
        <a:lstStyle/>
        <a:p>
          <a:endParaRPr lang="en-GB"/>
        </a:p>
      </dgm:t>
    </dgm:pt>
    <dgm:pt modelId="{27D17E83-7469-46FA-A09D-CBAF30A5341B}" type="sibTrans" cxnId="{8DFB7EC2-4077-430A-9737-AA43983960FD}">
      <dgm:prSet/>
      <dgm:spPr/>
      <dgm:t>
        <a:bodyPr/>
        <a:lstStyle/>
        <a:p>
          <a:endParaRPr lang="en-GB"/>
        </a:p>
      </dgm:t>
    </dgm:pt>
    <dgm:pt modelId="{21C527AA-FE38-4884-9CBE-D3AC224FA099}">
      <dgm:prSet/>
      <dgm:spPr/>
      <dgm:t>
        <a:bodyPr/>
        <a:lstStyle/>
        <a:p>
          <a:r>
            <a:rPr lang="en-GB" dirty="0"/>
            <a:t>July</a:t>
          </a:r>
        </a:p>
      </dgm:t>
    </dgm:pt>
    <dgm:pt modelId="{8519B339-F2D4-4AA2-8728-F5A795DFF428}" type="parTrans" cxnId="{D738E4FD-1753-42DA-95B6-B33C892A1B31}">
      <dgm:prSet/>
      <dgm:spPr/>
      <dgm:t>
        <a:bodyPr/>
        <a:lstStyle/>
        <a:p>
          <a:endParaRPr lang="en-GB"/>
        </a:p>
      </dgm:t>
    </dgm:pt>
    <dgm:pt modelId="{D6317E0C-FB23-408C-BB30-301B6B4742AD}" type="sibTrans" cxnId="{D738E4FD-1753-42DA-95B6-B33C892A1B31}">
      <dgm:prSet/>
      <dgm:spPr/>
      <dgm:t>
        <a:bodyPr/>
        <a:lstStyle/>
        <a:p>
          <a:endParaRPr lang="en-GB"/>
        </a:p>
      </dgm:t>
    </dgm:pt>
    <dgm:pt modelId="{B95C3945-80CF-43C6-BDD4-A554F72D3A1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en-GB" dirty="0"/>
            <a:t>August</a:t>
          </a:r>
        </a:p>
      </dgm:t>
    </dgm:pt>
    <dgm:pt modelId="{FC33CEFC-2879-4EC2-91AF-1FD53CE45B7E}" type="parTrans" cxnId="{56AD7D1B-9E8E-44FB-A33C-5998464A4CB5}">
      <dgm:prSet/>
      <dgm:spPr/>
      <dgm:t>
        <a:bodyPr/>
        <a:lstStyle/>
        <a:p>
          <a:endParaRPr lang="en-GB"/>
        </a:p>
      </dgm:t>
    </dgm:pt>
    <dgm:pt modelId="{7B47FF9F-728B-45FB-87A5-4A95024AC42D}" type="sibTrans" cxnId="{56AD7D1B-9E8E-44FB-A33C-5998464A4CB5}">
      <dgm:prSet/>
      <dgm:spPr/>
      <dgm:t>
        <a:bodyPr/>
        <a:lstStyle/>
        <a:p>
          <a:endParaRPr lang="en-GB"/>
        </a:p>
      </dgm:t>
    </dgm:pt>
    <dgm:pt modelId="{93DD7E82-131F-4F16-9FDD-A9F0BA862F5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GB" dirty="0"/>
            <a:t>Sept</a:t>
          </a:r>
        </a:p>
      </dgm:t>
    </dgm:pt>
    <dgm:pt modelId="{CAE925A2-3CF1-477A-855E-44493D214298}" type="parTrans" cxnId="{D466B8DB-28B9-49AC-8BEF-E09C9DA21AB8}">
      <dgm:prSet/>
      <dgm:spPr/>
      <dgm:t>
        <a:bodyPr/>
        <a:lstStyle/>
        <a:p>
          <a:endParaRPr lang="en-GB"/>
        </a:p>
      </dgm:t>
    </dgm:pt>
    <dgm:pt modelId="{EBD0C64F-6181-4005-9019-1CFFDBCEB189}" type="sibTrans" cxnId="{D466B8DB-28B9-49AC-8BEF-E09C9DA21AB8}">
      <dgm:prSet/>
      <dgm:spPr/>
      <dgm:t>
        <a:bodyPr/>
        <a:lstStyle/>
        <a:p>
          <a:endParaRPr lang="en-GB"/>
        </a:p>
      </dgm:t>
    </dgm:pt>
    <dgm:pt modelId="{83732FFA-1089-43B9-AC65-09E276E4DCE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GB" dirty="0"/>
            <a:t>Oct</a:t>
          </a:r>
        </a:p>
      </dgm:t>
    </dgm:pt>
    <dgm:pt modelId="{CCC70C31-3219-41A4-B1AF-A9BECC8545A2}" type="parTrans" cxnId="{B682A540-6E66-4A2C-BAF7-319514B60826}">
      <dgm:prSet/>
      <dgm:spPr/>
      <dgm:t>
        <a:bodyPr/>
        <a:lstStyle/>
        <a:p>
          <a:endParaRPr lang="en-GB"/>
        </a:p>
      </dgm:t>
    </dgm:pt>
    <dgm:pt modelId="{24B5DB70-6892-42B5-8FDD-FD578FE8C9CD}" type="sibTrans" cxnId="{B682A540-6E66-4A2C-BAF7-319514B60826}">
      <dgm:prSet/>
      <dgm:spPr/>
      <dgm:t>
        <a:bodyPr/>
        <a:lstStyle/>
        <a:p>
          <a:endParaRPr lang="en-GB"/>
        </a:p>
      </dgm:t>
    </dgm:pt>
    <dgm:pt modelId="{F01EA7CD-49F9-4388-A836-BCB400F75D6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GB" dirty="0"/>
            <a:t>Nov</a:t>
          </a:r>
        </a:p>
      </dgm:t>
    </dgm:pt>
    <dgm:pt modelId="{CF5F6E19-0E66-44DB-95EE-32CA025AC787}" type="parTrans" cxnId="{F3F28AA0-4A55-4FDE-B806-AE2EB24BC7DF}">
      <dgm:prSet/>
      <dgm:spPr/>
      <dgm:t>
        <a:bodyPr/>
        <a:lstStyle/>
        <a:p>
          <a:endParaRPr lang="en-GB"/>
        </a:p>
      </dgm:t>
    </dgm:pt>
    <dgm:pt modelId="{A522BB82-C852-40AF-9EBD-A2DF6BB4446A}" type="sibTrans" cxnId="{F3F28AA0-4A55-4FDE-B806-AE2EB24BC7DF}">
      <dgm:prSet/>
      <dgm:spPr/>
      <dgm:t>
        <a:bodyPr/>
        <a:lstStyle/>
        <a:p>
          <a:endParaRPr lang="en-GB"/>
        </a:p>
      </dgm:t>
    </dgm:pt>
    <dgm:pt modelId="{BCDAA5C5-C78F-4CF5-A367-89FD6BEA0AE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GB" dirty="0"/>
            <a:t>Dec</a:t>
          </a:r>
        </a:p>
      </dgm:t>
    </dgm:pt>
    <dgm:pt modelId="{2A40C25F-7572-413F-8F7F-076D1260435A}" type="parTrans" cxnId="{AA699653-EDC1-4BE2-A09D-83B00B532991}">
      <dgm:prSet/>
      <dgm:spPr/>
      <dgm:t>
        <a:bodyPr/>
        <a:lstStyle/>
        <a:p>
          <a:endParaRPr lang="en-GB"/>
        </a:p>
      </dgm:t>
    </dgm:pt>
    <dgm:pt modelId="{6B1B2D63-111F-45C9-9E81-02F8BFA5D44A}" type="sibTrans" cxnId="{AA699653-EDC1-4BE2-A09D-83B00B532991}">
      <dgm:prSet/>
      <dgm:spPr/>
      <dgm:t>
        <a:bodyPr/>
        <a:lstStyle/>
        <a:p>
          <a:endParaRPr lang="en-GB"/>
        </a:p>
      </dgm:t>
    </dgm:pt>
    <dgm:pt modelId="{C032D8BE-4237-4D95-A259-B54FD077607E}">
      <dgm:prSet/>
      <dgm:spPr/>
      <dgm:t>
        <a:bodyPr/>
        <a:lstStyle/>
        <a:p>
          <a:r>
            <a:rPr lang="en-GB"/>
            <a:t>Week 1</a:t>
          </a:r>
          <a:endParaRPr lang="en-GB" dirty="0"/>
        </a:p>
      </dgm:t>
    </dgm:pt>
    <dgm:pt modelId="{8F5E671B-C126-4206-BFCF-518642BEB59F}" type="parTrans" cxnId="{7E5EBAC7-2BBC-4A06-A902-57772246900C}">
      <dgm:prSet/>
      <dgm:spPr/>
      <dgm:t>
        <a:bodyPr/>
        <a:lstStyle/>
        <a:p>
          <a:endParaRPr lang="en-GB"/>
        </a:p>
      </dgm:t>
    </dgm:pt>
    <dgm:pt modelId="{A3FD3127-B0AF-4F1F-8EF6-B905E13708DA}" type="sibTrans" cxnId="{7E5EBAC7-2BBC-4A06-A902-57772246900C}">
      <dgm:prSet/>
      <dgm:spPr/>
      <dgm:t>
        <a:bodyPr/>
        <a:lstStyle/>
        <a:p>
          <a:endParaRPr lang="en-GB"/>
        </a:p>
      </dgm:t>
    </dgm:pt>
    <dgm:pt modelId="{C36A811D-B1C0-4E83-9EB0-00930490F0E6}">
      <dgm:prSet/>
      <dgm:spPr/>
      <dgm:t>
        <a:bodyPr/>
        <a:lstStyle/>
        <a:p>
          <a:r>
            <a:rPr lang="en-GB"/>
            <a:t>Week 1</a:t>
          </a:r>
          <a:endParaRPr lang="en-GB" dirty="0"/>
        </a:p>
      </dgm:t>
    </dgm:pt>
    <dgm:pt modelId="{8AB67FCF-D54B-4E69-A49C-1534EEAB5A49}" type="parTrans" cxnId="{24DF18E9-C09C-4399-ADCD-9DF3FA5E1D6C}">
      <dgm:prSet/>
      <dgm:spPr/>
      <dgm:t>
        <a:bodyPr/>
        <a:lstStyle/>
        <a:p>
          <a:endParaRPr lang="en-GB"/>
        </a:p>
      </dgm:t>
    </dgm:pt>
    <dgm:pt modelId="{EDBE07FE-161D-4DE2-ACF9-684E47BE2337}" type="sibTrans" cxnId="{24DF18E9-C09C-4399-ADCD-9DF3FA5E1D6C}">
      <dgm:prSet/>
      <dgm:spPr/>
      <dgm:t>
        <a:bodyPr/>
        <a:lstStyle/>
        <a:p>
          <a:endParaRPr lang="en-GB"/>
        </a:p>
      </dgm:t>
    </dgm:pt>
    <dgm:pt modelId="{4A3FB454-69D3-478F-ABF9-825E7773650A}">
      <dgm:prSet/>
      <dgm:spPr/>
      <dgm:t>
        <a:bodyPr/>
        <a:lstStyle/>
        <a:p>
          <a:r>
            <a:rPr lang="en-GB"/>
            <a:t>Week 1</a:t>
          </a:r>
          <a:endParaRPr lang="en-GB" dirty="0"/>
        </a:p>
      </dgm:t>
    </dgm:pt>
    <dgm:pt modelId="{C0DB592D-7B25-436D-81C9-FBC236733E05}" type="parTrans" cxnId="{F3FA75C4-4BB9-4434-A7D8-85D7A07CA963}">
      <dgm:prSet/>
      <dgm:spPr/>
      <dgm:t>
        <a:bodyPr/>
        <a:lstStyle/>
        <a:p>
          <a:endParaRPr lang="en-GB"/>
        </a:p>
      </dgm:t>
    </dgm:pt>
    <dgm:pt modelId="{626DAC52-271B-4C70-8BE7-2C6A3A73568B}" type="sibTrans" cxnId="{F3FA75C4-4BB9-4434-A7D8-85D7A07CA963}">
      <dgm:prSet/>
      <dgm:spPr/>
      <dgm:t>
        <a:bodyPr/>
        <a:lstStyle/>
        <a:p>
          <a:endParaRPr lang="en-GB"/>
        </a:p>
      </dgm:t>
    </dgm:pt>
    <dgm:pt modelId="{431D007E-D28E-4CDA-A1BE-829A9045DBD8}">
      <dgm:prSet/>
      <dgm:spPr/>
      <dgm:t>
        <a:bodyPr/>
        <a:lstStyle/>
        <a:p>
          <a:r>
            <a:rPr lang="en-GB" dirty="0"/>
            <a:t>Week 1</a:t>
          </a:r>
        </a:p>
      </dgm:t>
    </dgm:pt>
    <dgm:pt modelId="{658F9267-1542-4F78-BE49-3E87F98A34C4}" type="parTrans" cxnId="{BD617B6A-8EC1-401E-BD61-A3E79E388208}">
      <dgm:prSet/>
      <dgm:spPr/>
      <dgm:t>
        <a:bodyPr/>
        <a:lstStyle/>
        <a:p>
          <a:endParaRPr lang="en-GB"/>
        </a:p>
      </dgm:t>
    </dgm:pt>
    <dgm:pt modelId="{9A2CED69-D0A7-4C30-A220-78B4D8AAA162}" type="sibTrans" cxnId="{BD617B6A-8EC1-401E-BD61-A3E79E388208}">
      <dgm:prSet/>
      <dgm:spPr/>
      <dgm:t>
        <a:bodyPr/>
        <a:lstStyle/>
        <a:p>
          <a:endParaRPr lang="en-GB"/>
        </a:p>
      </dgm:t>
    </dgm:pt>
    <dgm:pt modelId="{118986B2-FFF7-4784-9DFB-7B21F133E905}">
      <dgm:prSet/>
      <dgm:spPr/>
      <dgm:t>
        <a:bodyPr/>
        <a:lstStyle/>
        <a:p>
          <a:r>
            <a:rPr lang="en-GB"/>
            <a:t>Week 2</a:t>
          </a:r>
          <a:endParaRPr lang="en-GB" dirty="0"/>
        </a:p>
      </dgm:t>
    </dgm:pt>
    <dgm:pt modelId="{CCABFD03-9FA2-4318-808B-427D44153831}" type="parTrans" cxnId="{D33922CE-11B8-4A7E-90EF-774B2F8A4190}">
      <dgm:prSet/>
      <dgm:spPr/>
      <dgm:t>
        <a:bodyPr/>
        <a:lstStyle/>
        <a:p>
          <a:endParaRPr lang="en-GB"/>
        </a:p>
      </dgm:t>
    </dgm:pt>
    <dgm:pt modelId="{CB7E9C33-5A5D-41E1-9752-FCA641CE0657}" type="sibTrans" cxnId="{D33922CE-11B8-4A7E-90EF-774B2F8A4190}">
      <dgm:prSet/>
      <dgm:spPr/>
      <dgm:t>
        <a:bodyPr/>
        <a:lstStyle/>
        <a:p>
          <a:endParaRPr lang="en-GB"/>
        </a:p>
      </dgm:t>
    </dgm:pt>
    <dgm:pt modelId="{35588CA8-3F6A-4D10-85FC-D24518381A09}">
      <dgm:prSet/>
      <dgm:spPr/>
      <dgm:t>
        <a:bodyPr/>
        <a:lstStyle/>
        <a:p>
          <a:r>
            <a:rPr lang="en-GB"/>
            <a:t>Week 3</a:t>
          </a:r>
          <a:endParaRPr lang="en-GB" dirty="0"/>
        </a:p>
      </dgm:t>
    </dgm:pt>
    <dgm:pt modelId="{89206572-E370-4149-9453-C307B8F002C5}" type="parTrans" cxnId="{01ABD025-8FB8-4BD4-81A3-0E61E331B0A5}">
      <dgm:prSet/>
      <dgm:spPr/>
      <dgm:t>
        <a:bodyPr/>
        <a:lstStyle/>
        <a:p>
          <a:endParaRPr lang="en-GB"/>
        </a:p>
      </dgm:t>
    </dgm:pt>
    <dgm:pt modelId="{49C4CEA7-D6EC-4638-880B-316789020F6B}" type="sibTrans" cxnId="{01ABD025-8FB8-4BD4-81A3-0E61E331B0A5}">
      <dgm:prSet/>
      <dgm:spPr/>
      <dgm:t>
        <a:bodyPr/>
        <a:lstStyle/>
        <a:p>
          <a:endParaRPr lang="en-GB"/>
        </a:p>
      </dgm:t>
    </dgm:pt>
    <dgm:pt modelId="{4EA9811C-C6FF-464D-9490-8964FAE41087}">
      <dgm:prSet/>
      <dgm:spPr/>
      <dgm:t>
        <a:bodyPr/>
        <a:lstStyle/>
        <a:p>
          <a:r>
            <a:rPr lang="en-GB" dirty="0"/>
            <a:t>Week 4</a:t>
          </a:r>
        </a:p>
      </dgm:t>
    </dgm:pt>
    <dgm:pt modelId="{DA83C03F-A739-4656-AC2C-C1F9015C2E41}" type="parTrans" cxnId="{6B286297-D116-4CAC-9624-910BE2734CA2}">
      <dgm:prSet/>
      <dgm:spPr/>
      <dgm:t>
        <a:bodyPr/>
        <a:lstStyle/>
        <a:p>
          <a:endParaRPr lang="en-GB"/>
        </a:p>
      </dgm:t>
    </dgm:pt>
    <dgm:pt modelId="{290C0680-44A3-44B7-B060-7ECE11C4F06F}" type="sibTrans" cxnId="{6B286297-D116-4CAC-9624-910BE2734CA2}">
      <dgm:prSet/>
      <dgm:spPr/>
      <dgm:t>
        <a:bodyPr/>
        <a:lstStyle/>
        <a:p>
          <a:endParaRPr lang="en-GB"/>
        </a:p>
      </dgm:t>
    </dgm:pt>
    <dgm:pt modelId="{77CA673C-A58F-40E0-AED7-4E96370E4E4D}">
      <dgm:prSet/>
      <dgm:spPr/>
      <dgm:t>
        <a:bodyPr/>
        <a:lstStyle/>
        <a:p>
          <a:r>
            <a:rPr lang="en-GB"/>
            <a:t>Week 2</a:t>
          </a:r>
          <a:endParaRPr lang="en-GB" dirty="0"/>
        </a:p>
      </dgm:t>
    </dgm:pt>
    <dgm:pt modelId="{772FBBAE-3F5E-4B0B-8E49-D971C3B70C92}" type="parTrans" cxnId="{C5EE49A6-C63E-4A34-9CB1-A32962CE2D85}">
      <dgm:prSet/>
      <dgm:spPr/>
      <dgm:t>
        <a:bodyPr/>
        <a:lstStyle/>
        <a:p>
          <a:endParaRPr lang="en-GB"/>
        </a:p>
      </dgm:t>
    </dgm:pt>
    <dgm:pt modelId="{8BABFF86-C298-4F43-B2D1-1F36AAD44B8E}" type="sibTrans" cxnId="{C5EE49A6-C63E-4A34-9CB1-A32962CE2D85}">
      <dgm:prSet/>
      <dgm:spPr/>
      <dgm:t>
        <a:bodyPr/>
        <a:lstStyle/>
        <a:p>
          <a:endParaRPr lang="en-GB"/>
        </a:p>
      </dgm:t>
    </dgm:pt>
    <dgm:pt modelId="{8CF1A0D0-DFAF-4DD4-B97A-E9D805D3AE11}">
      <dgm:prSet/>
      <dgm:spPr/>
      <dgm:t>
        <a:bodyPr/>
        <a:lstStyle/>
        <a:p>
          <a:r>
            <a:rPr lang="en-GB"/>
            <a:t>Week 3</a:t>
          </a:r>
          <a:endParaRPr lang="en-GB" dirty="0"/>
        </a:p>
      </dgm:t>
    </dgm:pt>
    <dgm:pt modelId="{DCF13B6C-D8C3-462F-8A95-B04AE3E5873F}" type="parTrans" cxnId="{0CCE9169-B39D-4762-BCAE-63A49E3E3823}">
      <dgm:prSet/>
      <dgm:spPr/>
      <dgm:t>
        <a:bodyPr/>
        <a:lstStyle/>
        <a:p>
          <a:endParaRPr lang="en-GB"/>
        </a:p>
      </dgm:t>
    </dgm:pt>
    <dgm:pt modelId="{D5D42F1D-ACEF-4690-9FBF-F6FB2CAC185B}" type="sibTrans" cxnId="{0CCE9169-B39D-4762-BCAE-63A49E3E3823}">
      <dgm:prSet/>
      <dgm:spPr/>
      <dgm:t>
        <a:bodyPr/>
        <a:lstStyle/>
        <a:p>
          <a:endParaRPr lang="en-GB"/>
        </a:p>
      </dgm:t>
    </dgm:pt>
    <dgm:pt modelId="{4E5746FE-0BF4-479C-8EC3-3E53612E24D8}">
      <dgm:prSet/>
      <dgm:spPr/>
      <dgm:t>
        <a:bodyPr/>
        <a:lstStyle/>
        <a:p>
          <a:r>
            <a:rPr lang="en-GB" dirty="0"/>
            <a:t>Week 4</a:t>
          </a:r>
        </a:p>
      </dgm:t>
    </dgm:pt>
    <dgm:pt modelId="{88C200DC-9665-4608-B1BD-F73DF79F4F10}" type="parTrans" cxnId="{39FA0F41-BCCC-4812-9BC3-020BE17022ED}">
      <dgm:prSet/>
      <dgm:spPr/>
      <dgm:t>
        <a:bodyPr/>
        <a:lstStyle/>
        <a:p>
          <a:endParaRPr lang="en-GB"/>
        </a:p>
      </dgm:t>
    </dgm:pt>
    <dgm:pt modelId="{7F797B67-8BC4-4869-8BCE-ECFB83B9C445}" type="sibTrans" cxnId="{39FA0F41-BCCC-4812-9BC3-020BE17022ED}">
      <dgm:prSet/>
      <dgm:spPr/>
      <dgm:t>
        <a:bodyPr/>
        <a:lstStyle/>
        <a:p>
          <a:endParaRPr lang="en-GB"/>
        </a:p>
      </dgm:t>
    </dgm:pt>
    <dgm:pt modelId="{B7E2E4D5-C63F-462F-A67E-576E46D643EE}">
      <dgm:prSet/>
      <dgm:spPr/>
      <dgm:t>
        <a:bodyPr/>
        <a:lstStyle/>
        <a:p>
          <a:r>
            <a:rPr lang="en-GB"/>
            <a:t>Week 2</a:t>
          </a:r>
          <a:endParaRPr lang="en-GB" dirty="0"/>
        </a:p>
      </dgm:t>
    </dgm:pt>
    <dgm:pt modelId="{D3FEC53A-3A49-4384-9DD1-C278CE12F411}" type="parTrans" cxnId="{E746403B-43B3-408D-BC46-FE1C4EF45227}">
      <dgm:prSet/>
      <dgm:spPr/>
      <dgm:t>
        <a:bodyPr/>
        <a:lstStyle/>
        <a:p>
          <a:endParaRPr lang="en-GB"/>
        </a:p>
      </dgm:t>
    </dgm:pt>
    <dgm:pt modelId="{361EB20D-0584-42AE-A2FF-018856598EE1}" type="sibTrans" cxnId="{E746403B-43B3-408D-BC46-FE1C4EF45227}">
      <dgm:prSet/>
      <dgm:spPr/>
      <dgm:t>
        <a:bodyPr/>
        <a:lstStyle/>
        <a:p>
          <a:endParaRPr lang="en-GB"/>
        </a:p>
      </dgm:t>
    </dgm:pt>
    <dgm:pt modelId="{921D2449-AD96-47F5-A1C0-589E82181039}">
      <dgm:prSet/>
      <dgm:spPr/>
      <dgm:t>
        <a:bodyPr/>
        <a:lstStyle/>
        <a:p>
          <a:r>
            <a:rPr lang="en-GB"/>
            <a:t>Week 3</a:t>
          </a:r>
          <a:endParaRPr lang="en-GB" dirty="0"/>
        </a:p>
      </dgm:t>
    </dgm:pt>
    <dgm:pt modelId="{4F63D29F-0C98-46A4-A602-25BCA74C5AAE}" type="parTrans" cxnId="{FF02E89A-60EC-4F3B-B912-47BC3604F5D7}">
      <dgm:prSet/>
      <dgm:spPr/>
      <dgm:t>
        <a:bodyPr/>
        <a:lstStyle/>
        <a:p>
          <a:endParaRPr lang="en-GB"/>
        </a:p>
      </dgm:t>
    </dgm:pt>
    <dgm:pt modelId="{DCE8519A-2CD2-4942-A4DA-4DCDF8C39E4C}" type="sibTrans" cxnId="{FF02E89A-60EC-4F3B-B912-47BC3604F5D7}">
      <dgm:prSet/>
      <dgm:spPr/>
      <dgm:t>
        <a:bodyPr/>
        <a:lstStyle/>
        <a:p>
          <a:endParaRPr lang="en-GB"/>
        </a:p>
      </dgm:t>
    </dgm:pt>
    <dgm:pt modelId="{B34E6A09-5D0A-4262-9469-723759231F4D}">
      <dgm:prSet/>
      <dgm:spPr/>
      <dgm:t>
        <a:bodyPr/>
        <a:lstStyle/>
        <a:p>
          <a:r>
            <a:rPr lang="en-GB" dirty="0"/>
            <a:t>Week 4</a:t>
          </a:r>
        </a:p>
      </dgm:t>
    </dgm:pt>
    <dgm:pt modelId="{3139EE1A-6DC7-4999-8657-3CA454209F3D}" type="parTrans" cxnId="{FB96C7F7-3BFD-4DEB-A76B-3EE0458E3EB0}">
      <dgm:prSet/>
      <dgm:spPr/>
      <dgm:t>
        <a:bodyPr/>
        <a:lstStyle/>
        <a:p>
          <a:endParaRPr lang="en-GB"/>
        </a:p>
      </dgm:t>
    </dgm:pt>
    <dgm:pt modelId="{CC229AEB-842E-48F4-8E45-225A6F4877F7}" type="sibTrans" cxnId="{FB96C7F7-3BFD-4DEB-A76B-3EE0458E3EB0}">
      <dgm:prSet/>
      <dgm:spPr/>
      <dgm:t>
        <a:bodyPr/>
        <a:lstStyle/>
        <a:p>
          <a:endParaRPr lang="en-GB"/>
        </a:p>
      </dgm:t>
    </dgm:pt>
    <dgm:pt modelId="{EF8E5E74-90CB-4A9B-AD01-04FBFA9F127B}">
      <dgm:prSet/>
      <dgm:spPr/>
      <dgm:t>
        <a:bodyPr/>
        <a:lstStyle/>
        <a:p>
          <a:r>
            <a:rPr lang="en-GB"/>
            <a:t>Week 2</a:t>
          </a:r>
          <a:endParaRPr lang="en-GB" dirty="0"/>
        </a:p>
      </dgm:t>
    </dgm:pt>
    <dgm:pt modelId="{0E996689-D7FC-4FCD-B829-4070CA500CB8}" type="parTrans" cxnId="{841FD147-C64F-42D4-9A12-A98093818090}">
      <dgm:prSet/>
      <dgm:spPr/>
      <dgm:t>
        <a:bodyPr/>
        <a:lstStyle/>
        <a:p>
          <a:endParaRPr lang="en-GB"/>
        </a:p>
      </dgm:t>
    </dgm:pt>
    <dgm:pt modelId="{8BCBD829-CE32-4386-A942-C6BD0B7C000A}" type="sibTrans" cxnId="{841FD147-C64F-42D4-9A12-A98093818090}">
      <dgm:prSet/>
      <dgm:spPr/>
      <dgm:t>
        <a:bodyPr/>
        <a:lstStyle/>
        <a:p>
          <a:endParaRPr lang="en-GB"/>
        </a:p>
      </dgm:t>
    </dgm:pt>
    <dgm:pt modelId="{7684777E-BCA3-427C-9779-2D50AB41FCA4}">
      <dgm:prSet/>
      <dgm:spPr/>
      <dgm:t>
        <a:bodyPr/>
        <a:lstStyle/>
        <a:p>
          <a:r>
            <a:rPr lang="en-GB"/>
            <a:t>Week 3</a:t>
          </a:r>
          <a:endParaRPr lang="en-GB" dirty="0"/>
        </a:p>
      </dgm:t>
    </dgm:pt>
    <dgm:pt modelId="{701EBC24-4AE8-4951-881D-FBA472E34008}" type="parTrans" cxnId="{CCAF41F9-80F6-47E6-A4EE-694185F939C3}">
      <dgm:prSet/>
      <dgm:spPr/>
      <dgm:t>
        <a:bodyPr/>
        <a:lstStyle/>
        <a:p>
          <a:endParaRPr lang="en-GB"/>
        </a:p>
      </dgm:t>
    </dgm:pt>
    <dgm:pt modelId="{18A0665E-DACD-455F-AC0B-82BC41F87E8D}" type="sibTrans" cxnId="{CCAF41F9-80F6-47E6-A4EE-694185F939C3}">
      <dgm:prSet/>
      <dgm:spPr/>
      <dgm:t>
        <a:bodyPr/>
        <a:lstStyle/>
        <a:p>
          <a:endParaRPr lang="en-GB"/>
        </a:p>
      </dgm:t>
    </dgm:pt>
    <dgm:pt modelId="{32E2D164-8C34-4E09-B75F-21F7C2D6BB27}">
      <dgm:prSet/>
      <dgm:spPr/>
      <dgm:t>
        <a:bodyPr/>
        <a:lstStyle/>
        <a:p>
          <a:r>
            <a:rPr lang="en-GB" dirty="0"/>
            <a:t>Week 4</a:t>
          </a:r>
        </a:p>
      </dgm:t>
    </dgm:pt>
    <dgm:pt modelId="{AC93E888-FF1F-406D-8991-C3D81D8C9966}" type="parTrans" cxnId="{C183F722-C556-4A47-AC76-AFAC4EAF80D4}">
      <dgm:prSet/>
      <dgm:spPr/>
      <dgm:t>
        <a:bodyPr/>
        <a:lstStyle/>
        <a:p>
          <a:endParaRPr lang="en-GB"/>
        </a:p>
      </dgm:t>
    </dgm:pt>
    <dgm:pt modelId="{59E801ED-DEEA-4E8A-97EF-68CD4B70E012}" type="sibTrans" cxnId="{C183F722-C556-4A47-AC76-AFAC4EAF80D4}">
      <dgm:prSet/>
      <dgm:spPr/>
      <dgm:t>
        <a:bodyPr/>
        <a:lstStyle/>
        <a:p>
          <a:endParaRPr lang="en-GB"/>
        </a:p>
      </dgm:t>
    </dgm:pt>
    <dgm:pt modelId="{26E51302-0195-45DF-A8E5-0D5A7A750EEB}">
      <dgm:prSet/>
      <dgm:spPr/>
      <dgm:t>
        <a:bodyPr/>
        <a:lstStyle/>
        <a:p>
          <a:r>
            <a:rPr lang="en-GB" dirty="0"/>
            <a:t>Week 2</a:t>
          </a:r>
        </a:p>
      </dgm:t>
    </dgm:pt>
    <dgm:pt modelId="{FE5D6CBF-2F1B-4F92-A2EA-BACE974A452E}" type="parTrans" cxnId="{E0EDD4EB-607C-4010-A9DC-365962A15EDA}">
      <dgm:prSet/>
      <dgm:spPr/>
      <dgm:t>
        <a:bodyPr/>
        <a:lstStyle/>
        <a:p>
          <a:endParaRPr lang="en-GB"/>
        </a:p>
      </dgm:t>
    </dgm:pt>
    <dgm:pt modelId="{54C76571-A158-40E5-BCA2-4F3502341FD3}" type="sibTrans" cxnId="{E0EDD4EB-607C-4010-A9DC-365962A15EDA}">
      <dgm:prSet/>
      <dgm:spPr/>
      <dgm:t>
        <a:bodyPr/>
        <a:lstStyle/>
        <a:p>
          <a:endParaRPr lang="en-GB"/>
        </a:p>
      </dgm:t>
    </dgm:pt>
    <dgm:pt modelId="{00B9CB7B-1705-4A6C-AD44-645700D268DE}">
      <dgm:prSet/>
      <dgm:spPr/>
      <dgm:t>
        <a:bodyPr/>
        <a:lstStyle/>
        <a:p>
          <a:r>
            <a:rPr lang="en-GB" dirty="0"/>
            <a:t>Week 3</a:t>
          </a:r>
        </a:p>
      </dgm:t>
    </dgm:pt>
    <dgm:pt modelId="{ECC5BA2A-AAD5-4E07-90FD-62961315E43B}" type="parTrans" cxnId="{8249220A-39C2-43C7-8D74-4BD7ABF61D79}">
      <dgm:prSet/>
      <dgm:spPr/>
      <dgm:t>
        <a:bodyPr/>
        <a:lstStyle/>
        <a:p>
          <a:endParaRPr lang="en-GB"/>
        </a:p>
      </dgm:t>
    </dgm:pt>
    <dgm:pt modelId="{8EB12182-B923-4155-AB92-9F6F66F8E09E}" type="sibTrans" cxnId="{8249220A-39C2-43C7-8D74-4BD7ABF61D79}">
      <dgm:prSet/>
      <dgm:spPr/>
      <dgm:t>
        <a:bodyPr/>
        <a:lstStyle/>
        <a:p>
          <a:endParaRPr lang="en-GB"/>
        </a:p>
      </dgm:t>
    </dgm:pt>
    <dgm:pt modelId="{4A381297-8813-48CF-8E57-D097860A2D8E}">
      <dgm:prSet/>
      <dgm:spPr/>
      <dgm:t>
        <a:bodyPr/>
        <a:lstStyle/>
        <a:p>
          <a:r>
            <a:rPr lang="en-GB" dirty="0"/>
            <a:t>Week 4</a:t>
          </a:r>
        </a:p>
      </dgm:t>
    </dgm:pt>
    <dgm:pt modelId="{C36627DE-80AD-4CB3-859C-C5117D5096CB}" type="parTrans" cxnId="{DC48DA52-6399-4968-9F49-6EE82373061D}">
      <dgm:prSet/>
      <dgm:spPr/>
      <dgm:t>
        <a:bodyPr/>
        <a:lstStyle/>
        <a:p>
          <a:endParaRPr lang="en-GB"/>
        </a:p>
      </dgm:t>
    </dgm:pt>
    <dgm:pt modelId="{44EA4BFE-FADF-4E0B-A2D8-9F4EAE2C4D77}" type="sibTrans" cxnId="{DC48DA52-6399-4968-9F49-6EE82373061D}">
      <dgm:prSet/>
      <dgm:spPr/>
      <dgm:t>
        <a:bodyPr/>
        <a:lstStyle/>
        <a:p>
          <a:endParaRPr lang="en-GB"/>
        </a:p>
      </dgm:t>
    </dgm:pt>
    <dgm:pt modelId="{04338EEE-BD81-4E10-A240-521DAC3A1A93}">
      <dgm:prSet/>
      <dgm:spPr/>
      <dgm:t>
        <a:bodyPr/>
        <a:lstStyle/>
        <a:p>
          <a:r>
            <a:rPr lang="en-GB" dirty="0"/>
            <a:t>Week 1</a:t>
          </a:r>
        </a:p>
      </dgm:t>
    </dgm:pt>
    <dgm:pt modelId="{21F3BEE6-272B-4ADC-8EBB-8A93645B6C41}" type="parTrans" cxnId="{EAC51FE8-912D-4CAC-B863-ED320F4F0615}">
      <dgm:prSet/>
      <dgm:spPr/>
      <dgm:t>
        <a:bodyPr/>
        <a:lstStyle/>
        <a:p>
          <a:endParaRPr lang="en-GB"/>
        </a:p>
      </dgm:t>
    </dgm:pt>
    <dgm:pt modelId="{317425FC-2B47-4411-95AD-37439E559D3C}" type="sibTrans" cxnId="{EAC51FE8-912D-4CAC-B863-ED320F4F0615}">
      <dgm:prSet/>
      <dgm:spPr/>
      <dgm:t>
        <a:bodyPr/>
        <a:lstStyle/>
        <a:p>
          <a:endParaRPr lang="en-GB"/>
        </a:p>
      </dgm:t>
    </dgm:pt>
    <dgm:pt modelId="{30197579-AF9C-426A-96F0-0476C131A99A}">
      <dgm:prSet/>
      <dgm:spPr/>
      <dgm:t>
        <a:bodyPr/>
        <a:lstStyle/>
        <a:p>
          <a:r>
            <a:rPr lang="en-GB" dirty="0"/>
            <a:t>Week 4</a:t>
          </a:r>
        </a:p>
      </dgm:t>
    </dgm:pt>
    <dgm:pt modelId="{5C18F865-3B80-47BB-8B55-E9913ED67C1B}" type="parTrans" cxnId="{03FE0C8E-8DE5-477F-AFE5-4A11660557D7}">
      <dgm:prSet/>
      <dgm:spPr/>
      <dgm:t>
        <a:bodyPr/>
        <a:lstStyle/>
        <a:p>
          <a:endParaRPr lang="en-GB"/>
        </a:p>
      </dgm:t>
    </dgm:pt>
    <dgm:pt modelId="{C6EE4323-1242-42FA-8A6B-629C161EA46A}" type="sibTrans" cxnId="{03FE0C8E-8DE5-477F-AFE5-4A11660557D7}">
      <dgm:prSet/>
      <dgm:spPr/>
      <dgm:t>
        <a:bodyPr/>
        <a:lstStyle/>
        <a:p>
          <a:endParaRPr lang="en-GB"/>
        </a:p>
      </dgm:t>
    </dgm:pt>
    <dgm:pt modelId="{2BBCC743-F043-43D5-AA59-0F3314579B62}">
      <dgm:prSet/>
      <dgm:spPr/>
      <dgm:t>
        <a:bodyPr/>
        <a:lstStyle/>
        <a:p>
          <a:r>
            <a:rPr lang="en-GB" dirty="0"/>
            <a:t>Week 3</a:t>
          </a:r>
        </a:p>
      </dgm:t>
    </dgm:pt>
    <dgm:pt modelId="{7FC0366C-0578-4A2B-94B4-48CDA736C46B}" type="parTrans" cxnId="{B87E82BA-D3DA-4FBE-B977-8B908EE15C56}">
      <dgm:prSet/>
      <dgm:spPr/>
      <dgm:t>
        <a:bodyPr/>
        <a:lstStyle/>
        <a:p>
          <a:endParaRPr lang="en-GB"/>
        </a:p>
      </dgm:t>
    </dgm:pt>
    <dgm:pt modelId="{663B90BE-A578-450B-B534-FF225E2CAD8C}" type="sibTrans" cxnId="{B87E82BA-D3DA-4FBE-B977-8B908EE15C56}">
      <dgm:prSet/>
      <dgm:spPr/>
      <dgm:t>
        <a:bodyPr/>
        <a:lstStyle/>
        <a:p>
          <a:endParaRPr lang="en-GB"/>
        </a:p>
      </dgm:t>
    </dgm:pt>
    <dgm:pt modelId="{0D0611EC-820C-4AB5-B8F1-6AFBA8DBEB90}">
      <dgm:prSet/>
      <dgm:spPr/>
      <dgm:t>
        <a:bodyPr/>
        <a:lstStyle/>
        <a:p>
          <a:r>
            <a:rPr lang="en-GB" dirty="0"/>
            <a:t>Week 4</a:t>
          </a:r>
        </a:p>
      </dgm:t>
    </dgm:pt>
    <dgm:pt modelId="{F012969D-6E85-4EC2-A244-221E143D139E}" type="parTrans" cxnId="{9E0E2DB1-D7F2-426A-B20D-0CD8917AA642}">
      <dgm:prSet/>
      <dgm:spPr/>
      <dgm:t>
        <a:bodyPr/>
        <a:lstStyle/>
        <a:p>
          <a:endParaRPr lang="en-GB"/>
        </a:p>
      </dgm:t>
    </dgm:pt>
    <dgm:pt modelId="{C1D5A52E-67B3-464D-A1BD-36F9D7EA193A}" type="sibTrans" cxnId="{9E0E2DB1-D7F2-426A-B20D-0CD8917AA642}">
      <dgm:prSet/>
      <dgm:spPr/>
      <dgm:t>
        <a:bodyPr/>
        <a:lstStyle/>
        <a:p>
          <a:endParaRPr lang="en-GB"/>
        </a:p>
      </dgm:t>
    </dgm:pt>
    <dgm:pt modelId="{2E1CB270-AB6B-4FAD-9C52-A4B60BDC0CC6}" type="pres">
      <dgm:prSet presAssocID="{064D3DCB-9889-4E82-8C60-AAAB4FE078FA}" presName="Name0" presStyleCnt="0">
        <dgm:presLayoutVars>
          <dgm:dir/>
          <dgm:resizeHandles val="exact"/>
        </dgm:presLayoutVars>
      </dgm:prSet>
      <dgm:spPr/>
    </dgm:pt>
    <dgm:pt modelId="{5AAE06C1-9D24-4AB4-8956-92639FC5E6C9}" type="pres">
      <dgm:prSet presAssocID="{4B3A0154-B685-4DD7-94C3-AAB7B28ADA0D}" presName="parAndChTx" presStyleLbl="node1" presStyleIdx="0" presStyleCnt="12">
        <dgm:presLayoutVars>
          <dgm:bulletEnabled val="1"/>
        </dgm:presLayoutVars>
      </dgm:prSet>
      <dgm:spPr/>
    </dgm:pt>
    <dgm:pt modelId="{CD870BC7-B2DB-4AF5-9CB8-A1737A6779FD}" type="pres">
      <dgm:prSet presAssocID="{2F0A1320-52D2-45E0-9152-9436E89FB230}" presName="parAndChSpace" presStyleCnt="0"/>
      <dgm:spPr/>
    </dgm:pt>
    <dgm:pt modelId="{4762932D-2EA9-4EE3-8D46-BEF0E94C08BF}" type="pres">
      <dgm:prSet presAssocID="{4CFE1D93-BF55-40D5-B553-4BB6B396DEB3}" presName="parAndChTx" presStyleLbl="node1" presStyleIdx="1" presStyleCnt="12">
        <dgm:presLayoutVars>
          <dgm:bulletEnabled val="1"/>
        </dgm:presLayoutVars>
      </dgm:prSet>
      <dgm:spPr/>
    </dgm:pt>
    <dgm:pt modelId="{84C7710F-335D-43F2-8819-0C2DAAD9DC23}" type="pres">
      <dgm:prSet presAssocID="{79C9F6BC-086A-4A41-874C-4C98DC6879D3}" presName="parAndChSpace" presStyleCnt="0"/>
      <dgm:spPr/>
    </dgm:pt>
    <dgm:pt modelId="{CABB2ADD-5F5A-40DE-A184-3D2D5E9E7389}" type="pres">
      <dgm:prSet presAssocID="{8C781E35-5128-42D4-8074-7EA066C10CCA}" presName="parAndChTx" presStyleLbl="node1" presStyleIdx="2" presStyleCnt="12">
        <dgm:presLayoutVars>
          <dgm:bulletEnabled val="1"/>
        </dgm:presLayoutVars>
      </dgm:prSet>
      <dgm:spPr/>
    </dgm:pt>
    <dgm:pt modelId="{46328F28-8E4C-48BA-B22B-80C69376C823}" type="pres">
      <dgm:prSet presAssocID="{D9D7E3F5-77B9-4C01-A382-AA245366A468}" presName="parAndChSpace" presStyleCnt="0"/>
      <dgm:spPr/>
    </dgm:pt>
    <dgm:pt modelId="{942F09D6-B0EB-41F3-80EE-DE1B44CAD3AC}" type="pres">
      <dgm:prSet presAssocID="{573BC503-A882-41FC-84B2-01F64408275B}" presName="parAndChTx" presStyleLbl="node1" presStyleIdx="3" presStyleCnt="12">
        <dgm:presLayoutVars>
          <dgm:bulletEnabled val="1"/>
        </dgm:presLayoutVars>
      </dgm:prSet>
      <dgm:spPr/>
    </dgm:pt>
    <dgm:pt modelId="{43946DBF-9E4A-4EB6-B481-83B97C3EB61D}" type="pres">
      <dgm:prSet presAssocID="{5BC4B52B-190C-4F8B-A423-A9090C9297AC}" presName="parAndChSpace" presStyleCnt="0"/>
      <dgm:spPr/>
    </dgm:pt>
    <dgm:pt modelId="{74E205BE-AC9D-4EEC-921D-848F290CD5A3}" type="pres">
      <dgm:prSet presAssocID="{9F95BCC1-304A-4ACD-AAA8-80A07C22F754}" presName="parAndChTx" presStyleLbl="node1" presStyleIdx="4" presStyleCnt="12">
        <dgm:presLayoutVars>
          <dgm:bulletEnabled val="1"/>
        </dgm:presLayoutVars>
      </dgm:prSet>
      <dgm:spPr/>
    </dgm:pt>
    <dgm:pt modelId="{156AEF45-F258-4E21-B2C0-59BE847EB46D}" type="pres">
      <dgm:prSet presAssocID="{99579CE2-B7C2-4038-BF07-E4FDFA7680E7}" presName="parAndChSpace" presStyleCnt="0"/>
      <dgm:spPr/>
    </dgm:pt>
    <dgm:pt modelId="{515E47C7-3FEF-49DC-B943-563886C6E81E}" type="pres">
      <dgm:prSet presAssocID="{3AA1599F-34E4-4F86-9EB3-4F348A87F287}" presName="parAndChTx" presStyleLbl="node1" presStyleIdx="5" presStyleCnt="12">
        <dgm:presLayoutVars>
          <dgm:bulletEnabled val="1"/>
        </dgm:presLayoutVars>
      </dgm:prSet>
      <dgm:spPr/>
    </dgm:pt>
    <dgm:pt modelId="{9E337DF5-B39F-49BF-8028-59D62ED96DEE}" type="pres">
      <dgm:prSet presAssocID="{27D17E83-7469-46FA-A09D-CBAF30A5341B}" presName="parAndChSpace" presStyleCnt="0"/>
      <dgm:spPr/>
    </dgm:pt>
    <dgm:pt modelId="{B3D183C2-2625-4CBE-AA9B-3CEA1D67A1D1}" type="pres">
      <dgm:prSet presAssocID="{21C527AA-FE38-4884-9CBE-D3AC224FA099}" presName="parAndChTx" presStyleLbl="node1" presStyleIdx="6" presStyleCnt="12">
        <dgm:presLayoutVars>
          <dgm:bulletEnabled val="1"/>
        </dgm:presLayoutVars>
      </dgm:prSet>
      <dgm:spPr/>
    </dgm:pt>
    <dgm:pt modelId="{5225305A-F733-4310-813E-5275028688B7}" type="pres">
      <dgm:prSet presAssocID="{D6317E0C-FB23-408C-BB30-301B6B4742AD}" presName="parAndChSpace" presStyleCnt="0"/>
      <dgm:spPr/>
    </dgm:pt>
    <dgm:pt modelId="{F1BC92A8-4A03-426F-8B5D-FFB48D3568F3}" type="pres">
      <dgm:prSet presAssocID="{B95C3945-80CF-43C6-BDD4-A554F72D3A13}" presName="parAndChTx" presStyleLbl="node1" presStyleIdx="7" presStyleCnt="12">
        <dgm:presLayoutVars>
          <dgm:bulletEnabled val="1"/>
        </dgm:presLayoutVars>
      </dgm:prSet>
      <dgm:spPr/>
    </dgm:pt>
    <dgm:pt modelId="{0ACEDE67-6C72-4343-81F2-F190B6BC788C}" type="pres">
      <dgm:prSet presAssocID="{7B47FF9F-728B-45FB-87A5-4A95024AC42D}" presName="parAndChSpace" presStyleCnt="0"/>
      <dgm:spPr/>
    </dgm:pt>
    <dgm:pt modelId="{96A054A0-74EA-424D-966C-98961BD6921D}" type="pres">
      <dgm:prSet presAssocID="{93DD7E82-131F-4F16-9FDD-A9F0BA862F57}" presName="parAndChTx" presStyleLbl="node1" presStyleIdx="8" presStyleCnt="12">
        <dgm:presLayoutVars>
          <dgm:bulletEnabled val="1"/>
        </dgm:presLayoutVars>
      </dgm:prSet>
      <dgm:spPr/>
    </dgm:pt>
    <dgm:pt modelId="{99A1F58E-AA70-4114-9269-937EB25F1137}" type="pres">
      <dgm:prSet presAssocID="{EBD0C64F-6181-4005-9019-1CFFDBCEB189}" presName="parAndChSpace" presStyleCnt="0"/>
      <dgm:spPr/>
    </dgm:pt>
    <dgm:pt modelId="{030E88D0-96D4-41A5-9DD6-0FEB423A3572}" type="pres">
      <dgm:prSet presAssocID="{83732FFA-1089-43B9-AC65-09E276E4DCE7}" presName="parAndChTx" presStyleLbl="node1" presStyleIdx="9" presStyleCnt="12">
        <dgm:presLayoutVars>
          <dgm:bulletEnabled val="1"/>
        </dgm:presLayoutVars>
      </dgm:prSet>
      <dgm:spPr/>
    </dgm:pt>
    <dgm:pt modelId="{2C3628E1-D510-44B8-8ADB-92907418A0B0}" type="pres">
      <dgm:prSet presAssocID="{24B5DB70-6892-42B5-8FDD-FD578FE8C9CD}" presName="parAndChSpace" presStyleCnt="0"/>
      <dgm:spPr/>
    </dgm:pt>
    <dgm:pt modelId="{E4992EC3-EDDA-4E07-855C-1590CD8FF9CF}" type="pres">
      <dgm:prSet presAssocID="{F01EA7CD-49F9-4388-A836-BCB400F75D66}" presName="parAndChTx" presStyleLbl="node1" presStyleIdx="10" presStyleCnt="12">
        <dgm:presLayoutVars>
          <dgm:bulletEnabled val="1"/>
        </dgm:presLayoutVars>
      </dgm:prSet>
      <dgm:spPr/>
    </dgm:pt>
    <dgm:pt modelId="{05A4347A-1C24-4F92-82CB-20AE92642414}" type="pres">
      <dgm:prSet presAssocID="{A522BB82-C852-40AF-9EBD-A2DF6BB4446A}" presName="parAndChSpace" presStyleCnt="0"/>
      <dgm:spPr/>
    </dgm:pt>
    <dgm:pt modelId="{CE6E5458-DF06-428A-A7E9-CAFEF242849E}" type="pres">
      <dgm:prSet presAssocID="{BCDAA5C5-C78F-4CF5-A367-89FD6BEA0AEF}" presName="parAndChTx" presStyleLbl="node1" presStyleIdx="11" presStyleCnt="12">
        <dgm:presLayoutVars>
          <dgm:bulletEnabled val="1"/>
        </dgm:presLayoutVars>
      </dgm:prSet>
      <dgm:spPr/>
    </dgm:pt>
  </dgm:ptLst>
  <dgm:cxnLst>
    <dgm:cxn modelId="{5C31C200-A3D7-41F0-9D03-029AB0DCB56A}" type="presOf" srcId="{431D007E-D28E-4CDA-A1BE-829A9045DBD8}" destId="{515E47C7-3FEF-49DC-B943-563886C6E81E}" srcOrd="0" destOrd="1" presId="urn:microsoft.com/office/officeart/2005/8/layout/hChevron3"/>
    <dgm:cxn modelId="{D5266C04-14D9-443E-80C0-A4321C72C5E3}" type="presOf" srcId="{30407544-C325-45DB-9239-B336AF758651}" destId="{5AAE06C1-9D24-4AB4-8956-92639FC5E6C9}" srcOrd="0" destOrd="4" presId="urn:microsoft.com/office/officeart/2005/8/layout/hChevron3"/>
    <dgm:cxn modelId="{832AB508-C333-4A2F-B07D-A53F46BE06C5}" srcId="{064D3DCB-9889-4E82-8C60-AAAB4FE078FA}" destId="{8C781E35-5128-42D4-8074-7EA066C10CCA}" srcOrd="2" destOrd="0" parTransId="{22955C5D-C5D3-4BB1-827A-22DFB8EE44EC}" sibTransId="{D9D7E3F5-77B9-4C01-A382-AA245366A468}"/>
    <dgm:cxn modelId="{8249220A-39C2-43C7-8D74-4BD7ABF61D79}" srcId="{3AA1599F-34E4-4F86-9EB3-4F348A87F287}" destId="{00B9CB7B-1705-4A6C-AD44-645700D268DE}" srcOrd="2" destOrd="0" parTransId="{ECC5BA2A-AAD5-4E07-90FD-62961315E43B}" sibTransId="{8EB12182-B923-4155-AB92-9F6F66F8E09E}"/>
    <dgm:cxn modelId="{FB491113-B350-425F-93DD-35552685083A}" type="presOf" srcId="{EF8E5E74-90CB-4A9B-AD01-04FBFA9F127B}" destId="{74E205BE-AC9D-4EEC-921D-848F290CD5A3}" srcOrd="0" destOrd="2" presId="urn:microsoft.com/office/officeart/2005/8/layout/hChevron3"/>
    <dgm:cxn modelId="{46024014-7B76-4FC1-AE64-BB54869037EE}" type="presOf" srcId="{4A381297-8813-48CF-8E57-D097860A2D8E}" destId="{515E47C7-3FEF-49DC-B943-563886C6E81E}" srcOrd="0" destOrd="4" presId="urn:microsoft.com/office/officeart/2005/8/layout/hChevron3"/>
    <dgm:cxn modelId="{56AD7D1B-9E8E-44FB-A33C-5998464A4CB5}" srcId="{064D3DCB-9889-4E82-8C60-AAAB4FE078FA}" destId="{B95C3945-80CF-43C6-BDD4-A554F72D3A13}" srcOrd="7" destOrd="0" parTransId="{FC33CEFC-2879-4EC2-91AF-1FD53CE45B7E}" sibTransId="{7B47FF9F-728B-45FB-87A5-4A95024AC42D}"/>
    <dgm:cxn modelId="{03EFF921-4B64-47F2-88F0-54D562EAEFFA}" type="presOf" srcId="{921D2449-AD96-47F5-A1C0-589E82181039}" destId="{942F09D6-B0EB-41F3-80EE-DE1B44CAD3AC}" srcOrd="0" destOrd="3" presId="urn:microsoft.com/office/officeart/2005/8/layout/hChevron3"/>
    <dgm:cxn modelId="{C183F722-C556-4A47-AC76-AFAC4EAF80D4}" srcId="{9F95BCC1-304A-4ACD-AAA8-80A07C22F754}" destId="{32E2D164-8C34-4E09-B75F-21F7C2D6BB27}" srcOrd="3" destOrd="0" parTransId="{AC93E888-FF1F-406D-8991-C3D81D8C9966}" sibTransId="{59E801ED-DEEA-4E8A-97EF-68CD4B70E012}"/>
    <dgm:cxn modelId="{8DC27B25-FA71-422E-A94D-A35CD867DF5D}" type="presOf" srcId="{B01F6962-7E79-418D-A99C-2F62DF73725D}" destId="{4762932D-2EA9-4EE3-8D46-BEF0E94C08BF}" srcOrd="0" destOrd="1" presId="urn:microsoft.com/office/officeart/2005/8/layout/hChevron3"/>
    <dgm:cxn modelId="{01ABD025-8FB8-4BD4-81A3-0E61E331B0A5}" srcId="{4CFE1D93-BF55-40D5-B553-4BB6B396DEB3}" destId="{35588CA8-3F6A-4D10-85FC-D24518381A09}" srcOrd="2" destOrd="0" parTransId="{89206572-E370-4149-9453-C307B8F002C5}" sibTransId="{49C4CEA7-D6EC-4638-880B-316789020F6B}"/>
    <dgm:cxn modelId="{7AC3D62C-3BF6-4CAD-AF2C-D5353C00ECFF}" srcId="{4B3A0154-B685-4DD7-94C3-AAB7B28ADA0D}" destId="{442077FB-2DE4-4D1C-B453-1811807AC060}" srcOrd="0" destOrd="0" parTransId="{87C0CED0-6240-4B90-B8F3-91B98F4EB426}" sibTransId="{C4B595E1-CF8B-4ACD-B9B2-3E94FD05AE8D}"/>
    <dgm:cxn modelId="{C090D72C-543C-4B64-AE51-1D49A8D03A7A}" type="presOf" srcId="{9F95BCC1-304A-4ACD-AAA8-80A07C22F754}" destId="{74E205BE-AC9D-4EEC-921D-848F290CD5A3}" srcOrd="0" destOrd="0" presId="urn:microsoft.com/office/officeart/2005/8/layout/hChevron3"/>
    <dgm:cxn modelId="{416DA231-7874-41BD-81B7-E407AB756BD7}" type="presOf" srcId="{4CFE1D93-BF55-40D5-B553-4BB6B396DEB3}" destId="{4762932D-2EA9-4EE3-8D46-BEF0E94C08BF}" srcOrd="0" destOrd="0" presId="urn:microsoft.com/office/officeart/2005/8/layout/hChevron3"/>
    <dgm:cxn modelId="{85062D38-9D16-4296-B1BF-29601ED94391}" type="presOf" srcId="{442077FB-2DE4-4D1C-B453-1811807AC060}" destId="{5AAE06C1-9D24-4AB4-8956-92639FC5E6C9}" srcOrd="0" destOrd="1" presId="urn:microsoft.com/office/officeart/2005/8/layout/hChevron3"/>
    <dgm:cxn modelId="{83774B38-00A3-4CB3-91DD-3610741E7D9E}" type="presOf" srcId="{8CF1A0D0-DFAF-4DD4-B97A-E9D805D3AE11}" destId="{CABB2ADD-5F5A-40DE-A184-3D2D5E9E7389}" srcOrd="0" destOrd="3" presId="urn:microsoft.com/office/officeart/2005/8/layout/hChevron3"/>
    <dgm:cxn modelId="{DF8FDF39-4C86-416B-9DE4-B34723321F59}" type="presOf" srcId="{83732FFA-1089-43B9-AC65-09E276E4DCE7}" destId="{030E88D0-96D4-41A5-9DD6-0FEB423A3572}" srcOrd="0" destOrd="0" presId="urn:microsoft.com/office/officeart/2005/8/layout/hChevron3"/>
    <dgm:cxn modelId="{E746403B-43B3-408D-BC46-FE1C4EF45227}" srcId="{573BC503-A882-41FC-84B2-01F64408275B}" destId="{B7E2E4D5-C63F-462F-A67E-576E46D643EE}" srcOrd="1" destOrd="0" parTransId="{D3FEC53A-3A49-4384-9DD1-C278CE12F411}" sibTransId="{361EB20D-0584-42AE-A2FF-018856598EE1}"/>
    <dgm:cxn modelId="{B682A540-6E66-4A2C-BAF7-319514B60826}" srcId="{064D3DCB-9889-4E82-8C60-AAAB4FE078FA}" destId="{83732FFA-1089-43B9-AC65-09E276E4DCE7}" srcOrd="9" destOrd="0" parTransId="{CCC70C31-3219-41A4-B1AF-A9BECC8545A2}" sibTransId="{24B5DB70-6892-42B5-8FDD-FD578FE8C9CD}"/>
    <dgm:cxn modelId="{39FA0F41-BCCC-4812-9BC3-020BE17022ED}" srcId="{8C781E35-5128-42D4-8074-7EA066C10CCA}" destId="{4E5746FE-0BF4-479C-8EC3-3E53612E24D8}" srcOrd="3" destOrd="0" parTransId="{88C200DC-9665-4608-B1BD-F73DF79F4F10}" sibTransId="{7F797B67-8BC4-4869-8BCE-ECFB83B9C445}"/>
    <dgm:cxn modelId="{8F672666-DFF4-41E6-B396-4A36F40BC38E}" type="presOf" srcId="{7684777E-BCA3-427C-9779-2D50AB41FCA4}" destId="{74E205BE-AC9D-4EEC-921D-848F290CD5A3}" srcOrd="0" destOrd="3" presId="urn:microsoft.com/office/officeart/2005/8/layout/hChevron3"/>
    <dgm:cxn modelId="{841FD147-C64F-42D4-9A12-A98093818090}" srcId="{9F95BCC1-304A-4ACD-AAA8-80A07C22F754}" destId="{EF8E5E74-90CB-4A9B-AD01-04FBFA9F127B}" srcOrd="1" destOrd="0" parTransId="{0E996689-D7FC-4FCD-B829-4070CA500CB8}" sibTransId="{8BCBD829-CE32-4386-A942-C6BD0B7C000A}"/>
    <dgm:cxn modelId="{0CCE9169-B39D-4762-BCAE-63A49E3E3823}" srcId="{8C781E35-5128-42D4-8074-7EA066C10CCA}" destId="{8CF1A0D0-DFAF-4DD4-B97A-E9D805D3AE11}" srcOrd="2" destOrd="0" parTransId="{DCF13B6C-D8C3-462F-8A95-B04AE3E5873F}" sibTransId="{D5D42F1D-ACEF-4690-9FBF-F6FB2CAC185B}"/>
    <dgm:cxn modelId="{3BC0286A-565D-4085-9DD7-D1450D4CB3C9}" type="presOf" srcId="{26E51302-0195-45DF-A8E5-0D5A7A750EEB}" destId="{515E47C7-3FEF-49DC-B943-563886C6E81E}" srcOrd="0" destOrd="2" presId="urn:microsoft.com/office/officeart/2005/8/layout/hChevron3"/>
    <dgm:cxn modelId="{BD617B6A-8EC1-401E-BD61-A3E79E388208}" srcId="{3AA1599F-34E4-4F86-9EB3-4F348A87F287}" destId="{431D007E-D28E-4CDA-A1BE-829A9045DBD8}" srcOrd="0" destOrd="0" parTransId="{658F9267-1542-4F78-BE49-3E87F98A34C4}" sibTransId="{9A2CED69-D0A7-4C30-A220-78B4D8AAA162}"/>
    <dgm:cxn modelId="{BA61FA4D-DB1A-4C6C-81A9-14164AB256DE}" type="presOf" srcId="{4E5746FE-0BF4-479C-8EC3-3E53612E24D8}" destId="{CABB2ADD-5F5A-40DE-A184-3D2D5E9E7389}" srcOrd="0" destOrd="4" presId="urn:microsoft.com/office/officeart/2005/8/layout/hChevron3"/>
    <dgm:cxn modelId="{2ECF436E-55D1-46DB-8884-44CA9EF14249}" type="presOf" srcId="{93DD7E82-131F-4F16-9FDD-A9F0BA862F57}" destId="{96A054A0-74EA-424D-966C-98961BD6921D}" srcOrd="0" destOrd="0" presId="urn:microsoft.com/office/officeart/2005/8/layout/hChevron3"/>
    <dgm:cxn modelId="{2FFE454F-5FFD-4205-9243-E14921C94516}" srcId="{064D3DCB-9889-4E82-8C60-AAAB4FE078FA}" destId="{4B3A0154-B685-4DD7-94C3-AAB7B28ADA0D}" srcOrd="0" destOrd="0" parTransId="{02CE361E-C564-4128-B388-A9ADDFB192DF}" sibTransId="{2F0A1320-52D2-45E0-9152-9436E89FB230}"/>
    <dgm:cxn modelId="{CDCBF76F-2632-40BA-85E5-C6F4368EFEE0}" type="presOf" srcId="{BCDAA5C5-C78F-4CF5-A367-89FD6BEA0AEF}" destId="{CE6E5458-DF06-428A-A7E9-CAFEF242849E}" srcOrd="0" destOrd="0" presId="urn:microsoft.com/office/officeart/2005/8/layout/hChevron3"/>
    <dgm:cxn modelId="{B9A32850-1D74-434D-B57D-260F0DDF6B5B}" type="presOf" srcId="{77CA673C-A58F-40E0-AED7-4E96370E4E4D}" destId="{CABB2ADD-5F5A-40DE-A184-3D2D5E9E7389}" srcOrd="0" destOrd="2" presId="urn:microsoft.com/office/officeart/2005/8/layout/hChevron3"/>
    <dgm:cxn modelId="{DC48DA52-6399-4968-9F49-6EE82373061D}" srcId="{3AA1599F-34E4-4F86-9EB3-4F348A87F287}" destId="{4A381297-8813-48CF-8E57-D097860A2D8E}" srcOrd="3" destOrd="0" parTransId="{C36627DE-80AD-4CB3-859C-C5117D5096CB}" sibTransId="{44EA4BFE-FADF-4E0B-A2D8-9F4EAE2C4D77}"/>
    <dgm:cxn modelId="{AA699653-EDC1-4BE2-A09D-83B00B532991}" srcId="{064D3DCB-9889-4E82-8C60-AAAB4FE078FA}" destId="{BCDAA5C5-C78F-4CF5-A367-89FD6BEA0AEF}" srcOrd="11" destOrd="0" parTransId="{2A40C25F-7572-413F-8F7F-076D1260435A}" sibTransId="{6B1B2D63-111F-45C9-9E81-02F8BFA5D44A}"/>
    <dgm:cxn modelId="{1EB51575-D2F9-4F09-8835-CB34AC1578E1}" type="presOf" srcId="{B34E6A09-5D0A-4262-9469-723759231F4D}" destId="{942F09D6-B0EB-41F3-80EE-DE1B44CAD3AC}" srcOrd="0" destOrd="4" presId="urn:microsoft.com/office/officeart/2005/8/layout/hChevron3"/>
    <dgm:cxn modelId="{1FFB0A56-8918-42D3-801C-697C9834AF92}" type="presOf" srcId="{4A3FB454-69D3-478F-ABF9-825E7773650A}" destId="{74E205BE-AC9D-4EEC-921D-848F290CD5A3}" srcOrd="0" destOrd="1" presId="urn:microsoft.com/office/officeart/2005/8/layout/hChevron3"/>
    <dgm:cxn modelId="{6272D756-DCAE-4800-9904-5570A2FCE632}" type="presOf" srcId="{118986B2-FFF7-4784-9DFB-7B21F133E905}" destId="{4762932D-2EA9-4EE3-8D46-BEF0E94C08BF}" srcOrd="0" destOrd="2" presId="urn:microsoft.com/office/officeart/2005/8/layout/hChevron3"/>
    <dgm:cxn modelId="{A7236857-CB7F-493B-90E9-AAF2F5FC19EF}" type="presOf" srcId="{00B9CB7B-1705-4A6C-AD44-645700D268DE}" destId="{515E47C7-3FEF-49DC-B943-563886C6E81E}" srcOrd="0" destOrd="3" presId="urn:microsoft.com/office/officeart/2005/8/layout/hChevron3"/>
    <dgm:cxn modelId="{857CA957-3F2B-4013-8738-D5694FC2FD62}" type="presOf" srcId="{35588CA8-3F6A-4D10-85FC-D24518381A09}" destId="{4762932D-2EA9-4EE3-8D46-BEF0E94C08BF}" srcOrd="0" destOrd="3" presId="urn:microsoft.com/office/officeart/2005/8/layout/hChevron3"/>
    <dgm:cxn modelId="{9AF83778-0E82-4C10-AED4-50880D2AC7A5}" type="presOf" srcId="{C032D8BE-4237-4D95-A259-B54FD077607E}" destId="{CABB2ADD-5F5A-40DE-A184-3D2D5E9E7389}" srcOrd="0" destOrd="1" presId="urn:microsoft.com/office/officeart/2005/8/layout/hChevron3"/>
    <dgm:cxn modelId="{E3F07779-871A-4D61-ADCE-78671131DA4D}" srcId="{4B3A0154-B685-4DD7-94C3-AAB7B28ADA0D}" destId="{8CA44100-5319-4B65-876A-5152E751323B}" srcOrd="1" destOrd="0" parTransId="{1DB7A996-D7C2-4AEA-8798-47B4FEA4FBEF}" sibTransId="{D1BC6D26-AEAB-4C4A-A8B0-3B9C7A5624AC}"/>
    <dgm:cxn modelId="{11F39582-4BEA-4042-9C24-6BB9941F1AA9}" srcId="{4CFE1D93-BF55-40D5-B553-4BB6B396DEB3}" destId="{B01F6962-7E79-418D-A99C-2F62DF73725D}" srcOrd="0" destOrd="0" parTransId="{B08288CF-A30F-4669-B7F1-B0445F901BA2}" sibTransId="{51C8A234-B109-49C7-BB6D-C6749268BAD1}"/>
    <dgm:cxn modelId="{F89B2F88-8D10-4EFB-A847-E1E4E0A03AF8}" type="presOf" srcId="{573BC503-A882-41FC-84B2-01F64408275B}" destId="{942F09D6-B0EB-41F3-80EE-DE1B44CAD3AC}" srcOrd="0" destOrd="0" presId="urn:microsoft.com/office/officeart/2005/8/layout/hChevron3"/>
    <dgm:cxn modelId="{03FE0C8E-8DE5-477F-AFE5-4A11660557D7}" srcId="{21C527AA-FE38-4884-9CBE-D3AC224FA099}" destId="{30197579-AF9C-426A-96F0-0476C131A99A}" srcOrd="1" destOrd="0" parTransId="{5C18F865-3B80-47BB-8B55-E9913ED67C1B}" sibTransId="{C6EE4323-1242-42FA-8A6B-629C161EA46A}"/>
    <dgm:cxn modelId="{09130D8F-5993-4C84-8A5B-31D675230D5B}" type="presOf" srcId="{3AA1599F-34E4-4F86-9EB3-4F348A87F287}" destId="{515E47C7-3FEF-49DC-B943-563886C6E81E}" srcOrd="0" destOrd="0" presId="urn:microsoft.com/office/officeart/2005/8/layout/hChevron3"/>
    <dgm:cxn modelId="{F448688F-6961-4776-825D-77FA71228D21}" srcId="{064D3DCB-9889-4E82-8C60-AAAB4FE078FA}" destId="{573BC503-A882-41FC-84B2-01F64408275B}" srcOrd="3" destOrd="0" parTransId="{1ADF15D3-AF20-45CA-92FF-28FB8F1580B1}" sibTransId="{5BC4B52B-190C-4F8B-A423-A9090C9297AC}"/>
    <dgm:cxn modelId="{6B286297-D116-4CAC-9624-910BE2734CA2}" srcId="{4CFE1D93-BF55-40D5-B553-4BB6B396DEB3}" destId="{4EA9811C-C6FF-464D-9490-8964FAE41087}" srcOrd="3" destOrd="0" parTransId="{DA83C03F-A739-4656-AC2C-C1F9015C2E41}" sibTransId="{290C0680-44A3-44B7-B060-7ECE11C4F06F}"/>
    <dgm:cxn modelId="{FF02E89A-60EC-4F3B-B912-47BC3604F5D7}" srcId="{573BC503-A882-41FC-84B2-01F64408275B}" destId="{921D2449-AD96-47F5-A1C0-589E82181039}" srcOrd="2" destOrd="0" parTransId="{4F63D29F-0C98-46A4-A602-25BCA74C5AAE}" sibTransId="{DCE8519A-2CD2-4942-A4DA-4DCDF8C39E4C}"/>
    <dgm:cxn modelId="{FFF3FB9B-7E81-4855-A194-C8680C81C542}" type="presOf" srcId="{064D3DCB-9889-4E82-8C60-AAAB4FE078FA}" destId="{2E1CB270-AB6B-4FAD-9C52-A4B60BDC0CC6}" srcOrd="0" destOrd="0" presId="urn:microsoft.com/office/officeart/2005/8/layout/hChevron3"/>
    <dgm:cxn modelId="{F3F28AA0-4A55-4FDE-B806-AE2EB24BC7DF}" srcId="{064D3DCB-9889-4E82-8C60-AAAB4FE078FA}" destId="{F01EA7CD-49F9-4388-A836-BCB400F75D66}" srcOrd="10" destOrd="0" parTransId="{CF5F6E19-0E66-44DB-95EE-32CA025AC787}" sibTransId="{A522BB82-C852-40AF-9EBD-A2DF6BB4446A}"/>
    <dgm:cxn modelId="{C5EE49A6-C63E-4A34-9CB1-A32962CE2D85}" srcId="{8C781E35-5128-42D4-8074-7EA066C10CCA}" destId="{77CA673C-A58F-40E0-AED7-4E96370E4E4D}" srcOrd="1" destOrd="0" parTransId="{772FBBAE-3F5E-4B0B-8E49-D971C3B70C92}" sibTransId="{8BABFF86-C298-4F43-B2D1-1F36AAD44B8E}"/>
    <dgm:cxn modelId="{8CB40BA9-CE8E-43A9-9A35-AD079590E1F6}" type="presOf" srcId="{C36A811D-B1C0-4E83-9EB0-00930490F0E6}" destId="{942F09D6-B0EB-41F3-80EE-DE1B44CAD3AC}" srcOrd="0" destOrd="1" presId="urn:microsoft.com/office/officeart/2005/8/layout/hChevron3"/>
    <dgm:cxn modelId="{9E0E2DB1-D7F2-426A-B20D-0CD8917AA642}" srcId="{21C527AA-FE38-4884-9CBE-D3AC224FA099}" destId="{0D0611EC-820C-4AB5-B8F1-6AFBA8DBEB90}" srcOrd="3" destOrd="0" parTransId="{F012969D-6E85-4EC2-A244-221E143D139E}" sibTransId="{C1D5A52E-67B3-464D-A1BD-36F9D7EA193A}"/>
    <dgm:cxn modelId="{62AD79B3-38C7-4386-BB57-652CDC9EBDBA}" srcId="{4B3A0154-B685-4DD7-94C3-AAB7B28ADA0D}" destId="{7942B4C6-EEAA-44DC-9403-4EBE6B25471A}" srcOrd="2" destOrd="0" parTransId="{B43FC7F1-D42F-45AB-B2A6-62BD8AFD4950}" sibTransId="{385940FF-B015-40BA-8043-ADE379ADF2F3}"/>
    <dgm:cxn modelId="{D8BB49B7-E3D1-41DE-9EC3-B42E2A5795C6}" type="presOf" srcId="{8C781E35-5128-42D4-8074-7EA066C10CCA}" destId="{CABB2ADD-5F5A-40DE-A184-3D2D5E9E7389}" srcOrd="0" destOrd="0" presId="urn:microsoft.com/office/officeart/2005/8/layout/hChevron3"/>
    <dgm:cxn modelId="{B87E82BA-D3DA-4FBE-B977-8B908EE15C56}" srcId="{21C527AA-FE38-4884-9CBE-D3AC224FA099}" destId="{2BBCC743-F043-43D5-AA59-0F3314579B62}" srcOrd="2" destOrd="0" parTransId="{7FC0366C-0578-4A2B-94B4-48CDA736C46B}" sibTransId="{663B90BE-A578-450B-B534-FF225E2CAD8C}"/>
    <dgm:cxn modelId="{941BB6BD-A0FE-49B9-9D4A-5E09B9922278}" type="presOf" srcId="{F01EA7CD-49F9-4388-A836-BCB400F75D66}" destId="{E4992EC3-EDDA-4E07-855C-1590CD8FF9CF}" srcOrd="0" destOrd="0" presId="urn:microsoft.com/office/officeart/2005/8/layout/hChevron3"/>
    <dgm:cxn modelId="{8DFB7EC2-4077-430A-9737-AA43983960FD}" srcId="{064D3DCB-9889-4E82-8C60-AAAB4FE078FA}" destId="{3AA1599F-34E4-4F86-9EB3-4F348A87F287}" srcOrd="5" destOrd="0" parTransId="{9E2DCBB3-3E50-42F5-A349-E6265DDF10C4}" sibTransId="{27D17E83-7469-46FA-A09D-CBAF30A5341B}"/>
    <dgm:cxn modelId="{9205FBC3-0182-4744-B002-6DF705973A05}" type="presOf" srcId="{B95C3945-80CF-43C6-BDD4-A554F72D3A13}" destId="{F1BC92A8-4A03-426F-8B5D-FFB48D3568F3}" srcOrd="0" destOrd="0" presId="urn:microsoft.com/office/officeart/2005/8/layout/hChevron3"/>
    <dgm:cxn modelId="{F3FA75C4-4BB9-4434-A7D8-85D7A07CA963}" srcId="{9F95BCC1-304A-4ACD-AAA8-80A07C22F754}" destId="{4A3FB454-69D3-478F-ABF9-825E7773650A}" srcOrd="0" destOrd="0" parTransId="{C0DB592D-7B25-436D-81C9-FBC236733E05}" sibTransId="{626DAC52-271B-4C70-8BE7-2C6A3A73568B}"/>
    <dgm:cxn modelId="{675EAEC4-2E59-4E15-A723-F4AA13C99E49}" type="presOf" srcId="{21C527AA-FE38-4884-9CBE-D3AC224FA099}" destId="{B3D183C2-2625-4CBE-AA9B-3CEA1D67A1D1}" srcOrd="0" destOrd="0" presId="urn:microsoft.com/office/officeart/2005/8/layout/hChevron3"/>
    <dgm:cxn modelId="{EED8F9C5-6D2D-40EC-8AF1-A9982979E3DE}" type="presOf" srcId="{4EA9811C-C6FF-464D-9490-8964FAE41087}" destId="{4762932D-2EA9-4EE3-8D46-BEF0E94C08BF}" srcOrd="0" destOrd="4" presId="urn:microsoft.com/office/officeart/2005/8/layout/hChevron3"/>
    <dgm:cxn modelId="{7E5EBAC7-2BBC-4A06-A902-57772246900C}" srcId="{8C781E35-5128-42D4-8074-7EA066C10CCA}" destId="{C032D8BE-4237-4D95-A259-B54FD077607E}" srcOrd="0" destOrd="0" parTransId="{8F5E671B-C126-4206-BFCF-518642BEB59F}" sibTransId="{A3FD3127-B0AF-4F1F-8EF6-B905E13708DA}"/>
    <dgm:cxn modelId="{68F809CB-653B-4578-9CF2-97FF4292FBAE}" type="presOf" srcId="{B7E2E4D5-C63F-462F-A67E-576E46D643EE}" destId="{942F09D6-B0EB-41F3-80EE-DE1B44CAD3AC}" srcOrd="0" destOrd="2" presId="urn:microsoft.com/office/officeart/2005/8/layout/hChevron3"/>
    <dgm:cxn modelId="{D33922CE-11B8-4A7E-90EF-774B2F8A4190}" srcId="{4CFE1D93-BF55-40D5-B553-4BB6B396DEB3}" destId="{118986B2-FFF7-4784-9DFB-7B21F133E905}" srcOrd="1" destOrd="0" parTransId="{CCABFD03-9FA2-4318-808B-427D44153831}" sibTransId="{CB7E9C33-5A5D-41E1-9752-FCA641CE0657}"/>
    <dgm:cxn modelId="{BD3DA9D0-E40B-46C6-8658-B64F2709E543}" type="presOf" srcId="{0D0611EC-820C-4AB5-B8F1-6AFBA8DBEB90}" destId="{B3D183C2-2625-4CBE-AA9B-3CEA1D67A1D1}" srcOrd="0" destOrd="4" presId="urn:microsoft.com/office/officeart/2005/8/layout/hChevron3"/>
    <dgm:cxn modelId="{F1FFB8D2-8AF8-4E9E-BB2C-5F930133B900}" type="presOf" srcId="{32E2D164-8C34-4E09-B75F-21F7C2D6BB27}" destId="{74E205BE-AC9D-4EEC-921D-848F290CD5A3}" srcOrd="0" destOrd="4" presId="urn:microsoft.com/office/officeart/2005/8/layout/hChevron3"/>
    <dgm:cxn modelId="{137B53D9-E8C6-4676-9489-73D2C344E147}" type="presOf" srcId="{04338EEE-BD81-4E10-A240-521DAC3A1A93}" destId="{B3D183C2-2625-4CBE-AA9B-3CEA1D67A1D1}" srcOrd="0" destOrd="1" presId="urn:microsoft.com/office/officeart/2005/8/layout/hChevron3"/>
    <dgm:cxn modelId="{D466B8DB-28B9-49AC-8BEF-E09C9DA21AB8}" srcId="{064D3DCB-9889-4E82-8C60-AAAB4FE078FA}" destId="{93DD7E82-131F-4F16-9FDD-A9F0BA862F57}" srcOrd="8" destOrd="0" parTransId="{CAE925A2-3CF1-477A-855E-44493D214298}" sibTransId="{EBD0C64F-6181-4005-9019-1CFFDBCEB189}"/>
    <dgm:cxn modelId="{FEA4B1E4-A371-46A1-A9DC-113086A62A15}" srcId="{4B3A0154-B685-4DD7-94C3-AAB7B28ADA0D}" destId="{30407544-C325-45DB-9239-B336AF758651}" srcOrd="3" destOrd="0" parTransId="{6E2AF52A-3915-42F2-9B01-E4403D56521B}" sibTransId="{58B1302D-DA78-412D-8E9D-EB0C40E5E3B9}"/>
    <dgm:cxn modelId="{6A8096E7-40E4-44A8-8F04-A18A29E948C6}" srcId="{064D3DCB-9889-4E82-8C60-AAAB4FE078FA}" destId="{4CFE1D93-BF55-40D5-B553-4BB6B396DEB3}" srcOrd="1" destOrd="0" parTransId="{CC68E573-5FFD-4943-9C23-F1862F056921}" sibTransId="{79C9F6BC-086A-4A41-874C-4C98DC6879D3}"/>
    <dgm:cxn modelId="{E9FA9DE7-4A9F-4D89-8EC8-70C05FA2635F}" type="presOf" srcId="{2BBCC743-F043-43D5-AA59-0F3314579B62}" destId="{B3D183C2-2625-4CBE-AA9B-3CEA1D67A1D1}" srcOrd="0" destOrd="3" presId="urn:microsoft.com/office/officeart/2005/8/layout/hChevron3"/>
    <dgm:cxn modelId="{AFB2C3E7-D5EF-473F-9CEA-D5A5293EA4DE}" type="presOf" srcId="{4B3A0154-B685-4DD7-94C3-AAB7B28ADA0D}" destId="{5AAE06C1-9D24-4AB4-8956-92639FC5E6C9}" srcOrd="0" destOrd="0" presId="urn:microsoft.com/office/officeart/2005/8/layout/hChevron3"/>
    <dgm:cxn modelId="{EAC51FE8-912D-4CAC-B863-ED320F4F0615}" srcId="{21C527AA-FE38-4884-9CBE-D3AC224FA099}" destId="{04338EEE-BD81-4E10-A240-521DAC3A1A93}" srcOrd="0" destOrd="0" parTransId="{21F3BEE6-272B-4ADC-8EBB-8A93645B6C41}" sibTransId="{317425FC-2B47-4411-95AD-37439E559D3C}"/>
    <dgm:cxn modelId="{4E686FE8-6B06-4F03-9C36-99DFB1DDA3AD}" srcId="{064D3DCB-9889-4E82-8C60-AAAB4FE078FA}" destId="{9F95BCC1-304A-4ACD-AAA8-80A07C22F754}" srcOrd="4" destOrd="0" parTransId="{F7F3670C-31A1-44CA-98D9-A234B4DE95F5}" sibTransId="{99579CE2-B7C2-4038-BF07-E4FDFA7680E7}"/>
    <dgm:cxn modelId="{52C4BBE8-8A1F-41B4-988C-1207BA20BF40}" type="presOf" srcId="{8CA44100-5319-4B65-876A-5152E751323B}" destId="{5AAE06C1-9D24-4AB4-8956-92639FC5E6C9}" srcOrd="0" destOrd="2" presId="urn:microsoft.com/office/officeart/2005/8/layout/hChevron3"/>
    <dgm:cxn modelId="{24DF18E9-C09C-4399-ADCD-9DF3FA5E1D6C}" srcId="{573BC503-A882-41FC-84B2-01F64408275B}" destId="{C36A811D-B1C0-4E83-9EB0-00930490F0E6}" srcOrd="0" destOrd="0" parTransId="{8AB67FCF-D54B-4E69-A49C-1534EEAB5A49}" sibTransId="{EDBE07FE-161D-4DE2-ACF9-684E47BE2337}"/>
    <dgm:cxn modelId="{E0EDD4EB-607C-4010-A9DC-365962A15EDA}" srcId="{3AA1599F-34E4-4F86-9EB3-4F348A87F287}" destId="{26E51302-0195-45DF-A8E5-0D5A7A750EEB}" srcOrd="1" destOrd="0" parTransId="{FE5D6CBF-2F1B-4F92-A2EA-BACE974A452E}" sibTransId="{54C76571-A158-40E5-BCA2-4F3502341FD3}"/>
    <dgm:cxn modelId="{EA1F9DED-25B1-445E-BAE1-9B7A6AC95FC4}" type="presOf" srcId="{30197579-AF9C-426A-96F0-0476C131A99A}" destId="{B3D183C2-2625-4CBE-AA9B-3CEA1D67A1D1}" srcOrd="0" destOrd="2" presId="urn:microsoft.com/office/officeart/2005/8/layout/hChevron3"/>
    <dgm:cxn modelId="{F0E807F6-68F6-4F0A-906F-F0CD98F8ECC5}" type="presOf" srcId="{7942B4C6-EEAA-44DC-9403-4EBE6B25471A}" destId="{5AAE06C1-9D24-4AB4-8956-92639FC5E6C9}" srcOrd="0" destOrd="3" presId="urn:microsoft.com/office/officeart/2005/8/layout/hChevron3"/>
    <dgm:cxn modelId="{FB96C7F7-3BFD-4DEB-A76B-3EE0458E3EB0}" srcId="{573BC503-A882-41FC-84B2-01F64408275B}" destId="{B34E6A09-5D0A-4262-9469-723759231F4D}" srcOrd="3" destOrd="0" parTransId="{3139EE1A-6DC7-4999-8657-3CA454209F3D}" sibTransId="{CC229AEB-842E-48F4-8E45-225A6F4877F7}"/>
    <dgm:cxn modelId="{CCAF41F9-80F6-47E6-A4EE-694185F939C3}" srcId="{9F95BCC1-304A-4ACD-AAA8-80A07C22F754}" destId="{7684777E-BCA3-427C-9779-2D50AB41FCA4}" srcOrd="2" destOrd="0" parTransId="{701EBC24-4AE8-4951-881D-FBA472E34008}" sibTransId="{18A0665E-DACD-455F-AC0B-82BC41F87E8D}"/>
    <dgm:cxn modelId="{D738E4FD-1753-42DA-95B6-B33C892A1B31}" srcId="{064D3DCB-9889-4E82-8C60-AAAB4FE078FA}" destId="{21C527AA-FE38-4884-9CBE-D3AC224FA099}" srcOrd="6" destOrd="0" parTransId="{8519B339-F2D4-4AA2-8728-F5A795DFF428}" sibTransId="{D6317E0C-FB23-408C-BB30-301B6B4742AD}"/>
    <dgm:cxn modelId="{63789CF1-17F5-4668-9864-817E51F70F9B}" type="presParOf" srcId="{2E1CB270-AB6B-4FAD-9C52-A4B60BDC0CC6}" destId="{5AAE06C1-9D24-4AB4-8956-92639FC5E6C9}" srcOrd="0" destOrd="0" presId="urn:microsoft.com/office/officeart/2005/8/layout/hChevron3"/>
    <dgm:cxn modelId="{ADCB4A50-91C0-4C15-B831-469BA08E30A7}" type="presParOf" srcId="{2E1CB270-AB6B-4FAD-9C52-A4B60BDC0CC6}" destId="{CD870BC7-B2DB-4AF5-9CB8-A1737A6779FD}" srcOrd="1" destOrd="0" presId="urn:microsoft.com/office/officeart/2005/8/layout/hChevron3"/>
    <dgm:cxn modelId="{3627925F-2DE2-4D21-AE98-D612890B2C79}" type="presParOf" srcId="{2E1CB270-AB6B-4FAD-9C52-A4B60BDC0CC6}" destId="{4762932D-2EA9-4EE3-8D46-BEF0E94C08BF}" srcOrd="2" destOrd="0" presId="urn:microsoft.com/office/officeart/2005/8/layout/hChevron3"/>
    <dgm:cxn modelId="{AF60C730-A2D2-48D6-A98A-345F650332AB}" type="presParOf" srcId="{2E1CB270-AB6B-4FAD-9C52-A4B60BDC0CC6}" destId="{84C7710F-335D-43F2-8819-0C2DAAD9DC23}" srcOrd="3" destOrd="0" presId="urn:microsoft.com/office/officeart/2005/8/layout/hChevron3"/>
    <dgm:cxn modelId="{93C340BD-BE79-47F5-B2A9-6045A5FD37E0}" type="presParOf" srcId="{2E1CB270-AB6B-4FAD-9C52-A4B60BDC0CC6}" destId="{CABB2ADD-5F5A-40DE-A184-3D2D5E9E7389}" srcOrd="4" destOrd="0" presId="urn:microsoft.com/office/officeart/2005/8/layout/hChevron3"/>
    <dgm:cxn modelId="{62738655-8323-4EF4-8625-563382DE8C18}" type="presParOf" srcId="{2E1CB270-AB6B-4FAD-9C52-A4B60BDC0CC6}" destId="{46328F28-8E4C-48BA-B22B-80C69376C823}" srcOrd="5" destOrd="0" presId="urn:microsoft.com/office/officeart/2005/8/layout/hChevron3"/>
    <dgm:cxn modelId="{F074BF9A-7EA2-4506-8E09-4DDF6B2C5F3E}" type="presParOf" srcId="{2E1CB270-AB6B-4FAD-9C52-A4B60BDC0CC6}" destId="{942F09D6-B0EB-41F3-80EE-DE1B44CAD3AC}" srcOrd="6" destOrd="0" presId="urn:microsoft.com/office/officeart/2005/8/layout/hChevron3"/>
    <dgm:cxn modelId="{CEF546F6-E47B-4F6B-BEC4-345396171F1E}" type="presParOf" srcId="{2E1CB270-AB6B-4FAD-9C52-A4B60BDC0CC6}" destId="{43946DBF-9E4A-4EB6-B481-83B97C3EB61D}" srcOrd="7" destOrd="0" presId="urn:microsoft.com/office/officeart/2005/8/layout/hChevron3"/>
    <dgm:cxn modelId="{3E3AB27B-72D8-4379-B926-A1736FD5972C}" type="presParOf" srcId="{2E1CB270-AB6B-4FAD-9C52-A4B60BDC0CC6}" destId="{74E205BE-AC9D-4EEC-921D-848F290CD5A3}" srcOrd="8" destOrd="0" presId="urn:microsoft.com/office/officeart/2005/8/layout/hChevron3"/>
    <dgm:cxn modelId="{6B85C697-B308-4741-8712-A6F4F87A663F}" type="presParOf" srcId="{2E1CB270-AB6B-4FAD-9C52-A4B60BDC0CC6}" destId="{156AEF45-F258-4E21-B2C0-59BE847EB46D}" srcOrd="9" destOrd="0" presId="urn:microsoft.com/office/officeart/2005/8/layout/hChevron3"/>
    <dgm:cxn modelId="{33E81208-756B-4D2C-9843-3EB81A1151EB}" type="presParOf" srcId="{2E1CB270-AB6B-4FAD-9C52-A4B60BDC0CC6}" destId="{515E47C7-3FEF-49DC-B943-563886C6E81E}" srcOrd="10" destOrd="0" presId="urn:microsoft.com/office/officeart/2005/8/layout/hChevron3"/>
    <dgm:cxn modelId="{687E760F-DE77-4E05-92E1-8341BE6DA9D2}" type="presParOf" srcId="{2E1CB270-AB6B-4FAD-9C52-A4B60BDC0CC6}" destId="{9E337DF5-B39F-49BF-8028-59D62ED96DEE}" srcOrd="11" destOrd="0" presId="urn:microsoft.com/office/officeart/2005/8/layout/hChevron3"/>
    <dgm:cxn modelId="{3C33ADA6-3467-4820-8F8F-A82F14A1B8BB}" type="presParOf" srcId="{2E1CB270-AB6B-4FAD-9C52-A4B60BDC0CC6}" destId="{B3D183C2-2625-4CBE-AA9B-3CEA1D67A1D1}" srcOrd="12" destOrd="0" presId="urn:microsoft.com/office/officeart/2005/8/layout/hChevron3"/>
    <dgm:cxn modelId="{490DF5EB-5BAB-4135-A38D-165DB2D154C5}" type="presParOf" srcId="{2E1CB270-AB6B-4FAD-9C52-A4B60BDC0CC6}" destId="{5225305A-F733-4310-813E-5275028688B7}" srcOrd="13" destOrd="0" presId="urn:microsoft.com/office/officeart/2005/8/layout/hChevron3"/>
    <dgm:cxn modelId="{B0746D3C-44CB-4EFF-810F-D981310BB9CE}" type="presParOf" srcId="{2E1CB270-AB6B-4FAD-9C52-A4B60BDC0CC6}" destId="{F1BC92A8-4A03-426F-8B5D-FFB48D3568F3}" srcOrd="14" destOrd="0" presId="urn:microsoft.com/office/officeart/2005/8/layout/hChevron3"/>
    <dgm:cxn modelId="{9933F044-AB17-4B66-98D8-FA37761E47D8}" type="presParOf" srcId="{2E1CB270-AB6B-4FAD-9C52-A4B60BDC0CC6}" destId="{0ACEDE67-6C72-4343-81F2-F190B6BC788C}" srcOrd="15" destOrd="0" presId="urn:microsoft.com/office/officeart/2005/8/layout/hChevron3"/>
    <dgm:cxn modelId="{DD685CE0-5197-4918-B6F0-7E8A01D6D2E2}" type="presParOf" srcId="{2E1CB270-AB6B-4FAD-9C52-A4B60BDC0CC6}" destId="{96A054A0-74EA-424D-966C-98961BD6921D}" srcOrd="16" destOrd="0" presId="urn:microsoft.com/office/officeart/2005/8/layout/hChevron3"/>
    <dgm:cxn modelId="{AC8DD394-A914-4FD6-8BBE-10C0DE7ED91B}" type="presParOf" srcId="{2E1CB270-AB6B-4FAD-9C52-A4B60BDC0CC6}" destId="{99A1F58E-AA70-4114-9269-937EB25F1137}" srcOrd="17" destOrd="0" presId="urn:microsoft.com/office/officeart/2005/8/layout/hChevron3"/>
    <dgm:cxn modelId="{E9DF5C2C-9A1D-49C7-9F92-857F748F7372}" type="presParOf" srcId="{2E1CB270-AB6B-4FAD-9C52-A4B60BDC0CC6}" destId="{030E88D0-96D4-41A5-9DD6-0FEB423A3572}" srcOrd="18" destOrd="0" presId="urn:microsoft.com/office/officeart/2005/8/layout/hChevron3"/>
    <dgm:cxn modelId="{327E7A51-08A5-40BA-98F1-ACE9196CD65E}" type="presParOf" srcId="{2E1CB270-AB6B-4FAD-9C52-A4B60BDC0CC6}" destId="{2C3628E1-D510-44B8-8ADB-92907418A0B0}" srcOrd="19" destOrd="0" presId="urn:microsoft.com/office/officeart/2005/8/layout/hChevron3"/>
    <dgm:cxn modelId="{1582808D-531E-479A-8266-A6595B65174F}" type="presParOf" srcId="{2E1CB270-AB6B-4FAD-9C52-A4B60BDC0CC6}" destId="{E4992EC3-EDDA-4E07-855C-1590CD8FF9CF}" srcOrd="20" destOrd="0" presId="urn:microsoft.com/office/officeart/2005/8/layout/hChevron3"/>
    <dgm:cxn modelId="{4BD16DCE-CC83-470F-9C62-53B63C241554}" type="presParOf" srcId="{2E1CB270-AB6B-4FAD-9C52-A4B60BDC0CC6}" destId="{05A4347A-1C24-4F92-82CB-20AE92642414}" srcOrd="21" destOrd="0" presId="urn:microsoft.com/office/officeart/2005/8/layout/hChevron3"/>
    <dgm:cxn modelId="{08FC1C6A-5490-4456-9C35-DBBA3E986DEE}" type="presParOf" srcId="{2E1CB270-AB6B-4FAD-9C52-A4B60BDC0CC6}" destId="{CE6E5458-DF06-428A-A7E9-CAFEF242849E}" srcOrd="2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E06C1-9D24-4AB4-8956-92639FC5E6C9}">
      <dsp:nvSpPr>
        <dsp:cNvPr id="0" name=""/>
        <dsp:cNvSpPr/>
      </dsp:nvSpPr>
      <dsp:spPr>
        <a:xfrm>
          <a:off x="6236" y="2330580"/>
          <a:ext cx="1157278" cy="925822"/>
        </a:xfrm>
        <a:prstGeom prst="homePlate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6" tIns="30480" rIns="163305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Jan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2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3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4</a:t>
          </a:r>
        </a:p>
      </dsp:txBody>
      <dsp:txXfrm>
        <a:off x="6236" y="2330580"/>
        <a:ext cx="1041550" cy="925822"/>
      </dsp:txXfrm>
    </dsp:sp>
    <dsp:sp modelId="{4762932D-2EA9-4EE3-8D46-BEF0E94C08BF}">
      <dsp:nvSpPr>
        <dsp:cNvPr id="0" name=""/>
        <dsp:cNvSpPr/>
      </dsp:nvSpPr>
      <dsp:spPr>
        <a:xfrm>
          <a:off x="932059" y="2330580"/>
          <a:ext cx="1157278" cy="925822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6" tIns="30480" rIns="40826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Feb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Week 1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Week 2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Week 3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4</a:t>
          </a:r>
        </a:p>
      </dsp:txBody>
      <dsp:txXfrm>
        <a:off x="1163515" y="2330580"/>
        <a:ext cx="694367" cy="925822"/>
      </dsp:txXfrm>
    </dsp:sp>
    <dsp:sp modelId="{CABB2ADD-5F5A-40DE-A184-3D2D5E9E7389}">
      <dsp:nvSpPr>
        <dsp:cNvPr id="0" name=""/>
        <dsp:cNvSpPr/>
      </dsp:nvSpPr>
      <dsp:spPr>
        <a:xfrm>
          <a:off x="1857881" y="2330580"/>
          <a:ext cx="1157278" cy="925822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6" tIns="30480" rIns="40826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March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Week 1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Week 2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Week 3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4</a:t>
          </a:r>
        </a:p>
      </dsp:txBody>
      <dsp:txXfrm>
        <a:off x="2089337" y="2330580"/>
        <a:ext cx="694367" cy="925822"/>
      </dsp:txXfrm>
    </dsp:sp>
    <dsp:sp modelId="{942F09D6-B0EB-41F3-80EE-DE1B44CAD3AC}">
      <dsp:nvSpPr>
        <dsp:cNvPr id="0" name=""/>
        <dsp:cNvSpPr/>
      </dsp:nvSpPr>
      <dsp:spPr>
        <a:xfrm>
          <a:off x="2783704" y="2330580"/>
          <a:ext cx="1157278" cy="925822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6" tIns="30480" rIns="40826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April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Week 1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Week 2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Week 3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4</a:t>
          </a:r>
        </a:p>
      </dsp:txBody>
      <dsp:txXfrm>
        <a:off x="3015160" y="2330580"/>
        <a:ext cx="694367" cy="925822"/>
      </dsp:txXfrm>
    </dsp:sp>
    <dsp:sp modelId="{74E205BE-AC9D-4EEC-921D-848F290CD5A3}">
      <dsp:nvSpPr>
        <dsp:cNvPr id="0" name=""/>
        <dsp:cNvSpPr/>
      </dsp:nvSpPr>
      <dsp:spPr>
        <a:xfrm>
          <a:off x="3709527" y="2330580"/>
          <a:ext cx="1157278" cy="925822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6" tIns="30480" rIns="40826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May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Week 1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Week 2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Week 3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4</a:t>
          </a:r>
        </a:p>
      </dsp:txBody>
      <dsp:txXfrm>
        <a:off x="3940983" y="2330580"/>
        <a:ext cx="694367" cy="925822"/>
      </dsp:txXfrm>
    </dsp:sp>
    <dsp:sp modelId="{515E47C7-3FEF-49DC-B943-563886C6E81E}">
      <dsp:nvSpPr>
        <dsp:cNvPr id="0" name=""/>
        <dsp:cNvSpPr/>
      </dsp:nvSpPr>
      <dsp:spPr>
        <a:xfrm>
          <a:off x="4635349" y="2330580"/>
          <a:ext cx="1157278" cy="925822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6" tIns="30480" rIns="40826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June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2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3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4</a:t>
          </a:r>
        </a:p>
      </dsp:txBody>
      <dsp:txXfrm>
        <a:off x="4866805" y="2330580"/>
        <a:ext cx="694367" cy="925822"/>
      </dsp:txXfrm>
    </dsp:sp>
    <dsp:sp modelId="{B3D183C2-2625-4CBE-AA9B-3CEA1D67A1D1}">
      <dsp:nvSpPr>
        <dsp:cNvPr id="0" name=""/>
        <dsp:cNvSpPr/>
      </dsp:nvSpPr>
      <dsp:spPr>
        <a:xfrm>
          <a:off x="5561172" y="2330580"/>
          <a:ext cx="1157278" cy="925822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6" tIns="30480" rIns="40826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July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3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Week 4</a:t>
          </a:r>
        </a:p>
      </dsp:txBody>
      <dsp:txXfrm>
        <a:off x="5792628" y="2330580"/>
        <a:ext cx="694367" cy="925822"/>
      </dsp:txXfrm>
    </dsp:sp>
    <dsp:sp modelId="{F1BC92A8-4A03-426F-8B5D-FFB48D3568F3}">
      <dsp:nvSpPr>
        <dsp:cNvPr id="0" name=""/>
        <dsp:cNvSpPr/>
      </dsp:nvSpPr>
      <dsp:spPr>
        <a:xfrm>
          <a:off x="6486994" y="2330580"/>
          <a:ext cx="1157278" cy="925822"/>
        </a:xfrm>
        <a:prstGeom prst="chevron">
          <a:avLst>
            <a:gd name="adj" fmla="val 25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6" tIns="30480" rIns="40826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August</a:t>
          </a:r>
        </a:p>
      </dsp:txBody>
      <dsp:txXfrm>
        <a:off x="6718450" y="2330580"/>
        <a:ext cx="694367" cy="925822"/>
      </dsp:txXfrm>
    </dsp:sp>
    <dsp:sp modelId="{96A054A0-74EA-424D-966C-98961BD6921D}">
      <dsp:nvSpPr>
        <dsp:cNvPr id="0" name=""/>
        <dsp:cNvSpPr/>
      </dsp:nvSpPr>
      <dsp:spPr>
        <a:xfrm>
          <a:off x="7412817" y="2330580"/>
          <a:ext cx="1157278" cy="925822"/>
        </a:xfrm>
        <a:prstGeom prst="chevron">
          <a:avLst>
            <a:gd name="adj" fmla="val 25000"/>
          </a:avLst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6" tIns="30480" rIns="40826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Sept</a:t>
          </a:r>
        </a:p>
      </dsp:txBody>
      <dsp:txXfrm>
        <a:off x="7644273" y="2330580"/>
        <a:ext cx="694367" cy="925822"/>
      </dsp:txXfrm>
    </dsp:sp>
    <dsp:sp modelId="{030E88D0-96D4-41A5-9DD6-0FEB423A3572}">
      <dsp:nvSpPr>
        <dsp:cNvPr id="0" name=""/>
        <dsp:cNvSpPr/>
      </dsp:nvSpPr>
      <dsp:spPr>
        <a:xfrm>
          <a:off x="8338639" y="2330580"/>
          <a:ext cx="1157278" cy="925822"/>
        </a:xfrm>
        <a:prstGeom prst="chevron">
          <a:avLst>
            <a:gd name="adj" fmla="val 25000"/>
          </a:avLst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6" tIns="30480" rIns="40826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Oct</a:t>
          </a:r>
        </a:p>
      </dsp:txBody>
      <dsp:txXfrm>
        <a:off x="8570095" y="2330580"/>
        <a:ext cx="694367" cy="925822"/>
      </dsp:txXfrm>
    </dsp:sp>
    <dsp:sp modelId="{E4992EC3-EDDA-4E07-855C-1590CD8FF9CF}">
      <dsp:nvSpPr>
        <dsp:cNvPr id="0" name=""/>
        <dsp:cNvSpPr/>
      </dsp:nvSpPr>
      <dsp:spPr>
        <a:xfrm>
          <a:off x="9264462" y="2330580"/>
          <a:ext cx="1157278" cy="925822"/>
        </a:xfrm>
        <a:prstGeom prst="chevron">
          <a:avLst>
            <a:gd name="adj" fmla="val 25000"/>
          </a:avLst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6" tIns="30480" rIns="40826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Nov</a:t>
          </a:r>
        </a:p>
      </dsp:txBody>
      <dsp:txXfrm>
        <a:off x="9495918" y="2330580"/>
        <a:ext cx="694367" cy="925822"/>
      </dsp:txXfrm>
    </dsp:sp>
    <dsp:sp modelId="{CE6E5458-DF06-428A-A7E9-CAFEF242849E}">
      <dsp:nvSpPr>
        <dsp:cNvPr id="0" name=""/>
        <dsp:cNvSpPr/>
      </dsp:nvSpPr>
      <dsp:spPr>
        <a:xfrm>
          <a:off x="10190284" y="2330580"/>
          <a:ext cx="1157278" cy="925822"/>
        </a:xfrm>
        <a:prstGeom prst="chevron">
          <a:avLst>
            <a:gd name="adj" fmla="val 25000"/>
          </a:avLst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6" tIns="30480" rIns="40826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Dec</a:t>
          </a:r>
        </a:p>
      </dsp:txBody>
      <dsp:txXfrm>
        <a:off x="10421740" y="2330580"/>
        <a:ext cx="694367" cy="925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6E44-A54F-665D-D0C4-7AE8E2373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03B9E-F3BF-AF10-A0DF-4D29EABE0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A2CD-12AB-BC0B-7E41-2E6044B8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89D-F767-4C9C-A415-18A7702A00A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78F0-BE7A-C378-BE62-17B3A711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1B4E-14E2-E59D-4229-4AA32C74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EA-E4C8-4E69-BDBA-F5EF37B5C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23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0111-3DB1-C902-F4EC-5CA92B32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49F2-0E9F-A1C7-E7B0-D3DE37B23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A82DC-A2D7-AD91-C046-5F841847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89D-F767-4C9C-A415-18A7702A00A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DE26-C84B-D2E8-C576-8832231D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F7CFC-07D4-5822-FB79-4A2A5577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EA-E4C8-4E69-BDBA-F5EF37B5C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39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6C6B1-9A0B-350C-1E63-96F805FA2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5C139-E5A8-12E2-FEF2-A70E4E40D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717-F7F9-9179-80DD-7DC4D257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89D-F767-4C9C-A415-18A7702A00A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952E-3593-8259-C288-B559BB0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204D-4E5D-04E6-5C63-B492C07B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EA-E4C8-4E69-BDBA-F5EF37B5C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DA88-CB97-8047-48AA-02D3CEF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B9B1-9C6D-FA8C-65B2-8F9F492C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4D00-3ECF-8858-5899-8FF47D02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89D-F767-4C9C-A415-18A7702A00A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5FC9-81EC-041A-7C55-36919412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2831C-C9C0-918A-74F0-B9144FD6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EA-E4C8-4E69-BDBA-F5EF37B5C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21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2A7B-FDFD-0971-C6C7-100427A6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95EC3-FD69-E87E-67C2-25E4FD724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EA93-6B06-29EF-02C1-CDE4CF7E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89D-F767-4C9C-A415-18A7702A00A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4F37E-6026-1640-78F1-9A38C2B0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4F6F9-E26C-D38D-7953-484E5F2C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EA-E4C8-4E69-BDBA-F5EF37B5C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6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3F1F-6BE1-3061-5877-3740EDF9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27EB-6466-B3EF-AC79-209816F2A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E0256-3C28-22CC-2236-5F9291E59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84529-E3E5-BA7F-1E46-E33055A1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89D-F767-4C9C-A415-18A7702A00A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C8981-CC31-A997-A56A-DE7D1FE8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456E-D905-FDAD-1D0F-C209BE15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EA-E4C8-4E69-BDBA-F5EF37B5C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6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79D6-803F-BE04-39F0-D93EA197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BB72-58F0-5FD3-036E-B419BBC44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E8701-D4F1-A8ED-7887-9616A54BF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A8B9E-3019-134E-4DE7-BF6E11C63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E9186-EC78-2273-6EB4-745922549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41655-C4FD-9747-3C5B-FF78226A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89D-F767-4C9C-A415-18A7702A00A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1478C-3423-E16B-4716-505A516C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FEC88-19AB-1527-AE7B-9F678098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EA-E4C8-4E69-BDBA-F5EF37B5C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23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9FA8-5440-6979-A6B9-E521CEB4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752E1-7AB8-1CD4-BD5E-33FE2AC8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89D-F767-4C9C-A415-18A7702A00A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A7ED5-B04A-F340-976E-6AD3E966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9548F-8CB5-6A83-0A74-EDC09288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EA-E4C8-4E69-BDBA-F5EF37B5C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59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EBC00-EF69-B4F5-DF56-841D0408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89D-F767-4C9C-A415-18A7702A00A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B75F3-1187-5DB4-8C5B-A97BA872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FEA18-5EB2-A2D3-19D8-F74E96E5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EA-E4C8-4E69-BDBA-F5EF37B5C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4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7000-5280-A4E1-8FA3-B65D7CC1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C6FF-7EA2-5CF1-6231-A7EFF2C96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F569C-7A16-545D-6769-D8FBEFB1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F9564-59A2-E93D-907E-A54D8D85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89D-F767-4C9C-A415-18A7702A00A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41AC-BF33-E15B-4E2E-47E38D44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5D7DD-D99C-C033-B74B-14739FAB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EA-E4C8-4E69-BDBA-F5EF37B5C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3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0499-1C68-E1CD-B1E2-7F85DF07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32816-0FCF-8430-FD72-F090BC9BF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124A8-82F0-73FE-7220-F6BC354B8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14669-4812-DEFD-6684-3C363FD5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89D-F767-4C9C-A415-18A7702A00A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B6A6-7667-5114-8CF5-CB3FEF9B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6F0E9-CEED-2A1A-9DEF-3153179D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EA-E4C8-4E69-BDBA-F5EF37B5C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1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BA319-8F23-99A3-4437-AF802C43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8680A-93E8-B6CB-CFA0-F5435226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4F35-2087-DDD2-1094-EB1ACA7F5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DE89D-F767-4C9C-A415-18A7702A00A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FE54B-4CBE-A99F-194D-5AC5737F7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162A4-9511-9262-555D-BA6D424BE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F0CEA-E4C8-4E69-BDBA-F5EF37B5C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6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217B-4D09-8D79-7C0B-1372F9D1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Morbidity Activities Infographic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31C704-CE97-8B6F-BF73-854C5FD5A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03241"/>
              </p:ext>
            </p:extLst>
          </p:nvPr>
        </p:nvGraphicFramePr>
        <p:xfrm>
          <a:off x="838200" y="1188720"/>
          <a:ext cx="11353800" cy="558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14AE6F68-5069-4FA3-0A11-3905CE9F6718}"/>
              </a:ext>
            </a:extLst>
          </p:cNvPr>
          <p:cNvSpPr/>
          <p:nvPr/>
        </p:nvSpPr>
        <p:spPr>
          <a:xfrm>
            <a:off x="1051560" y="2791812"/>
            <a:ext cx="246888" cy="646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A20B8-6AA1-5FA0-E06D-5A2392989A22}"/>
              </a:ext>
            </a:extLst>
          </p:cNvPr>
          <p:cNvSpPr txBox="1"/>
          <p:nvPr/>
        </p:nvSpPr>
        <p:spPr>
          <a:xfrm>
            <a:off x="566928" y="2125295"/>
            <a:ext cx="176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Infant  DOB:</a:t>
            </a:r>
          </a:p>
          <a:p>
            <a:pPr algn="ctr"/>
            <a:r>
              <a:rPr lang="en-GB" dirty="0"/>
              <a:t>X January 2024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39CE291-1A1B-D57D-A22D-B4DA9056209D}"/>
              </a:ext>
            </a:extLst>
          </p:cNvPr>
          <p:cNvSpPr/>
          <p:nvPr/>
        </p:nvSpPr>
        <p:spPr>
          <a:xfrm>
            <a:off x="5730240" y="2703576"/>
            <a:ext cx="246888" cy="731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14B20-515B-E1E2-F56F-2E9EE0BE672E}"/>
              </a:ext>
            </a:extLst>
          </p:cNvPr>
          <p:cNvSpPr txBox="1"/>
          <p:nvPr/>
        </p:nvSpPr>
        <p:spPr>
          <a:xfrm>
            <a:off x="4590288" y="2003375"/>
            <a:ext cx="256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Supplementation End:</a:t>
            </a:r>
          </a:p>
          <a:p>
            <a:pPr algn="ctr"/>
            <a:r>
              <a:rPr lang="en-GB" dirty="0"/>
              <a:t>X June 2024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EF45DC7-E2D0-994F-E54A-66D384F4E400}"/>
              </a:ext>
            </a:extLst>
          </p:cNvPr>
          <p:cNvSpPr/>
          <p:nvPr/>
        </p:nvSpPr>
        <p:spPr>
          <a:xfrm rot="10800000">
            <a:off x="6755891" y="4539960"/>
            <a:ext cx="230125" cy="5166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009AB-4557-106B-027D-B256C3DD93A6}"/>
              </a:ext>
            </a:extLst>
          </p:cNvPr>
          <p:cNvSpPr txBox="1"/>
          <p:nvPr/>
        </p:nvSpPr>
        <p:spPr>
          <a:xfrm>
            <a:off x="5349240" y="5053435"/>
            <a:ext cx="215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Weekly Morbidity Ends:</a:t>
            </a:r>
          </a:p>
          <a:p>
            <a:pPr algn="ctr"/>
            <a:r>
              <a:rPr lang="en-GB" sz="1200" dirty="0"/>
              <a:t>X July 2024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FB2C92E-7459-1CC8-0025-8CB02A729261}"/>
              </a:ext>
            </a:extLst>
          </p:cNvPr>
          <p:cNvSpPr/>
          <p:nvPr/>
        </p:nvSpPr>
        <p:spPr>
          <a:xfrm rot="16200000">
            <a:off x="3945636" y="2080260"/>
            <a:ext cx="246888" cy="6876288"/>
          </a:xfrm>
          <a:prstGeom prst="lef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8B7BB25-3E4F-BAD2-B32D-307BBC9618AD}"/>
              </a:ext>
            </a:extLst>
          </p:cNvPr>
          <p:cNvSpPr/>
          <p:nvPr/>
        </p:nvSpPr>
        <p:spPr>
          <a:xfrm rot="16200000">
            <a:off x="9697975" y="3306319"/>
            <a:ext cx="246888" cy="4424170"/>
          </a:xfrm>
          <a:prstGeom prst="leftBr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D8D99-435A-BFFB-ED01-53E80438F668}"/>
              </a:ext>
            </a:extLst>
          </p:cNvPr>
          <p:cNvSpPr txBox="1"/>
          <p:nvPr/>
        </p:nvSpPr>
        <p:spPr>
          <a:xfrm>
            <a:off x="3090672" y="5733288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Weekly Morbidity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0986C7-A885-447D-4C79-FFF00CB89828}"/>
              </a:ext>
            </a:extLst>
          </p:cNvPr>
          <p:cNvSpPr txBox="1"/>
          <p:nvPr/>
        </p:nvSpPr>
        <p:spPr>
          <a:xfrm>
            <a:off x="8875776" y="571195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Monthly Morbidity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901B646-6D75-2CDA-2EE2-8C063E53AFCA}"/>
              </a:ext>
            </a:extLst>
          </p:cNvPr>
          <p:cNvSpPr/>
          <p:nvPr/>
        </p:nvSpPr>
        <p:spPr>
          <a:xfrm>
            <a:off x="8004048" y="3072384"/>
            <a:ext cx="246888" cy="39624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D1BE6-D8C8-C837-7195-7D14048ECCB8}"/>
              </a:ext>
            </a:extLst>
          </p:cNvPr>
          <p:cNvSpPr txBox="1"/>
          <p:nvPr/>
        </p:nvSpPr>
        <p:spPr>
          <a:xfrm>
            <a:off x="7068312" y="2302079"/>
            <a:ext cx="236524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Monthly Morbidity 1:</a:t>
            </a:r>
          </a:p>
          <a:p>
            <a:pPr algn="ctr"/>
            <a:r>
              <a:rPr lang="en-GB" dirty="0"/>
              <a:t>X August 2024</a:t>
            </a:r>
          </a:p>
        </p:txBody>
      </p:sp>
    </p:spTree>
    <p:extLst>
      <p:ext uri="{BB962C8B-B14F-4D97-AF65-F5344CB8AC3E}">
        <p14:creationId xmlns:p14="http://schemas.microsoft.com/office/powerpoint/2010/main" val="19263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101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Morbidity Activities Infographic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Yusupha Ceesay</dc:creator>
  <cp:lastModifiedBy>Yusupha Ceesay</cp:lastModifiedBy>
  <cp:revision>1</cp:revision>
  <dcterms:created xsi:type="dcterms:W3CDTF">2024-10-23T13:47:09Z</dcterms:created>
  <dcterms:modified xsi:type="dcterms:W3CDTF">2024-10-23T14:46:55Z</dcterms:modified>
</cp:coreProperties>
</file>