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98" d="100"/>
          <a:sy n="98" d="100"/>
        </p:scale>
        <p:origin x="-112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257D7C7-AA6B-4BB3-A04B-4F8A8309CE5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88BA462-4968-4B0D-868D-343E6DA80CA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ouliedrammeh/SENS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Oral Project Report Presentation: Anomaly Detection in an </a:t>
            </a:r>
            <a:r>
              <a:rPr lang="en-US" b="1" dirty="0" err="1" smtClean="0"/>
              <a:t>IoT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Setting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Slide 1: Title Slide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362200"/>
            <a:ext cx="5486400" cy="4191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Title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Anomaly Detection in an </a:t>
            </a:r>
            <a:r>
              <a:rPr lang="en-US" dirty="0" err="1" smtClean="0">
                <a:solidFill>
                  <a:srgbClr val="FF0000"/>
                </a:solidFill>
              </a:rPr>
              <a:t>IoT</a:t>
            </a:r>
            <a:r>
              <a:rPr lang="en-US" dirty="0" smtClean="0">
                <a:solidFill>
                  <a:srgbClr val="FF0000"/>
                </a:solidFill>
              </a:rPr>
              <a:t> Setting: From Model to Production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Subtitle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Course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DLBDSMTP01 – Oral Project Report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Presented by</a:t>
            </a:r>
            <a:r>
              <a:rPr lang="en-US" dirty="0" smtClean="0"/>
              <a:t>: </a:t>
            </a:r>
            <a:r>
              <a:rPr lang="en-US" dirty="0" err="1" smtClean="0"/>
              <a:t>Abdoulie</a:t>
            </a:r>
            <a:r>
              <a:rPr lang="en-US" dirty="0" smtClean="0"/>
              <a:t> </a:t>
            </a:r>
            <a:r>
              <a:rPr lang="en-US" dirty="0" err="1" smtClean="0"/>
              <a:t>Drammeh</a:t>
            </a:r>
            <a:endParaRPr lang="en-US" dirty="0" smtClean="0"/>
          </a:p>
          <a:p>
            <a:r>
              <a:rPr lang="en-US" b="1" dirty="0" err="1" smtClean="0">
                <a:solidFill>
                  <a:srgbClr val="FFC000"/>
                </a:solidFill>
              </a:rPr>
              <a:t>Intitutuion</a:t>
            </a:r>
            <a:r>
              <a:rPr lang="en-US" b="1" dirty="0" smtClean="0">
                <a:solidFill>
                  <a:srgbClr val="FFC000"/>
                </a:solidFill>
              </a:rPr>
              <a:t>: </a:t>
            </a:r>
            <a:r>
              <a:rPr lang="en-US" b="1" dirty="0" smtClean="0"/>
              <a:t>International University of Applied </a:t>
            </a:r>
            <a:r>
              <a:rPr lang="en-US" b="1" dirty="0"/>
              <a:t>S</a:t>
            </a:r>
            <a:r>
              <a:rPr lang="en-US" b="1" dirty="0" smtClean="0"/>
              <a:t>cience 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Email: </a:t>
            </a:r>
            <a:r>
              <a:rPr lang="en-US" b="1" dirty="0" smtClean="0"/>
              <a:t>abdouliedrammeh02@gamil.com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Date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06/30/2025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" y="2514600"/>
            <a:ext cx="35739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🖼️ </a:t>
            </a:r>
            <a:r>
              <a:rPr lang="en-US" b="1" dirty="0" smtClean="0">
                <a:solidFill>
                  <a:srgbClr val="FFC000"/>
                </a:solidFill>
              </a:rPr>
              <a:t>Slide Title:</a:t>
            </a:r>
          </a:p>
          <a:p>
            <a:r>
              <a:rPr lang="en-US" b="1" dirty="0" smtClean="0"/>
              <a:t>Questions &amp; Live Demo / Source Code</a:t>
            </a:r>
            <a:endParaRPr lang="en-US" dirty="0" smtClean="0"/>
          </a:p>
          <a:p>
            <a:r>
              <a:rPr lang="en-US" b="1" dirty="0" smtClean="0"/>
              <a:t>💬 </a:t>
            </a:r>
            <a:r>
              <a:rPr lang="en-US" b="1" dirty="0" smtClean="0">
                <a:solidFill>
                  <a:srgbClr val="FFC000"/>
                </a:solidFill>
              </a:rPr>
              <a:t>Content:</a:t>
            </a:r>
          </a:p>
          <a:p>
            <a:r>
              <a:rPr lang="en-US" dirty="0" smtClean="0"/>
              <a:t>“Thank you for your attention.”</a:t>
            </a:r>
          </a:p>
          <a:p>
            <a:r>
              <a:rPr lang="en-US" dirty="0" smtClean="0"/>
              <a:t>“You can view or download the full application and code at:”</a:t>
            </a:r>
          </a:p>
          <a:p>
            <a:r>
              <a:rPr lang="en-US" dirty="0" smtClean="0"/>
              <a:t>🔗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https://github.com/abdouliedrammeh/SENSORS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https://github.com/abdouliedrammeh/SENSORS/archive/refs/heads/main.zip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✅ </a:t>
            </a:r>
            <a:r>
              <a:rPr lang="en-US" dirty="0" smtClean="0">
                <a:solidFill>
                  <a:srgbClr val="00B050"/>
                </a:solidFill>
              </a:rPr>
              <a:t>Slide 10 (Q&amp;A + </a:t>
            </a:r>
            <a:r>
              <a:rPr lang="en-US" dirty="0" err="1" smtClean="0">
                <a:solidFill>
                  <a:srgbClr val="00B050"/>
                </a:solidFill>
              </a:rPr>
              <a:t>GitHub</a:t>
            </a:r>
            <a:r>
              <a:rPr lang="en-US" dirty="0" smtClean="0">
                <a:solidFill>
                  <a:srgbClr val="00B050"/>
                </a:solidFill>
              </a:rPr>
              <a:t> Link)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Goal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Detect anomalies in real-time factory sensor data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Setting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Wind turbine factory with temperature, humidity, and sound sensors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Technology Stack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 smtClean="0"/>
              <a:t>Python, </a:t>
            </a:r>
            <a:r>
              <a:rPr lang="en-US" dirty="0" err="1" smtClean="0"/>
              <a:t>Scikit</a:t>
            </a:r>
            <a:r>
              <a:rPr lang="en-US" dirty="0" smtClean="0"/>
              <a:t>-learn, Flask</a:t>
            </a:r>
          </a:p>
          <a:p>
            <a:pPr lvl="1"/>
            <a:r>
              <a:rPr lang="en-US" dirty="0" smtClean="0"/>
              <a:t>REST API, Stream simulation, Isolation Forest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2: Project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845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FFC000"/>
                </a:solidFill>
              </a:rPr>
              <a:t>Visual Placeholder: </a:t>
            </a:r>
            <a:r>
              <a:rPr lang="en-US" dirty="0" smtClean="0"/>
              <a:t>System flowchart showing]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Sensors ➔</a:t>
            </a:r>
          </a:p>
          <a:p>
            <a:r>
              <a:rPr lang="en-US" dirty="0" smtClean="0"/>
              <a:t>Data Ingestion API ➔</a:t>
            </a:r>
          </a:p>
          <a:p>
            <a:r>
              <a:rPr lang="en-US" dirty="0" smtClean="0"/>
              <a:t>Preprocessing Layer ➔</a:t>
            </a:r>
          </a:p>
          <a:p>
            <a:r>
              <a:rPr lang="en-US" dirty="0" smtClean="0"/>
              <a:t>Flask Model Server ➔</a:t>
            </a:r>
          </a:p>
          <a:p>
            <a:r>
              <a:rPr lang="en-US" dirty="0" smtClean="0"/>
              <a:t>Prediction Output ➔</a:t>
            </a:r>
          </a:p>
          <a:p>
            <a:r>
              <a:rPr lang="en-US" dirty="0" smtClean="0"/>
              <a:t>Logging &amp; Storage ➔</a:t>
            </a:r>
          </a:p>
          <a:p>
            <a:r>
              <a:rPr lang="en-US" dirty="0" smtClean="0"/>
              <a:t>Monitoring Dashboard (optional)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3: System Architecture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71800"/>
            <a:ext cx="4419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Simulated data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1,000 samples using a CSV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Sensor features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temperature, humidity, sound volume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Streaming approach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 smtClean="0"/>
              <a:t>Real-time simulation using Python and </a:t>
            </a:r>
            <a:r>
              <a:rPr lang="en-US" dirty="0" err="1" smtClean="0"/>
              <a:t>time.sleep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Format: JSON POST requests to API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Slide</a:t>
            </a:r>
            <a:r>
              <a:rPr lang="fr-FR" b="1" dirty="0" smtClean="0">
                <a:solidFill>
                  <a:srgbClr val="00B050"/>
                </a:solidFill>
              </a:rPr>
              <a:t> 4: Data Simulation &amp; Acquisition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Isolation Forest (unsupervised)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Preprocessing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err="1" smtClean="0"/>
              <a:t>StandardScaler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Training details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 smtClean="0"/>
              <a:t>Lightweight, fast, requires no labels</a:t>
            </a:r>
          </a:p>
          <a:p>
            <a:pPr lvl="1"/>
            <a:r>
              <a:rPr lang="en-US" dirty="0" smtClean="0"/>
              <a:t>Assumed 5% contamination (anomaly rate)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Output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Anomaly predictions and confidence scores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5: Model Training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839200" cy="56388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Deployment tool</a:t>
            </a:r>
            <a:r>
              <a:rPr lang="en-US" dirty="0" smtClean="0"/>
              <a:t>: Flask REST API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Endpoint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/predict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Input format</a:t>
            </a:r>
            <a:r>
              <a:rPr lang="en-US" dirty="0" smtClean="0">
                <a:solidFill>
                  <a:srgbClr val="FFC000"/>
                </a:solidFill>
              </a:rPr>
              <a:t>:{  </a:t>
            </a:r>
            <a:r>
              <a:rPr lang="en-US" dirty="0" smtClean="0"/>
              <a:t>"temperature": 70,  "humidity": 60,  "</a:t>
            </a:r>
            <a:r>
              <a:rPr lang="en-US" dirty="0" err="1" smtClean="0"/>
              <a:t>sound_volume</a:t>
            </a:r>
            <a:r>
              <a:rPr lang="en-US" dirty="0" smtClean="0"/>
              <a:t>": 90}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Response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"anomaly": -1,  "</a:t>
            </a:r>
            <a:r>
              <a:rPr lang="en-US" dirty="0" err="1" smtClean="0"/>
              <a:t>anomaly_score</a:t>
            </a:r>
            <a:r>
              <a:rPr lang="en-US" dirty="0" smtClean="0"/>
              <a:t>": -0.23}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6: Model as a 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220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5626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Monitoring Components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 smtClean="0"/>
              <a:t>API health check endpoint</a:t>
            </a:r>
          </a:p>
          <a:p>
            <a:pPr lvl="1"/>
            <a:r>
              <a:rPr lang="en-US" dirty="0" smtClean="0"/>
              <a:t>Input validation &amp; error logs</a:t>
            </a:r>
          </a:p>
          <a:p>
            <a:pPr lvl="1"/>
            <a:r>
              <a:rPr lang="en-US" dirty="0" smtClean="0"/>
              <a:t>Prediction logging</a:t>
            </a:r>
          </a:p>
          <a:p>
            <a:pPr lvl="1"/>
            <a:r>
              <a:rPr lang="en-US" dirty="0" smtClean="0"/>
              <a:t>(Optional) Prometheus, </a:t>
            </a:r>
            <a:r>
              <a:rPr lang="en-US" dirty="0" err="1" smtClean="0"/>
              <a:t>Grafana</a:t>
            </a:r>
            <a:r>
              <a:rPr lang="en-US" dirty="0" smtClean="0"/>
              <a:t> integration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Maintainability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 smtClean="0"/>
              <a:t>Modular Flask app</a:t>
            </a:r>
          </a:p>
          <a:p>
            <a:pPr lvl="1"/>
            <a:r>
              <a:rPr lang="en-US" dirty="0" smtClean="0"/>
              <a:t>Model/</a:t>
            </a:r>
            <a:r>
              <a:rPr lang="en-US" dirty="0" err="1" smtClean="0"/>
              <a:t>Scaler</a:t>
            </a:r>
            <a:r>
              <a:rPr lang="en-US" dirty="0" smtClean="0"/>
              <a:t> versioned with </a:t>
            </a:r>
            <a:r>
              <a:rPr lang="en-US" dirty="0" err="1" smtClean="0"/>
              <a:t>joblib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7: Monitoring &amp; Maintenance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563998"/>
              </p:ext>
            </p:extLst>
          </p:nvPr>
        </p:nvGraphicFramePr>
        <p:xfrm>
          <a:off x="381000" y="1752602"/>
          <a:ext cx="8229600" cy="4495799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81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1878">
                <a:tc>
                  <a:txBody>
                    <a:bodyPr/>
                    <a:lstStyle/>
                    <a:p>
                      <a:r>
                        <a:rPr lang="en-US"/>
                        <a:t>Streaming simulation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Python + sleep() to simulate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1878">
                <a:tc>
                  <a:txBody>
                    <a:bodyPr/>
                    <a:lstStyle/>
                    <a:p>
                      <a:r>
                        <a:rPr lang="en-US"/>
                        <a:t>No real sensor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Generated synthetic data in 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287">
                <a:tc>
                  <a:txBody>
                    <a:bodyPr/>
                    <a:lstStyle/>
                    <a:p>
                      <a:r>
                        <a:rPr lang="en-US"/>
                        <a:t>Real-time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Flask API serving Isolation Forest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1878">
                <a:tc>
                  <a:txBody>
                    <a:bodyPr/>
                    <a:lstStyle/>
                    <a:p>
                      <a:r>
                        <a:rPr lang="en-US"/>
                        <a:t>Data format variation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Preprocessed with </a:t>
                      </a: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Slide 8: Challenges &amp; </a:t>
            </a:r>
            <a:r>
              <a:rPr lang="en-US" b="1" dirty="0" smtClean="0">
                <a:solidFill>
                  <a:srgbClr val="00B050"/>
                </a:solidFill>
              </a:rPr>
              <a:t>Solutions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/>
          <a:lstStyle/>
          <a:p>
            <a:r>
              <a:rPr lang="en-US" dirty="0" smtClean="0"/>
              <a:t>✅ Delivered a working end-to-end anomaly detection system</a:t>
            </a:r>
          </a:p>
          <a:p>
            <a:r>
              <a:rPr lang="en-US" dirty="0" smtClean="0"/>
              <a:t>🔄 Designed for modularity and cloud-readiness</a:t>
            </a:r>
          </a:p>
          <a:p>
            <a:r>
              <a:rPr lang="en-US" dirty="0" smtClean="0"/>
              <a:t>📦 Ready for real-time integration or dashboard extensions</a:t>
            </a:r>
          </a:p>
          <a:p>
            <a:r>
              <a:rPr lang="en-US" dirty="0" smtClean="0"/>
              <a:t>🎯 Key learning: Bridging machine learning with API services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Slide 9: Summary &amp; Reflection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67</TotalTime>
  <Words>420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Oral Project Report Presentation: Anomaly Detection in an IoT Setting Slide 1: Title Slide </vt:lpstr>
      <vt:lpstr>Slide 2: Project Overview </vt:lpstr>
      <vt:lpstr>Slide 3: System Architecture Diagram </vt:lpstr>
      <vt:lpstr>Slide 4: Data Simulation &amp; Acquisition </vt:lpstr>
      <vt:lpstr>Slide 5: Model Training </vt:lpstr>
      <vt:lpstr>Slide 6: Model as a Service </vt:lpstr>
      <vt:lpstr>Slide 7: Monitoring &amp; Maintenance </vt:lpstr>
      <vt:lpstr>Slide 8: Challenges &amp; Solutions </vt:lpstr>
      <vt:lpstr>Slide 9: Summary &amp; Reflection </vt:lpstr>
      <vt:lpstr>✅ Slide 10 (Q&amp;A + GitHub Link)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Project Report Presentation: Anomaly Detection in an IoT Setting Slide 1: Title Slide</dc:title>
  <dc:creator>user</dc:creator>
  <cp:lastModifiedBy>user</cp:lastModifiedBy>
  <cp:revision>6</cp:revision>
  <dcterms:created xsi:type="dcterms:W3CDTF">2025-06-30T18:01:07Z</dcterms:created>
  <dcterms:modified xsi:type="dcterms:W3CDTF">2025-06-30T19:08:38Z</dcterms:modified>
</cp:coreProperties>
</file>