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7" autoAdjust="0"/>
    <p:restoredTop sz="94660"/>
  </p:normalViewPr>
  <p:slideViewPr>
    <p:cSldViewPr snapToGrid="0">
      <p:cViewPr varScale="1">
        <p:scale>
          <a:sx n="73" d="100"/>
          <a:sy n="73" d="100"/>
        </p:scale>
        <p:origin x="59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Modifier le style des sous-titres du masque</a:t>
            </a:r>
            <a:endParaRPr lang="fr-FR"/>
          </a:p>
        </p:txBody>
      </p:sp>
      <p:sp>
        <p:nvSpPr>
          <p:cNvPr id="4" name="Espace réservé de la date 3"/>
          <p:cNvSpPr>
            <a:spLocks noGrp="1"/>
          </p:cNvSpPr>
          <p:nvPr>
            <p:ph type="dt" sz="half" idx="10"/>
          </p:nvPr>
        </p:nvSpPr>
        <p:spPr/>
        <p:txBody>
          <a:bodyPr/>
          <a:lstStyle/>
          <a:p>
            <a:fld id="{9007F42A-615D-4527-B51F-33BAD42EDA08}" type="datetimeFigureOut">
              <a:rPr lang="fr-FR" smtClean="0"/>
              <a:t>18/07/2024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D5B1D534-EF71-4F44-92B7-96249AE566DE}" type="slidenum">
              <a:rPr lang="fr-FR" smtClean="0"/>
              <a:t>‹N°›</a:t>
            </a:fld>
            <a:endParaRPr lang="fr-FR"/>
          </a:p>
        </p:txBody>
      </p:sp>
    </p:spTree>
    <p:extLst>
      <p:ext uri="{BB962C8B-B14F-4D97-AF65-F5344CB8AC3E}">
        <p14:creationId xmlns:p14="http://schemas.microsoft.com/office/powerpoint/2010/main" val="29661318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9007F42A-615D-4527-B51F-33BAD42EDA08}" type="datetimeFigureOut">
              <a:rPr lang="fr-FR" smtClean="0"/>
              <a:t>18/07/2024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D5B1D534-EF71-4F44-92B7-96249AE566DE}" type="slidenum">
              <a:rPr lang="fr-FR" smtClean="0"/>
              <a:t>‹N°›</a:t>
            </a:fld>
            <a:endParaRPr lang="fr-FR"/>
          </a:p>
        </p:txBody>
      </p:sp>
    </p:spTree>
    <p:extLst>
      <p:ext uri="{BB962C8B-B14F-4D97-AF65-F5344CB8AC3E}">
        <p14:creationId xmlns:p14="http://schemas.microsoft.com/office/powerpoint/2010/main" val="8325945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9007F42A-615D-4527-B51F-33BAD42EDA08}" type="datetimeFigureOut">
              <a:rPr lang="fr-FR" smtClean="0"/>
              <a:t>18/07/2024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D5B1D534-EF71-4F44-92B7-96249AE566DE}" type="slidenum">
              <a:rPr lang="fr-FR" smtClean="0"/>
              <a:t>‹N°›</a:t>
            </a:fld>
            <a:endParaRPr lang="fr-FR"/>
          </a:p>
        </p:txBody>
      </p:sp>
    </p:spTree>
    <p:extLst>
      <p:ext uri="{BB962C8B-B14F-4D97-AF65-F5344CB8AC3E}">
        <p14:creationId xmlns:p14="http://schemas.microsoft.com/office/powerpoint/2010/main" val="34046595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9007F42A-615D-4527-B51F-33BAD42EDA08}" type="datetimeFigureOut">
              <a:rPr lang="fr-FR" smtClean="0"/>
              <a:t>18/07/2024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D5B1D534-EF71-4F44-92B7-96249AE566DE}" type="slidenum">
              <a:rPr lang="fr-FR" smtClean="0"/>
              <a:t>‹N°›</a:t>
            </a:fld>
            <a:endParaRPr lang="fr-FR"/>
          </a:p>
        </p:txBody>
      </p:sp>
    </p:spTree>
    <p:extLst>
      <p:ext uri="{BB962C8B-B14F-4D97-AF65-F5344CB8AC3E}">
        <p14:creationId xmlns:p14="http://schemas.microsoft.com/office/powerpoint/2010/main" val="827897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Modifier les styles du texte du masque</a:t>
            </a:r>
          </a:p>
        </p:txBody>
      </p:sp>
      <p:sp>
        <p:nvSpPr>
          <p:cNvPr id="4" name="Espace réservé de la date 3"/>
          <p:cNvSpPr>
            <a:spLocks noGrp="1"/>
          </p:cNvSpPr>
          <p:nvPr>
            <p:ph type="dt" sz="half" idx="10"/>
          </p:nvPr>
        </p:nvSpPr>
        <p:spPr/>
        <p:txBody>
          <a:bodyPr/>
          <a:lstStyle/>
          <a:p>
            <a:fld id="{9007F42A-615D-4527-B51F-33BAD42EDA08}" type="datetimeFigureOut">
              <a:rPr lang="fr-FR" smtClean="0"/>
              <a:t>18/07/2024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D5B1D534-EF71-4F44-92B7-96249AE566DE}" type="slidenum">
              <a:rPr lang="fr-FR" smtClean="0"/>
              <a:t>‹N°›</a:t>
            </a:fld>
            <a:endParaRPr lang="fr-FR"/>
          </a:p>
        </p:txBody>
      </p:sp>
    </p:spTree>
    <p:extLst>
      <p:ext uri="{BB962C8B-B14F-4D97-AF65-F5344CB8AC3E}">
        <p14:creationId xmlns:p14="http://schemas.microsoft.com/office/powerpoint/2010/main" val="40371781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9007F42A-615D-4527-B51F-33BAD42EDA08}" type="datetimeFigureOut">
              <a:rPr lang="fr-FR" smtClean="0"/>
              <a:t>18/07/2024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D5B1D534-EF71-4F44-92B7-96249AE566DE}" type="slidenum">
              <a:rPr lang="fr-FR" smtClean="0"/>
              <a:t>‹N°›</a:t>
            </a:fld>
            <a:endParaRPr lang="fr-FR"/>
          </a:p>
        </p:txBody>
      </p:sp>
    </p:spTree>
    <p:extLst>
      <p:ext uri="{BB962C8B-B14F-4D97-AF65-F5344CB8AC3E}">
        <p14:creationId xmlns:p14="http://schemas.microsoft.com/office/powerpoint/2010/main" val="25226002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9007F42A-615D-4527-B51F-33BAD42EDA08}" type="datetimeFigureOut">
              <a:rPr lang="fr-FR" smtClean="0"/>
              <a:t>18/07/2024</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D5B1D534-EF71-4F44-92B7-96249AE566DE}" type="slidenum">
              <a:rPr lang="fr-FR" smtClean="0"/>
              <a:t>‹N°›</a:t>
            </a:fld>
            <a:endParaRPr lang="fr-FR"/>
          </a:p>
        </p:txBody>
      </p:sp>
    </p:spTree>
    <p:extLst>
      <p:ext uri="{BB962C8B-B14F-4D97-AF65-F5344CB8AC3E}">
        <p14:creationId xmlns:p14="http://schemas.microsoft.com/office/powerpoint/2010/main" val="5220107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9007F42A-615D-4527-B51F-33BAD42EDA08}" type="datetimeFigureOut">
              <a:rPr lang="fr-FR" smtClean="0"/>
              <a:t>18/07/2024</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D5B1D534-EF71-4F44-92B7-96249AE566DE}" type="slidenum">
              <a:rPr lang="fr-FR" smtClean="0"/>
              <a:t>‹N°›</a:t>
            </a:fld>
            <a:endParaRPr lang="fr-FR"/>
          </a:p>
        </p:txBody>
      </p:sp>
    </p:spTree>
    <p:extLst>
      <p:ext uri="{BB962C8B-B14F-4D97-AF65-F5344CB8AC3E}">
        <p14:creationId xmlns:p14="http://schemas.microsoft.com/office/powerpoint/2010/main" val="16561140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9007F42A-615D-4527-B51F-33BAD42EDA08}" type="datetimeFigureOut">
              <a:rPr lang="fr-FR" smtClean="0"/>
              <a:t>18/07/2024</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D5B1D534-EF71-4F44-92B7-96249AE566DE}" type="slidenum">
              <a:rPr lang="fr-FR" smtClean="0"/>
              <a:t>‹N°›</a:t>
            </a:fld>
            <a:endParaRPr lang="fr-FR"/>
          </a:p>
        </p:txBody>
      </p:sp>
    </p:spTree>
    <p:extLst>
      <p:ext uri="{BB962C8B-B14F-4D97-AF65-F5344CB8AC3E}">
        <p14:creationId xmlns:p14="http://schemas.microsoft.com/office/powerpoint/2010/main" val="11355953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9007F42A-615D-4527-B51F-33BAD42EDA08}" type="datetimeFigureOut">
              <a:rPr lang="fr-FR" smtClean="0"/>
              <a:t>18/07/2024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D5B1D534-EF71-4F44-92B7-96249AE566DE}" type="slidenum">
              <a:rPr lang="fr-FR" smtClean="0"/>
              <a:t>‹N°›</a:t>
            </a:fld>
            <a:endParaRPr lang="fr-FR"/>
          </a:p>
        </p:txBody>
      </p:sp>
    </p:spTree>
    <p:extLst>
      <p:ext uri="{BB962C8B-B14F-4D97-AF65-F5344CB8AC3E}">
        <p14:creationId xmlns:p14="http://schemas.microsoft.com/office/powerpoint/2010/main" val="11109295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9007F42A-615D-4527-B51F-33BAD42EDA08}" type="datetimeFigureOut">
              <a:rPr lang="fr-FR" smtClean="0"/>
              <a:t>18/07/2024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D5B1D534-EF71-4F44-92B7-96249AE566DE}" type="slidenum">
              <a:rPr lang="fr-FR" smtClean="0"/>
              <a:t>‹N°›</a:t>
            </a:fld>
            <a:endParaRPr lang="fr-FR"/>
          </a:p>
        </p:txBody>
      </p:sp>
    </p:spTree>
    <p:extLst>
      <p:ext uri="{BB962C8B-B14F-4D97-AF65-F5344CB8AC3E}">
        <p14:creationId xmlns:p14="http://schemas.microsoft.com/office/powerpoint/2010/main" val="15891949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07F42A-615D-4527-B51F-33BAD42EDA08}" type="datetimeFigureOut">
              <a:rPr lang="fr-FR" smtClean="0"/>
              <a:t>18/07/2024</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B1D534-EF71-4F44-92B7-96249AE566DE}" type="slidenum">
              <a:rPr lang="fr-FR" smtClean="0"/>
              <a:t>‹N°›</a:t>
            </a:fld>
            <a:endParaRPr lang="fr-FR"/>
          </a:p>
        </p:txBody>
      </p:sp>
    </p:spTree>
    <p:extLst>
      <p:ext uri="{BB962C8B-B14F-4D97-AF65-F5344CB8AC3E}">
        <p14:creationId xmlns:p14="http://schemas.microsoft.com/office/powerpoint/2010/main" val="8069865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665866"/>
          </a:xfrm>
        </p:spPr>
        <p:txBody>
          <a:bodyPr>
            <a:normAutofit/>
          </a:bodyPr>
          <a:lstStyle/>
          <a:p>
            <a:r>
              <a:rPr lang="fr-FR" sz="7200" dirty="0" smtClean="0">
                <a:latin typeface="Times New Roman" panose="02020603050405020304" pitchFamily="18" charset="0"/>
                <a:cs typeface="Times New Roman" panose="02020603050405020304" pitchFamily="18" charset="0"/>
              </a:rPr>
              <a:t>Projet sur les fondamentaux du web</a:t>
            </a:r>
            <a:endParaRPr lang="fr-FR" sz="7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845260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solidFill>
                  <a:srgbClr val="FF0000"/>
                </a:solidFill>
              </a:rPr>
              <a:t>Comment fonctionne le web ?</a:t>
            </a:r>
            <a:endParaRPr lang="fr-FR" dirty="0">
              <a:solidFill>
                <a:srgbClr val="FF0000"/>
              </a:solidFill>
            </a:endParaRPr>
          </a:p>
        </p:txBody>
      </p:sp>
      <p:sp>
        <p:nvSpPr>
          <p:cNvPr id="3" name="Espace réservé du contenu 2"/>
          <p:cNvSpPr>
            <a:spLocks noGrp="1"/>
          </p:cNvSpPr>
          <p:nvPr>
            <p:ph idx="1"/>
          </p:nvPr>
        </p:nvSpPr>
        <p:spPr>
          <a:xfrm>
            <a:off x="509451" y="1825625"/>
            <a:ext cx="11207932" cy="4351338"/>
          </a:xfrm>
        </p:spPr>
        <p:txBody>
          <a:bodyPr/>
          <a:lstStyle/>
          <a:p>
            <a:pPr marL="0" indent="0" algn="just">
              <a:lnSpc>
                <a:spcPct val="150000"/>
              </a:lnSpc>
              <a:buNone/>
            </a:pPr>
            <a:r>
              <a:rPr lang="fr-FR" sz="1800" dirty="0" smtClean="0">
                <a:cs typeface="Times New Roman" panose="02020603050405020304" pitchFamily="18" charset="0"/>
              </a:rPr>
              <a:t>Le web fonctionne comme un dialogue entre un client et un serveur. </a:t>
            </a:r>
            <a:r>
              <a:rPr lang="fr-FR" sz="1800" dirty="0">
                <a:cs typeface="Times New Roman" panose="02020603050405020304" pitchFamily="18" charset="0"/>
              </a:rPr>
              <a:t>Le navigateur envoie une requête HTTP au serveur pour lui demander d'envoyer une copie du site web au client (vous allez au magasin et vous passez commande). Ce message, et les autres données envoyées entre le client et le serveur, sont échangés par l'intermédiaire de la connexion internet en utilisant </a:t>
            </a:r>
            <a:r>
              <a:rPr lang="fr-FR" sz="1800" dirty="0" smtClean="0">
                <a:cs typeface="Times New Roman" panose="02020603050405020304" pitchFamily="18" charset="0"/>
              </a:rPr>
              <a:t>TCP/IP.</a:t>
            </a:r>
          </a:p>
          <a:p>
            <a:pPr marL="0" indent="0" algn="just">
              <a:lnSpc>
                <a:spcPct val="150000"/>
              </a:lnSpc>
              <a:buNone/>
            </a:pPr>
            <a:endParaRPr lang="fr-FR" sz="1600" dirty="0" smtClean="0">
              <a:latin typeface="Times New Roman" panose="02020603050405020304" pitchFamily="18" charset="0"/>
              <a:cs typeface="Times New Roman" panose="02020603050405020304" pitchFamily="18" charset="0"/>
            </a:endParaRPr>
          </a:p>
        </p:txBody>
      </p:sp>
      <p:pic>
        <p:nvPicPr>
          <p:cNvPr id="4" name="Image 3"/>
          <p:cNvPicPr>
            <a:picLocks noChangeAspect="1"/>
          </p:cNvPicPr>
          <p:nvPr/>
        </p:nvPicPr>
        <p:blipFill>
          <a:blip r:embed="rId2"/>
          <a:stretch>
            <a:fillRect/>
          </a:stretch>
        </p:blipFill>
        <p:spPr>
          <a:xfrm>
            <a:off x="4356462" y="3794425"/>
            <a:ext cx="3696787" cy="1266281"/>
          </a:xfrm>
          <a:prstGeom prst="rect">
            <a:avLst/>
          </a:prstGeom>
        </p:spPr>
      </p:pic>
      <p:sp>
        <p:nvSpPr>
          <p:cNvPr id="6" name="ZoneTexte 5"/>
          <p:cNvSpPr txBox="1"/>
          <p:nvPr/>
        </p:nvSpPr>
        <p:spPr>
          <a:xfrm>
            <a:off x="4003765" y="5329665"/>
            <a:ext cx="4402183" cy="369332"/>
          </a:xfrm>
          <a:prstGeom prst="rect">
            <a:avLst/>
          </a:prstGeom>
          <a:noFill/>
        </p:spPr>
        <p:txBody>
          <a:bodyPr wrap="square" rtlCol="0">
            <a:spAutoFit/>
          </a:bodyPr>
          <a:lstStyle/>
          <a:p>
            <a:r>
              <a:rPr lang="fr-FR" dirty="0" smtClean="0"/>
              <a:t>Figure 1 : Architecture Client et Serveur</a:t>
            </a:r>
            <a:endParaRPr lang="fr-FR" dirty="0"/>
          </a:p>
        </p:txBody>
      </p:sp>
    </p:spTree>
    <p:extLst>
      <p:ext uri="{BB962C8B-B14F-4D97-AF65-F5344CB8AC3E}">
        <p14:creationId xmlns:p14="http://schemas.microsoft.com/office/powerpoint/2010/main" val="5264930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solidFill>
                  <a:srgbClr val="FF0000"/>
                </a:solidFill>
              </a:rPr>
              <a:t>De quoi avez-vous besoin pour devenir un développeur web ?</a:t>
            </a:r>
            <a:endParaRPr lang="fr-FR" dirty="0">
              <a:solidFill>
                <a:srgbClr val="FF0000"/>
              </a:solidFill>
            </a:endParaRPr>
          </a:p>
        </p:txBody>
      </p:sp>
      <p:sp>
        <p:nvSpPr>
          <p:cNvPr id="3" name="Espace réservé du contenu 2"/>
          <p:cNvSpPr>
            <a:spLocks noGrp="1"/>
          </p:cNvSpPr>
          <p:nvPr>
            <p:ph idx="1"/>
          </p:nvPr>
        </p:nvSpPr>
        <p:spPr/>
        <p:txBody>
          <a:bodyPr>
            <a:normAutofit/>
          </a:bodyPr>
          <a:lstStyle/>
          <a:p>
            <a:pPr marL="0" indent="0" algn="just">
              <a:lnSpc>
                <a:spcPct val="150000"/>
              </a:lnSpc>
              <a:buNone/>
            </a:pPr>
            <a:r>
              <a:rPr lang="fr-FR" sz="1800" dirty="0"/>
              <a:t>Pour exercer ce métier, il faut être féru d'informatique et maîtriser les langages de développement web (PHP, SQL, Java, ASP…) ainsi que les CMS (systèmes de gestion de contenu) et autres </a:t>
            </a:r>
            <a:r>
              <a:rPr lang="fr-FR" sz="1800" dirty="0" err="1"/>
              <a:t>frameworks</a:t>
            </a:r>
            <a:r>
              <a:rPr lang="fr-FR" sz="1800" dirty="0" smtClean="0"/>
              <a:t>. Pour devenir un développeur web, on a besoin de ces compétences en informatique :</a:t>
            </a:r>
          </a:p>
          <a:p>
            <a:pPr algn="just">
              <a:lnSpc>
                <a:spcPct val="150000"/>
              </a:lnSpc>
            </a:pPr>
            <a:r>
              <a:rPr lang="fr-FR" sz="1800" dirty="0" smtClean="0"/>
              <a:t>HTML, CSS et JAVASCRIPT .</a:t>
            </a:r>
          </a:p>
          <a:p>
            <a:pPr algn="just">
              <a:lnSpc>
                <a:spcPct val="150000"/>
              </a:lnSpc>
            </a:pPr>
            <a:r>
              <a:rPr lang="fr-FR" sz="1800" dirty="0" smtClean="0"/>
              <a:t>PHP, JAVA, langage C et Androïde.</a:t>
            </a:r>
          </a:p>
          <a:p>
            <a:pPr algn="just">
              <a:lnSpc>
                <a:spcPct val="150000"/>
              </a:lnSpc>
            </a:pPr>
            <a:r>
              <a:rPr lang="fr-FR" sz="1800" dirty="0" smtClean="0"/>
              <a:t>Python</a:t>
            </a:r>
          </a:p>
          <a:p>
            <a:pPr algn="just">
              <a:lnSpc>
                <a:spcPct val="150000"/>
              </a:lnSpc>
            </a:pPr>
            <a:r>
              <a:rPr lang="fr-FR" sz="1800" dirty="0" smtClean="0"/>
              <a:t>SQL</a:t>
            </a:r>
          </a:p>
          <a:p>
            <a:pPr algn="just">
              <a:lnSpc>
                <a:spcPct val="150000"/>
              </a:lnSpc>
            </a:pPr>
            <a:r>
              <a:rPr lang="fr-FR" sz="1800" dirty="0" smtClean="0"/>
              <a:t>CMS (WORDPRESS, DRUPAL, Joomla et WINDEV).</a:t>
            </a:r>
            <a:endParaRPr lang="fr-FR" sz="1800" dirty="0"/>
          </a:p>
        </p:txBody>
      </p:sp>
    </p:spTree>
    <p:extLst>
      <p:ext uri="{BB962C8B-B14F-4D97-AF65-F5344CB8AC3E}">
        <p14:creationId xmlns:p14="http://schemas.microsoft.com/office/powerpoint/2010/main" val="1924343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solidFill>
                  <a:srgbClr val="FF0000"/>
                </a:solidFill>
              </a:rPr>
              <a:t>Pourquoi avez-vous choisi d’apprendre le développement web ? </a:t>
            </a:r>
            <a:endParaRPr lang="fr-FR" dirty="0">
              <a:solidFill>
                <a:srgbClr val="FF0000"/>
              </a:solidFill>
            </a:endParaRPr>
          </a:p>
        </p:txBody>
      </p:sp>
      <p:sp>
        <p:nvSpPr>
          <p:cNvPr id="3" name="Espace réservé du contenu 2"/>
          <p:cNvSpPr>
            <a:spLocks noGrp="1"/>
          </p:cNvSpPr>
          <p:nvPr>
            <p:ph idx="1"/>
          </p:nvPr>
        </p:nvSpPr>
        <p:spPr/>
        <p:txBody>
          <a:bodyPr>
            <a:normAutofit/>
          </a:bodyPr>
          <a:lstStyle/>
          <a:p>
            <a:pPr marL="0" indent="0" algn="just">
              <a:buNone/>
            </a:pPr>
            <a:r>
              <a:rPr lang="fr-FR" sz="1800" dirty="0"/>
              <a:t>En effet, c'est un métier passionnant et créatif. Les avantages à être développeur web sont nombreux : </a:t>
            </a:r>
            <a:endParaRPr lang="fr-FR" sz="1800" dirty="0" smtClean="0"/>
          </a:p>
          <a:p>
            <a:pPr algn="just">
              <a:lnSpc>
                <a:spcPct val="150000"/>
              </a:lnSpc>
            </a:pPr>
            <a:r>
              <a:rPr lang="fr-FR" sz="1800" dirty="0"/>
              <a:t>un métier en perpétuel évolution</a:t>
            </a:r>
            <a:r>
              <a:rPr lang="fr-FR" sz="1800" dirty="0" smtClean="0"/>
              <a:t>,</a:t>
            </a:r>
          </a:p>
          <a:p>
            <a:pPr algn="just">
              <a:lnSpc>
                <a:spcPct val="150000"/>
              </a:lnSpc>
            </a:pPr>
            <a:r>
              <a:rPr lang="fr-FR" sz="1800" dirty="0"/>
              <a:t>un manque de développeur web</a:t>
            </a:r>
            <a:r>
              <a:rPr lang="fr-FR" sz="1800" dirty="0" smtClean="0"/>
              <a:t>,</a:t>
            </a:r>
          </a:p>
          <a:p>
            <a:pPr algn="just">
              <a:lnSpc>
                <a:spcPct val="150000"/>
              </a:lnSpc>
            </a:pPr>
            <a:r>
              <a:rPr lang="fr-FR" sz="1800" dirty="0"/>
              <a:t>un marché grandissant</a:t>
            </a:r>
            <a:r>
              <a:rPr lang="fr-FR" sz="1800" dirty="0" smtClean="0"/>
              <a:t>,</a:t>
            </a:r>
          </a:p>
          <a:p>
            <a:pPr algn="just">
              <a:lnSpc>
                <a:spcPct val="150000"/>
              </a:lnSpc>
            </a:pPr>
            <a:r>
              <a:rPr lang="fr-FR" sz="1800" dirty="0"/>
              <a:t>un statut privilégier (CDI ou freelance</a:t>
            </a:r>
            <a:r>
              <a:rPr lang="fr-FR" sz="1800" dirty="0" smtClean="0"/>
              <a:t>),</a:t>
            </a:r>
          </a:p>
          <a:p>
            <a:pPr algn="just">
              <a:lnSpc>
                <a:spcPct val="150000"/>
              </a:lnSpc>
            </a:pPr>
            <a:r>
              <a:rPr lang="fr-FR" sz="1800" dirty="0"/>
              <a:t>un bon salaire et la possibilité de le devenir sans diplôme particulier.</a:t>
            </a:r>
          </a:p>
        </p:txBody>
      </p:sp>
    </p:spTree>
    <p:extLst>
      <p:ext uri="{BB962C8B-B14F-4D97-AF65-F5344CB8AC3E}">
        <p14:creationId xmlns:p14="http://schemas.microsoft.com/office/powerpoint/2010/main" val="1853287063"/>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1491</TotalTime>
  <Words>78</Words>
  <Application>Microsoft Office PowerPoint</Application>
  <PresentationFormat>Grand écran</PresentationFormat>
  <Paragraphs>18</Paragraphs>
  <Slides>4</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4</vt:i4>
      </vt:variant>
    </vt:vector>
  </HeadingPairs>
  <TitlesOfParts>
    <vt:vector size="9" baseType="lpstr">
      <vt:lpstr>Arial</vt:lpstr>
      <vt:lpstr>Calibri</vt:lpstr>
      <vt:lpstr>Calibri Light</vt:lpstr>
      <vt:lpstr>Times New Roman</vt:lpstr>
      <vt:lpstr>Thème Office</vt:lpstr>
      <vt:lpstr>Projet sur les fondamentaux du web</vt:lpstr>
      <vt:lpstr>Comment fonctionne le web ?</vt:lpstr>
      <vt:lpstr>De quoi avez-vous besoin pour devenir un développeur web ?</vt:lpstr>
      <vt:lpstr>Pourquoi avez-vous choisi d’apprendre le développement web ?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sur les fondamentaux du web</dc:title>
  <dc:creator>oumou</dc:creator>
  <cp:lastModifiedBy>oumou</cp:lastModifiedBy>
  <cp:revision>10</cp:revision>
  <dcterms:created xsi:type="dcterms:W3CDTF">2024-07-18T23:38:56Z</dcterms:created>
  <dcterms:modified xsi:type="dcterms:W3CDTF">2024-07-20T00:30:04Z</dcterms:modified>
</cp:coreProperties>
</file>