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Zach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6baf0d3b1_0_1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26baf0d3b1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A.J.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7dc2319d9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27dc2319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Madeline/</a:t>
            </a:r>
            <a:r>
              <a:rPr lang="en"/>
              <a:t>Abdy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27dc2319d9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27dc2319d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Abdy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27dc2319d9_0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27dc2319d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Abdy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27dc2319d9_0_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27dc2319d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27dc2319d9_0_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27dc2319d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26baf0d3b1_0_9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26baf0d3b1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Zach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6baf0d3b1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26baf0d3b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Zach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6baf0d3b1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6baf0d3b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Zach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6baf0d3b1_0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6baf0d3b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Swarnima	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6baf0d3b1_0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26baf0d3b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Swarnima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6baf0d3b1_0_6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26baf0d3b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Swarnima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6baf0d3b1_0_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26baf0d3b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Madeline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6baf0d3b1_0_10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6baf0d3b1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Madeline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6baf0d3b1_0_8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6baf0d3b1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Madeline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lor background">
  <p:cSld name="BLANK_1">
    <p:bg>
      <p:bgPr>
        <a:solidFill>
          <a:schemeClr val="accen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4000" cy="399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3"/>
          <p:cNvSpPr/>
          <p:nvPr/>
        </p:nvSpPr>
        <p:spPr>
          <a:xfrm>
            <a:off x="3047704" y="3992850"/>
            <a:ext cx="3047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6096271" y="3992850"/>
            <a:ext cx="3047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1" y="3992850"/>
            <a:ext cx="3047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idx="1" type="body"/>
          </p:nvPr>
        </p:nvSpPr>
        <p:spPr>
          <a:xfrm>
            <a:off x="1710425" y="2161800"/>
            <a:ext cx="57237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▷"/>
              <a:defRPr i="1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/>
        </p:txBody>
      </p:sp>
      <p:sp>
        <p:nvSpPr>
          <p:cNvPr id="25" name="Google Shape;25;p4"/>
          <p:cNvSpPr txBox="1"/>
          <p:nvPr/>
        </p:nvSpPr>
        <p:spPr>
          <a:xfrm>
            <a:off x="3593400" y="1181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chemeClr val="accent6"/>
                </a:solidFill>
              </a:rPr>
              <a:t>“</a:t>
            </a:r>
            <a:endParaRPr b="1" sz="9600">
              <a:solidFill>
                <a:schemeClr val="accent6"/>
              </a:solidFill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5723283" y="1599675"/>
            <a:ext cx="17103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7434177" y="1599675"/>
            <a:ext cx="17103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0" y="1599675"/>
            <a:ext cx="17103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1710425" y="1599675"/>
            <a:ext cx="17103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" type="body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6" name="Google Shape;46;p6"/>
          <p:cNvSpPr txBox="1"/>
          <p:nvPr>
            <p:ph idx="2" type="body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7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" type="body"/>
          </p:nvPr>
        </p:nvSpPr>
        <p:spPr>
          <a:xfrm>
            <a:off x="893700" y="1200150"/>
            <a:ext cx="2371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5" name="Google Shape;55;p7"/>
          <p:cNvSpPr txBox="1"/>
          <p:nvPr>
            <p:ph idx="2" type="body"/>
          </p:nvPr>
        </p:nvSpPr>
        <p:spPr>
          <a:xfrm>
            <a:off x="3386404" y="1200150"/>
            <a:ext cx="2371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6" name="Google Shape;56;p7"/>
          <p:cNvSpPr txBox="1"/>
          <p:nvPr>
            <p:ph idx="3" type="body"/>
          </p:nvPr>
        </p:nvSpPr>
        <p:spPr>
          <a:xfrm>
            <a:off x="5879107" y="1200150"/>
            <a:ext cx="2371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8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8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8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9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9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9"/>
          <p:cNvSpPr txBox="1"/>
          <p:nvPr>
            <p:ph idx="1" type="body"/>
          </p:nvPr>
        </p:nvSpPr>
        <p:spPr>
          <a:xfrm>
            <a:off x="893700" y="4649963"/>
            <a:ext cx="6462600" cy="35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0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0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0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/>
          <p:nvPr>
            <p:ph type="ctrTitle"/>
          </p:nvPr>
        </p:nvSpPr>
        <p:spPr>
          <a:xfrm>
            <a:off x="645225" y="624175"/>
            <a:ext cx="6736500" cy="15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UNSUPERVISED LEARNING TO CURATE STUDENT-PROFESSOR RESEARCH PARTNERSHIPS</a:t>
            </a:r>
            <a:endParaRPr sz="3000"/>
          </a:p>
        </p:txBody>
      </p:sp>
      <p:sp>
        <p:nvSpPr>
          <p:cNvPr id="89" name="Google Shape;89;p12"/>
          <p:cNvSpPr txBox="1"/>
          <p:nvPr>
            <p:ph idx="4294967295" type="body"/>
          </p:nvPr>
        </p:nvSpPr>
        <p:spPr>
          <a:xfrm>
            <a:off x="645225" y="4349129"/>
            <a:ext cx="5561100" cy="5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ISyE 602 - Data Science for People</a:t>
            </a:r>
            <a:endParaRPr sz="2400"/>
          </a:p>
        </p:txBody>
      </p:sp>
      <p:sp>
        <p:nvSpPr>
          <p:cNvPr id="90" name="Google Shape;90;p12"/>
          <p:cNvSpPr txBox="1"/>
          <p:nvPr/>
        </p:nvSpPr>
        <p:spPr>
          <a:xfrm>
            <a:off x="645225" y="2795350"/>
            <a:ext cx="67365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Zachary Weiss, Guessebeogo Ouedraogo, Swarnima Gawhane, Madeline Koenig, A.J. Koenig</a:t>
            </a:r>
            <a:endParaRPr sz="2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55" name="Google Shape;155;p21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21"/>
          <p:cNvSpPr/>
          <p:nvPr/>
        </p:nvSpPr>
        <p:spPr>
          <a:xfrm>
            <a:off x="253200" y="1669675"/>
            <a:ext cx="3837900" cy="269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1"/>
          <p:cNvSpPr txBox="1"/>
          <p:nvPr/>
        </p:nvSpPr>
        <p:spPr>
          <a:xfrm>
            <a:off x="490600" y="1938700"/>
            <a:ext cx="352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What research topic are you interested in?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" name="Google Shape;158;p21"/>
          <p:cNvSpPr txBox="1"/>
          <p:nvPr/>
        </p:nvSpPr>
        <p:spPr>
          <a:xfrm>
            <a:off x="1220550" y="3061800"/>
            <a:ext cx="209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Need some inspiration?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21"/>
          <p:cNvSpPr/>
          <p:nvPr/>
        </p:nvSpPr>
        <p:spPr>
          <a:xfrm>
            <a:off x="553925" y="2389750"/>
            <a:ext cx="3299700" cy="313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1"/>
          <p:cNvSpPr/>
          <p:nvPr/>
        </p:nvSpPr>
        <p:spPr>
          <a:xfrm>
            <a:off x="334400" y="3462000"/>
            <a:ext cx="1026600" cy="313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Education</a:t>
            </a:r>
            <a:endParaRPr/>
          </a:p>
        </p:txBody>
      </p:sp>
      <p:sp>
        <p:nvSpPr>
          <p:cNvPr id="161" name="Google Shape;161;p21"/>
          <p:cNvSpPr/>
          <p:nvPr/>
        </p:nvSpPr>
        <p:spPr>
          <a:xfrm>
            <a:off x="1413525" y="3462000"/>
            <a:ext cx="1167600" cy="313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Psychology</a:t>
            </a:r>
            <a:endParaRPr/>
          </a:p>
        </p:txBody>
      </p:sp>
      <p:sp>
        <p:nvSpPr>
          <p:cNvPr id="162" name="Google Shape;162;p21"/>
          <p:cNvSpPr/>
          <p:nvPr/>
        </p:nvSpPr>
        <p:spPr>
          <a:xfrm>
            <a:off x="2628538" y="3462000"/>
            <a:ext cx="1362300" cy="3135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Manufacturing</a:t>
            </a:r>
            <a:endParaRPr/>
          </a:p>
        </p:txBody>
      </p:sp>
      <p:sp>
        <p:nvSpPr>
          <p:cNvPr id="163" name="Google Shape;163;p21"/>
          <p:cNvSpPr/>
          <p:nvPr/>
        </p:nvSpPr>
        <p:spPr>
          <a:xfrm>
            <a:off x="4184850" y="2737925"/>
            <a:ext cx="759600" cy="37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1"/>
          <p:cNvSpPr/>
          <p:nvPr/>
        </p:nvSpPr>
        <p:spPr>
          <a:xfrm>
            <a:off x="5145525" y="1669675"/>
            <a:ext cx="3837900" cy="269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1"/>
          <p:cNvSpPr txBox="1"/>
          <p:nvPr/>
        </p:nvSpPr>
        <p:spPr>
          <a:xfrm>
            <a:off x="6017925" y="1938700"/>
            <a:ext cx="209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Need some inspiration?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" name="Google Shape;166;p21"/>
          <p:cNvSpPr/>
          <p:nvPr/>
        </p:nvSpPr>
        <p:spPr>
          <a:xfrm>
            <a:off x="5236175" y="3851700"/>
            <a:ext cx="1237200" cy="313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Material Flow</a:t>
            </a:r>
            <a:endParaRPr sz="1300"/>
          </a:p>
        </p:txBody>
      </p:sp>
      <p:sp>
        <p:nvSpPr>
          <p:cNvPr id="167" name="Google Shape;167;p21"/>
          <p:cNvSpPr/>
          <p:nvPr/>
        </p:nvSpPr>
        <p:spPr>
          <a:xfrm>
            <a:off x="6543901" y="3851700"/>
            <a:ext cx="1297200" cy="313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</a:t>
            </a:r>
            <a:endParaRPr/>
          </a:p>
        </p:txBody>
      </p:sp>
      <p:sp>
        <p:nvSpPr>
          <p:cNvPr id="168" name="Google Shape;168;p21"/>
          <p:cNvSpPr/>
          <p:nvPr/>
        </p:nvSpPr>
        <p:spPr>
          <a:xfrm>
            <a:off x="7913075" y="3851700"/>
            <a:ext cx="979800" cy="3135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Efficiency</a:t>
            </a:r>
            <a:endParaRPr/>
          </a:p>
        </p:txBody>
      </p:sp>
      <p:sp>
        <p:nvSpPr>
          <p:cNvPr id="169" name="Google Shape;169;p21"/>
          <p:cNvSpPr/>
          <p:nvPr/>
        </p:nvSpPr>
        <p:spPr>
          <a:xfrm>
            <a:off x="5246675" y="2461725"/>
            <a:ext cx="1026600" cy="313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Education</a:t>
            </a:r>
            <a:endParaRPr/>
          </a:p>
        </p:txBody>
      </p:sp>
      <p:sp>
        <p:nvSpPr>
          <p:cNvPr id="170" name="Google Shape;170;p21"/>
          <p:cNvSpPr/>
          <p:nvPr/>
        </p:nvSpPr>
        <p:spPr>
          <a:xfrm>
            <a:off x="6325800" y="2461725"/>
            <a:ext cx="1167600" cy="313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Psychology</a:t>
            </a:r>
            <a:endParaRPr/>
          </a:p>
        </p:txBody>
      </p:sp>
      <p:sp>
        <p:nvSpPr>
          <p:cNvPr id="171" name="Google Shape;171;p21"/>
          <p:cNvSpPr/>
          <p:nvPr/>
        </p:nvSpPr>
        <p:spPr>
          <a:xfrm>
            <a:off x="7540813" y="2461725"/>
            <a:ext cx="1362300" cy="3135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Manufacturing</a:t>
            </a:r>
            <a:endParaRPr/>
          </a:p>
        </p:txBody>
      </p:sp>
      <p:sp>
        <p:nvSpPr>
          <p:cNvPr id="172" name="Google Shape;172;p21"/>
          <p:cNvSpPr/>
          <p:nvPr/>
        </p:nvSpPr>
        <p:spPr>
          <a:xfrm>
            <a:off x="5246675" y="3147525"/>
            <a:ext cx="1026600" cy="313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Machining</a:t>
            </a:r>
            <a:endParaRPr/>
          </a:p>
        </p:txBody>
      </p:sp>
      <p:sp>
        <p:nvSpPr>
          <p:cNvPr id="173" name="Google Shape;173;p21"/>
          <p:cNvSpPr/>
          <p:nvPr/>
        </p:nvSpPr>
        <p:spPr>
          <a:xfrm>
            <a:off x="6325800" y="3147525"/>
            <a:ext cx="1237200" cy="3135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</a:t>
            </a:r>
            <a:endParaRPr/>
          </a:p>
        </p:txBody>
      </p:sp>
      <p:sp>
        <p:nvSpPr>
          <p:cNvPr id="174" name="Google Shape;174;p21"/>
          <p:cNvSpPr/>
          <p:nvPr/>
        </p:nvSpPr>
        <p:spPr>
          <a:xfrm>
            <a:off x="7605899" y="3147525"/>
            <a:ext cx="1297200" cy="313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Supply Chain</a:t>
            </a:r>
            <a:endParaRPr/>
          </a:p>
        </p:txBody>
      </p:sp>
      <p:sp>
        <p:nvSpPr>
          <p:cNvPr id="175" name="Google Shape;175;p21"/>
          <p:cNvSpPr/>
          <p:nvPr/>
        </p:nvSpPr>
        <p:spPr>
          <a:xfrm rot="5400000">
            <a:off x="6842550" y="2889675"/>
            <a:ext cx="286500" cy="14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1"/>
          <p:cNvSpPr/>
          <p:nvPr/>
        </p:nvSpPr>
        <p:spPr>
          <a:xfrm rot="5400000">
            <a:off x="6842550" y="3575475"/>
            <a:ext cx="286500" cy="14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Projection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/>
              <a:t>Manufacturing, Optimization, Efficiency</a:t>
            </a:r>
            <a:endParaRPr i="1" sz="2400"/>
          </a:p>
        </p:txBody>
      </p:sp>
      <p:sp>
        <p:nvSpPr>
          <p:cNvPr id="182" name="Google Shape;182;p22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3" name="Google Shape;18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91" y="1256825"/>
            <a:ext cx="6095820" cy="375360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Projection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/>
              <a:t>Medical, Human, Caregiving</a:t>
            </a:r>
            <a:endParaRPr i="1" sz="2400"/>
          </a:p>
        </p:txBody>
      </p:sp>
      <p:sp>
        <p:nvSpPr>
          <p:cNvPr id="189" name="Google Shape;189;p23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0" name="Google Shape;19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4088" y="1314800"/>
            <a:ext cx="5975824" cy="36481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Projection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/>
              <a:t>Automation, Trust, Vehicle</a:t>
            </a:r>
            <a:endParaRPr i="1" sz="2400"/>
          </a:p>
        </p:txBody>
      </p:sp>
      <p:sp>
        <p:nvSpPr>
          <p:cNvPr id="196" name="Google Shape;196;p24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7" name="Google Shape;19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4439" y="1336675"/>
            <a:ext cx="6035126" cy="36737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Projection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/>
              <a:t>Tissue, Cell, Biology</a:t>
            </a:r>
            <a:endParaRPr i="1" sz="2400"/>
          </a:p>
        </p:txBody>
      </p:sp>
      <p:sp>
        <p:nvSpPr>
          <p:cNvPr id="203" name="Google Shape;203;p25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4" name="Google Shape;20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5035" y="1215800"/>
            <a:ext cx="6153926" cy="37686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Projection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/>
              <a:t>Solar, Nuclear, Energy</a:t>
            </a:r>
            <a:endParaRPr i="1" sz="2400"/>
          </a:p>
        </p:txBody>
      </p:sp>
      <p:sp>
        <p:nvSpPr>
          <p:cNvPr id="210" name="Google Shape;210;p26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1" name="Google Shape;21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3649" y="1356800"/>
            <a:ext cx="5996700" cy="36536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Recommendations</a:t>
            </a:r>
            <a:endParaRPr/>
          </a:p>
        </p:txBody>
      </p:sp>
      <p:sp>
        <p:nvSpPr>
          <p:cNvPr id="217" name="Google Shape;217;p27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8" name="Google Shape;218;p27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"/>
              <a:t>Improving visual design</a:t>
            </a:r>
            <a:endParaRPr/>
          </a:p>
          <a:p>
            <a:pPr indent="0" lvl="0" marL="0" rtl="0" algn="l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"/>
              <a:t>Adding in a larger database of professors and research</a:t>
            </a:r>
            <a:endParaRPr/>
          </a:p>
          <a:p>
            <a:pPr indent="0" lvl="0" marL="0" rtl="0" algn="l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"/>
              <a:t>Partnering with universities to set up a larger network</a:t>
            </a:r>
            <a:endParaRPr/>
          </a:p>
          <a:p>
            <a:pPr indent="0" lvl="0" marL="0" rtl="0" algn="l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"/>
              <a:t>Testing more student </a:t>
            </a:r>
            <a:r>
              <a:rPr lang="en"/>
              <a:t>inputs</a:t>
            </a:r>
            <a:r>
              <a:rPr lang="en"/>
              <a:t> to guarantee proper matches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</a:t>
            </a:r>
            <a:endParaRPr/>
          </a:p>
        </p:txBody>
      </p:sp>
      <p:sp>
        <p:nvSpPr>
          <p:cNvPr id="96" name="Google Shape;96;p13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3"/>
          <p:cNvSpPr txBox="1"/>
          <p:nvPr/>
        </p:nvSpPr>
        <p:spPr>
          <a:xfrm>
            <a:off x="1840100" y="1951500"/>
            <a:ext cx="7140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1188825" y="3819438"/>
            <a:ext cx="7912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" name="Google Shape;99;p13"/>
          <p:cNvSpPr txBox="1"/>
          <p:nvPr>
            <p:ph idx="1" type="body"/>
          </p:nvPr>
        </p:nvSpPr>
        <p:spPr>
          <a:xfrm>
            <a:off x="964925" y="1400625"/>
            <a:ext cx="7462500" cy="33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"/>
              <a:t>Model aims to serve as a central repository consolidating all information for ongoing research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"/>
              <a:t>Gives students an insight into research areas as well as the professors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"/>
              <a:t>Suggests allied topics, based on the input keyword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  <p:sp>
        <p:nvSpPr>
          <p:cNvPr id="105" name="Google Shape;105;p14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"/>
              <a:t>22 faculty members - ISyE, ME, BME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r>
              <a:rPr lang="en"/>
              <a:t>Scopus query search</a:t>
            </a:r>
            <a:endParaRPr/>
          </a:p>
        </p:txBody>
      </p:sp>
      <p:sp>
        <p:nvSpPr>
          <p:cNvPr id="106" name="Google Shape;106;p14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7" name="Google Shape;10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9438" y="2479696"/>
            <a:ext cx="5765125" cy="244619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Visualization Technique</a:t>
            </a:r>
            <a:endParaRPr/>
          </a:p>
        </p:txBody>
      </p:sp>
      <p:sp>
        <p:nvSpPr>
          <p:cNvPr id="113" name="Google Shape;113;p15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4" name="Google Shape;11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227" y="1215800"/>
            <a:ext cx="3809549" cy="3727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Significant Terms By Professor</a:t>
            </a:r>
            <a:endParaRPr/>
          </a:p>
        </p:txBody>
      </p:sp>
      <p:sp>
        <p:nvSpPr>
          <p:cNvPr id="120" name="Google Shape;120;p16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1" name="Google Shape;12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0775" y="1189450"/>
            <a:ext cx="6162449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Bing Sentiment Analysis</a:t>
            </a:r>
            <a:endParaRPr/>
          </a:p>
        </p:txBody>
      </p:sp>
      <p:sp>
        <p:nvSpPr>
          <p:cNvPr id="127" name="Google Shape;127;p17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8" name="Google Shape;12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0500" y="1189450"/>
            <a:ext cx="6202994" cy="3820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893700" y="358400"/>
            <a:ext cx="7494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LSA Dendrogram</a:t>
            </a:r>
            <a:endParaRPr/>
          </a:p>
        </p:txBody>
      </p:sp>
      <p:sp>
        <p:nvSpPr>
          <p:cNvPr id="134" name="Google Shape;134;p18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5" name="Google Shape;13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4213" y="1189450"/>
            <a:ext cx="643557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Glove Dendrogram</a:t>
            </a:r>
            <a:endParaRPr/>
          </a:p>
        </p:txBody>
      </p:sp>
      <p:sp>
        <p:nvSpPr>
          <p:cNvPr id="141" name="Google Shape;141;p19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2" name="Google Shape;14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700" y="1291506"/>
            <a:ext cx="6462600" cy="37189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Visualization Technique</a:t>
            </a:r>
            <a:endParaRPr/>
          </a:p>
        </p:txBody>
      </p:sp>
      <p:sp>
        <p:nvSpPr>
          <p:cNvPr id="148" name="Google Shape;148;p20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9" name="Google Shape;14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0500" y="1215800"/>
            <a:ext cx="6103008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