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3" b="-2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03023" y="1718230"/>
            <a:ext cx="835537" cy="835537"/>
          </a:xfrm>
          <a:custGeom>
            <a:avLst/>
            <a:gdLst/>
            <a:ahLst/>
            <a:cxnLst/>
            <a:rect l="l" t="t" r="r" b="b"/>
            <a:pathLst>
              <a:path w="835537" h="835537">
                <a:moveTo>
                  <a:pt x="0" y="0"/>
                </a:moveTo>
                <a:lnTo>
                  <a:pt x="835537" y="0"/>
                </a:lnTo>
                <a:lnTo>
                  <a:pt x="835537" y="835537"/>
                </a:lnTo>
                <a:lnTo>
                  <a:pt x="0" y="835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12596" y="7721140"/>
            <a:ext cx="830781" cy="847630"/>
          </a:xfrm>
          <a:custGeom>
            <a:avLst/>
            <a:gdLst/>
            <a:ahLst/>
            <a:cxnLst/>
            <a:rect l="l" t="t" r="r" b="b"/>
            <a:pathLst>
              <a:path w="830781" h="847630">
                <a:moveTo>
                  <a:pt x="0" y="0"/>
                </a:moveTo>
                <a:lnTo>
                  <a:pt x="830781" y="0"/>
                </a:lnTo>
                <a:lnTo>
                  <a:pt x="830781" y="847630"/>
                </a:lnTo>
                <a:lnTo>
                  <a:pt x="0" y="847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19" t="-2354" r="-12010" b="-1059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98206" y="4726395"/>
            <a:ext cx="845171" cy="823045"/>
          </a:xfrm>
          <a:custGeom>
            <a:avLst/>
            <a:gdLst/>
            <a:ahLst/>
            <a:cxnLst/>
            <a:rect l="l" t="t" r="r" b="b"/>
            <a:pathLst>
              <a:path w="845171" h="823045">
                <a:moveTo>
                  <a:pt x="0" y="0"/>
                </a:moveTo>
                <a:lnTo>
                  <a:pt x="845171" y="0"/>
                </a:lnTo>
                <a:lnTo>
                  <a:pt x="845171" y="823045"/>
                </a:lnTo>
                <a:lnTo>
                  <a:pt x="0" y="823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91" t="-11226" r="-9250" b="-1208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997860" y="2754101"/>
            <a:ext cx="245863" cy="1771960"/>
            <a:chOff x="0" y="0"/>
            <a:chExt cx="64754" cy="4666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754" cy="466689"/>
            </a:xfrm>
            <a:custGeom>
              <a:avLst/>
              <a:gdLst/>
              <a:ahLst/>
              <a:cxnLst/>
              <a:rect l="l" t="t" r="r" b="b"/>
              <a:pathLst>
                <a:path w="64754" h="466689">
                  <a:moveTo>
                    <a:pt x="32377" y="0"/>
                  </a:moveTo>
                  <a:lnTo>
                    <a:pt x="32377" y="0"/>
                  </a:lnTo>
                  <a:cubicBezTo>
                    <a:pt x="50258" y="0"/>
                    <a:pt x="64754" y="14496"/>
                    <a:pt x="64754" y="32377"/>
                  </a:cubicBezTo>
                  <a:lnTo>
                    <a:pt x="64754" y="434312"/>
                  </a:lnTo>
                  <a:cubicBezTo>
                    <a:pt x="64754" y="442899"/>
                    <a:pt x="61343" y="451134"/>
                    <a:pt x="55271" y="457206"/>
                  </a:cubicBezTo>
                  <a:cubicBezTo>
                    <a:pt x="49199" y="463278"/>
                    <a:pt x="40964" y="466689"/>
                    <a:pt x="32377" y="466689"/>
                  </a:cubicBezTo>
                  <a:lnTo>
                    <a:pt x="32377" y="466689"/>
                  </a:lnTo>
                  <a:cubicBezTo>
                    <a:pt x="14496" y="466689"/>
                    <a:pt x="0" y="452194"/>
                    <a:pt x="0" y="434312"/>
                  </a:cubicBezTo>
                  <a:lnTo>
                    <a:pt x="0" y="32377"/>
                  </a:lnTo>
                  <a:cubicBezTo>
                    <a:pt x="0" y="23790"/>
                    <a:pt x="3411" y="15555"/>
                    <a:pt x="9483" y="9483"/>
                  </a:cubicBezTo>
                  <a:cubicBezTo>
                    <a:pt x="15555" y="3411"/>
                    <a:pt x="23790" y="0"/>
                    <a:pt x="32377" y="0"/>
                  </a:cubicBezTo>
                  <a:close/>
                </a:path>
              </a:pathLst>
            </a:custGeom>
            <a:solidFill>
              <a:srgbClr val="0F222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4754" cy="504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05055" y="5749465"/>
            <a:ext cx="245863" cy="1771960"/>
            <a:chOff x="0" y="0"/>
            <a:chExt cx="64754" cy="4666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4754" cy="466689"/>
            </a:xfrm>
            <a:custGeom>
              <a:avLst/>
              <a:gdLst/>
              <a:ahLst/>
              <a:cxnLst/>
              <a:rect l="l" t="t" r="r" b="b"/>
              <a:pathLst>
                <a:path w="64754" h="466689">
                  <a:moveTo>
                    <a:pt x="32377" y="0"/>
                  </a:moveTo>
                  <a:lnTo>
                    <a:pt x="32377" y="0"/>
                  </a:lnTo>
                  <a:cubicBezTo>
                    <a:pt x="50258" y="0"/>
                    <a:pt x="64754" y="14496"/>
                    <a:pt x="64754" y="32377"/>
                  </a:cubicBezTo>
                  <a:lnTo>
                    <a:pt x="64754" y="434312"/>
                  </a:lnTo>
                  <a:cubicBezTo>
                    <a:pt x="64754" y="442899"/>
                    <a:pt x="61343" y="451134"/>
                    <a:pt x="55271" y="457206"/>
                  </a:cubicBezTo>
                  <a:cubicBezTo>
                    <a:pt x="49199" y="463278"/>
                    <a:pt x="40964" y="466689"/>
                    <a:pt x="32377" y="466689"/>
                  </a:cubicBezTo>
                  <a:lnTo>
                    <a:pt x="32377" y="466689"/>
                  </a:lnTo>
                  <a:cubicBezTo>
                    <a:pt x="14496" y="466689"/>
                    <a:pt x="0" y="452194"/>
                    <a:pt x="0" y="434312"/>
                  </a:cubicBezTo>
                  <a:lnTo>
                    <a:pt x="0" y="32377"/>
                  </a:lnTo>
                  <a:cubicBezTo>
                    <a:pt x="0" y="23790"/>
                    <a:pt x="3411" y="15555"/>
                    <a:pt x="9483" y="9483"/>
                  </a:cubicBezTo>
                  <a:cubicBezTo>
                    <a:pt x="15555" y="3411"/>
                    <a:pt x="23790" y="0"/>
                    <a:pt x="32377" y="0"/>
                  </a:cubicBezTo>
                  <a:close/>
                </a:path>
              </a:pathLst>
            </a:custGeom>
            <a:solidFill>
              <a:srgbClr val="0F222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4754" cy="504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46299" cy="10319793"/>
          </a:xfrm>
          <a:custGeom>
            <a:avLst/>
            <a:gdLst/>
            <a:ahLst/>
            <a:cxnLst/>
            <a:rect l="l" t="t" r="r" b="b"/>
            <a:pathLst>
              <a:path w="18346299" h="10319793">
                <a:moveTo>
                  <a:pt x="0" y="0"/>
                </a:moveTo>
                <a:lnTo>
                  <a:pt x="18346299" y="0"/>
                </a:lnTo>
                <a:lnTo>
                  <a:pt x="18346299" y="10319793"/>
                </a:lnTo>
                <a:lnTo>
                  <a:pt x="0" y="10319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716"/>
            <a:ext cx="18268950" cy="10276284"/>
          </a:xfrm>
          <a:custGeom>
            <a:avLst/>
            <a:gdLst/>
            <a:ahLst/>
            <a:cxnLst/>
            <a:rect l="l" t="t" r="r" b="b"/>
            <a:pathLst>
              <a:path w="18268950" h="10276284">
                <a:moveTo>
                  <a:pt x="0" y="0"/>
                </a:moveTo>
                <a:lnTo>
                  <a:pt x="18268950" y="0"/>
                </a:lnTo>
                <a:lnTo>
                  <a:pt x="18268950" y="10276284"/>
                </a:lnTo>
                <a:lnTo>
                  <a:pt x="0" y="10276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Произвольный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onnaAi</dc:title>
  <dc:creator>lenovo</dc:creator>
  <cp:lastModifiedBy>lenovo</cp:lastModifiedBy>
  <cp:revision>2</cp:revision>
  <dcterms:created xsi:type="dcterms:W3CDTF">2006-08-16T00:00:00Z</dcterms:created>
  <dcterms:modified xsi:type="dcterms:W3CDTF">2024-11-08T13:04:40Z</dcterms:modified>
  <dc:identifier>DAGV5Bon8gA</dc:identifier>
</cp:coreProperties>
</file>