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6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printrbot.zendesk.com/hc/en-us" TargetMode="External"/><Relationship Id="rId5" Type="http://schemas.openxmlformats.org/officeDocument/2006/relationships/hyperlink" Target="http://printrbot.com/project/metalplus/" TargetMode="External"/><Relationship Id="rId6" Type="http://schemas.openxmlformats.org/officeDocument/2006/relationships/hyperlink" Target="https://youtu.be/Q7edbXOJ2Cw" TargetMode="External"/><Relationship Id="rId7" Type="http://schemas.openxmlformats.org/officeDocument/2006/relationships/hyperlink" Target="http://www.skateamerica.com/products/tri-flow-lubricant-2-fl-oz-skateboard-accessory?variant=8666935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675" y="1071025"/>
            <a:ext cx="3403974" cy="34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2562600" y="4304475"/>
            <a:ext cx="401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Unboxing Guide</a:t>
            </a:r>
            <a:endParaRPr b="1" sz="40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740175" y="1907679"/>
            <a:ext cx="16791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 1504</a:t>
            </a:r>
            <a:endParaRPr sz="1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-1005525" y="1147221"/>
            <a:ext cx="8520600" cy="10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Printrbot 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Plus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rintrbot Text Logo Transparent Bkgd.png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512" y="-76199"/>
            <a:ext cx="7202976" cy="14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"/>
            <a:ext cx="9143999" cy="514257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Accessory Box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Remove the packing foam and take the accessory box out before removing your Printrbot Plus.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Pull the bot out by grabbing the top base bar.  The Printrbot Plus weighs over 30lbs.  So, you may want to grab a friend to help.</a:t>
            </a:r>
            <a:endParaRPr sz="1200"/>
          </a:p>
        </p:txBody>
      </p:sp>
      <p:grpSp>
        <p:nvGrpSpPr>
          <p:cNvPr id="66" name="Shape 66"/>
          <p:cNvGrpSpPr/>
          <p:nvPr/>
        </p:nvGrpSpPr>
        <p:grpSpPr>
          <a:xfrm>
            <a:off x="84513" y="2048725"/>
            <a:ext cx="8974969" cy="2260401"/>
            <a:chOff x="73900" y="2844125"/>
            <a:chExt cx="8974969" cy="2260401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4">
              <a:alphaModFix/>
            </a:blip>
            <a:srcRect b="0" l="13483" r="13905" t="0"/>
            <a:stretch/>
          </p:blipFill>
          <p:spPr>
            <a:xfrm>
              <a:off x="6141254" y="2851350"/>
              <a:ext cx="2907615" cy="2253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 rotWithShape="1">
            <a:blip r:embed="rId5">
              <a:alphaModFix/>
            </a:blip>
            <a:srcRect b="0" l="8755" r="10923" t="0"/>
            <a:stretch/>
          </p:blipFill>
          <p:spPr>
            <a:xfrm>
              <a:off x="73900" y="2851350"/>
              <a:ext cx="2950395" cy="2253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Shape 69"/>
            <p:cNvPicPr preferRelativeResize="0"/>
            <p:nvPr/>
          </p:nvPicPr>
          <p:blipFill rotWithShape="1">
            <a:blip r:embed="rId6">
              <a:alphaModFix/>
            </a:blip>
            <a:srcRect b="0" l="12483" r="12588" t="0"/>
            <a:stretch/>
          </p:blipFill>
          <p:spPr>
            <a:xfrm>
              <a:off x="3069550" y="2844125"/>
              <a:ext cx="3000570" cy="22531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13 at 11.29.26 AM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" y="0"/>
            <a:ext cx="90926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5921650" y="0"/>
            <a:ext cx="28080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Accessories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766175" y="361375"/>
            <a:ext cx="327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Set your Printrbot Plus on a table and remove the poly bag.  </a:t>
            </a:r>
            <a:endParaRPr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Inside the accessory box, find the following:</a:t>
            </a:r>
            <a:endParaRPr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Power Tower</a:t>
            </a:r>
            <a:endParaRPr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Spool rack</a:t>
            </a:r>
            <a:endParaRPr>
              <a:solidFill>
                <a:srgbClr val="FFFFFF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Accessory bag -</a:t>
            </a:r>
            <a:endParaRPr>
              <a:solidFill>
                <a:srgbClr val="FFFF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>
                <a:solidFill>
                  <a:srgbClr val="FFFFFF"/>
                </a:solidFill>
              </a:rPr>
              <a:t>Sample PLA filament</a:t>
            </a:r>
            <a:endParaRPr>
              <a:solidFill>
                <a:srgbClr val="FFFF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>
                <a:solidFill>
                  <a:srgbClr val="FFFFFF"/>
                </a:solidFill>
              </a:rPr>
              <a:t>MicroUSB cable</a:t>
            </a:r>
            <a:endParaRPr>
              <a:solidFill>
                <a:srgbClr val="FFFF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>
                <a:solidFill>
                  <a:srgbClr val="FFFFFF"/>
                </a:solidFill>
              </a:rPr>
              <a:t>Allen wrenches (2mm &amp; 2.5mm)</a:t>
            </a:r>
            <a:endParaRPr>
              <a:solidFill>
                <a:srgbClr val="FFFF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>
                <a:solidFill>
                  <a:srgbClr val="FFFFFF"/>
                </a:solidFill>
              </a:rPr>
              <a:t>1mm delrin spacer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900" y="90500"/>
            <a:ext cx="4353405" cy="24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182350" y="1072725"/>
            <a:ext cx="425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Cut the packing zip tie to free the extruder/X carriage.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the 2mm allen wrench (included) to remove four button head screws from the top of the base.  Use these same button head screws to mount the spool rack.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-17409" l="8792" r="0" t="17410"/>
          <a:stretch/>
        </p:blipFill>
        <p:spPr>
          <a:xfrm>
            <a:off x="4722900" y="2787756"/>
            <a:ext cx="4353405" cy="26856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311700" y="1740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Extruder and Mount Spool Rack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85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5161225" y="2901425"/>
            <a:ext cx="3901800" cy="2187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Connect the power cable to the ATX power supply inside of the Power Tower.</a:t>
            </a:r>
            <a:endParaRPr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b="1" lang="en">
                <a:solidFill>
                  <a:srgbClr val="FFFF00"/>
                </a:solidFill>
              </a:rPr>
              <a:t>IMPORTANT</a:t>
            </a:r>
            <a:endParaRPr>
              <a:solidFill>
                <a:srgbClr val="FFFF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>
                <a:solidFill>
                  <a:srgbClr val="FFFF00"/>
                </a:solidFill>
              </a:rPr>
              <a:t>US users: Set to </a:t>
            </a:r>
            <a:r>
              <a:rPr b="1" lang="en">
                <a:solidFill>
                  <a:srgbClr val="FFFF00"/>
                </a:solidFill>
              </a:rPr>
              <a:t>115V</a:t>
            </a:r>
            <a:endParaRPr b="1">
              <a:solidFill>
                <a:srgbClr val="FFFF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○"/>
            </a:pPr>
            <a:r>
              <a:rPr lang="en">
                <a:solidFill>
                  <a:srgbClr val="FFFF00"/>
                </a:solidFill>
              </a:rPr>
              <a:t>EU users: Set to </a:t>
            </a:r>
            <a:r>
              <a:rPr b="1" lang="en">
                <a:solidFill>
                  <a:srgbClr val="FFFF00"/>
                </a:solidFill>
              </a:rPr>
              <a:t>230V</a:t>
            </a:r>
            <a:endParaRPr b="1">
              <a:solidFill>
                <a:srgbClr val="FFFF00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○"/>
            </a:pPr>
            <a:r>
              <a:rPr b="1" lang="en" sz="1000">
                <a:solidFill>
                  <a:srgbClr val="FFFF00"/>
                </a:solidFill>
              </a:rPr>
              <a:t>Ignoring this will damage your power supply.</a:t>
            </a:r>
            <a:endParaRPr b="1" sz="1000">
              <a:solidFill>
                <a:srgbClr val="FFFF00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Plug the 6 pin connector into the power extension coming from the bot.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46619" l="25349" r="64559" t="40369"/>
          <a:stretch/>
        </p:blipFill>
        <p:spPr>
          <a:xfrm>
            <a:off x="-12175" y="0"/>
            <a:ext cx="2014725" cy="1461504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Shape 92"/>
          <p:cNvSpPr/>
          <p:nvPr/>
        </p:nvSpPr>
        <p:spPr>
          <a:xfrm flipH="1">
            <a:off x="767375" y="614350"/>
            <a:ext cx="1907700" cy="1758900"/>
          </a:xfrm>
          <a:prstGeom prst="bentUpArrow">
            <a:avLst>
              <a:gd fmla="val 16936" name="adj1"/>
              <a:gd fmla="val 25000" name="adj2"/>
              <a:gd fmla="val 25000" name="adj3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5274841" y="2977625"/>
            <a:ext cx="28080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Power Tower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13 at 11.30.11 AM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914400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58250" y="331800"/>
            <a:ext cx="4225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NEXT STEPS: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Missing anything?  Please contact us at </a:t>
            </a:r>
            <a:r>
              <a:rPr lang="en" u="sng">
                <a:solidFill>
                  <a:srgbClr val="FFFFFF"/>
                </a:solidFill>
                <a:hlinkClick r:id="rId4"/>
              </a:rPr>
              <a:t>support.printrbot.com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Visit </a:t>
            </a:r>
            <a:r>
              <a:rPr lang="en" u="sng">
                <a:solidFill>
                  <a:srgbClr val="FFFFFF"/>
                </a:solidFill>
                <a:hlinkClick r:id="rId5"/>
              </a:rPr>
              <a:t>printrbot.com/plus</a:t>
            </a:r>
            <a:r>
              <a:rPr lang="en">
                <a:solidFill>
                  <a:srgbClr val="FFFFFF"/>
                </a:solidFill>
              </a:rPr>
              <a:t> to access the required downloads.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Move on to the next gettin</a:t>
            </a:r>
            <a:r>
              <a:rPr lang="en">
                <a:solidFill>
                  <a:srgbClr val="FFFFFF"/>
                </a:solidFill>
              </a:rPr>
              <a:t>g </a:t>
            </a:r>
            <a:r>
              <a:rPr lang="en">
                <a:solidFill>
                  <a:srgbClr val="FFFFFF"/>
                </a:solidFill>
              </a:rPr>
              <a:t>started guide, “</a:t>
            </a:r>
            <a:r>
              <a:rPr lang="en" u="sng">
                <a:solidFill>
                  <a:srgbClr val="FFFFFF"/>
                </a:solidFill>
                <a:hlinkClick r:id="rId6"/>
              </a:rPr>
              <a:t>Your First Print</a:t>
            </a:r>
            <a:r>
              <a:rPr lang="en">
                <a:solidFill>
                  <a:srgbClr val="FFFFFF"/>
                </a:solidFill>
              </a:rPr>
              <a:t>” (video).</a:t>
            </a:r>
            <a:endParaRPr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To maintain your Printrbot, we recommend greasing the Y axis rails every 1-2 months. </a:t>
            </a:r>
            <a:r>
              <a:rPr lang="en" u="sng">
                <a:solidFill>
                  <a:schemeClr val="hlink"/>
                </a:solidFill>
                <a:hlinkClick r:id="rId7"/>
              </a:rPr>
              <a:t>Tri-Flow Superior Lubricant</a:t>
            </a:r>
            <a:r>
              <a:rPr lang="en">
                <a:solidFill>
                  <a:srgbClr val="FFFFFF"/>
                </a:solidFill>
              </a:rPr>
              <a:t> is a satisfactory product for this.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000">
                <a:solidFill>
                  <a:srgbClr val="FFFFFF"/>
                </a:solidFill>
              </a:rPr>
              <a:t>*TIP: Turn off “sleep” settings on your computer before you begin printing.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155475" y="0"/>
            <a:ext cx="28080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Unbox Complete!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