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59" d="100"/>
          <a:sy n="59" d="100"/>
        </p:scale>
        <p:origin x="84" y="1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E31CC-24BF-FA71-7A8A-8FB2AAC449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22D7D0-B8FC-B48D-5CBC-1BAA30D53A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8E24E3-DDC5-0BC1-5A32-5A59908577AF}"/>
              </a:ext>
            </a:extLst>
          </p:cNvPr>
          <p:cNvSpPr>
            <a:spLocks noGrp="1"/>
          </p:cNvSpPr>
          <p:nvPr>
            <p:ph type="dt" sz="half" idx="10"/>
          </p:nvPr>
        </p:nvSpPr>
        <p:spPr/>
        <p:txBody>
          <a:bodyPr/>
          <a:lstStyle/>
          <a:p>
            <a:fld id="{6D83E91E-2353-4D0B-A113-078BE2F84F66}" type="datetimeFigureOut">
              <a:rPr lang="en-US" smtClean="0"/>
              <a:t>6/20/2025</a:t>
            </a:fld>
            <a:endParaRPr lang="en-US"/>
          </a:p>
        </p:txBody>
      </p:sp>
      <p:sp>
        <p:nvSpPr>
          <p:cNvPr id="5" name="Footer Placeholder 4">
            <a:extLst>
              <a:ext uri="{FF2B5EF4-FFF2-40B4-BE49-F238E27FC236}">
                <a16:creationId xmlns:a16="http://schemas.microsoft.com/office/drawing/2014/main" id="{BFDD122D-E394-D86A-7894-3B368A4F51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358B4-BBA9-BD16-6E2C-C96F6A54EDDD}"/>
              </a:ext>
            </a:extLst>
          </p:cNvPr>
          <p:cNvSpPr>
            <a:spLocks noGrp="1"/>
          </p:cNvSpPr>
          <p:nvPr>
            <p:ph type="sldNum" sz="quarter" idx="12"/>
          </p:nvPr>
        </p:nvSpPr>
        <p:spPr/>
        <p:txBody>
          <a:bodyPr/>
          <a:lstStyle/>
          <a:p>
            <a:fld id="{885919E3-B430-4645-91D6-11E1A84E77E5}" type="slidenum">
              <a:rPr lang="en-US" smtClean="0"/>
              <a:t>‹#›</a:t>
            </a:fld>
            <a:endParaRPr lang="en-US"/>
          </a:p>
        </p:txBody>
      </p:sp>
    </p:spTree>
    <p:extLst>
      <p:ext uri="{BB962C8B-B14F-4D97-AF65-F5344CB8AC3E}">
        <p14:creationId xmlns:p14="http://schemas.microsoft.com/office/powerpoint/2010/main" val="2372102709"/>
      </p:ext>
    </p:extLst>
  </p:cSld>
  <p:clrMapOvr>
    <a:masterClrMapping/>
  </p:clrMapOvr>
  <mc:AlternateContent xmlns:mc="http://schemas.openxmlformats.org/markup-compatibility/2006">
    <mc:Choice xmlns:p14="http://schemas.microsoft.com/office/powerpoint/2010/main" Requires="p14">
      <p:transition spd="slow" p14:dur="1500" advTm="19000">
        <p:split orient="vert"/>
      </p:transition>
    </mc:Choice>
    <mc:Fallback>
      <p:transition spd="slow" advTm="19000">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2DD9-939E-169A-B6F6-E9F8F9A2C3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109F8F-50FA-71D0-73A0-943B6F2A01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3EB7F4-848F-5E27-D32A-72CE42BC4648}"/>
              </a:ext>
            </a:extLst>
          </p:cNvPr>
          <p:cNvSpPr>
            <a:spLocks noGrp="1"/>
          </p:cNvSpPr>
          <p:nvPr>
            <p:ph type="dt" sz="half" idx="10"/>
          </p:nvPr>
        </p:nvSpPr>
        <p:spPr/>
        <p:txBody>
          <a:bodyPr/>
          <a:lstStyle/>
          <a:p>
            <a:fld id="{6D83E91E-2353-4D0B-A113-078BE2F84F66}" type="datetimeFigureOut">
              <a:rPr lang="en-US" smtClean="0"/>
              <a:t>6/20/2025</a:t>
            </a:fld>
            <a:endParaRPr lang="en-US"/>
          </a:p>
        </p:txBody>
      </p:sp>
      <p:sp>
        <p:nvSpPr>
          <p:cNvPr id="5" name="Footer Placeholder 4">
            <a:extLst>
              <a:ext uri="{FF2B5EF4-FFF2-40B4-BE49-F238E27FC236}">
                <a16:creationId xmlns:a16="http://schemas.microsoft.com/office/drawing/2014/main" id="{C6B20ECA-D60C-D31A-F96A-AF86AC0DAD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95E6BB-7BD7-2B27-74A0-A6F746D68DD7}"/>
              </a:ext>
            </a:extLst>
          </p:cNvPr>
          <p:cNvSpPr>
            <a:spLocks noGrp="1"/>
          </p:cNvSpPr>
          <p:nvPr>
            <p:ph type="sldNum" sz="quarter" idx="12"/>
          </p:nvPr>
        </p:nvSpPr>
        <p:spPr/>
        <p:txBody>
          <a:bodyPr/>
          <a:lstStyle/>
          <a:p>
            <a:fld id="{885919E3-B430-4645-91D6-11E1A84E77E5}" type="slidenum">
              <a:rPr lang="en-US" smtClean="0"/>
              <a:t>‹#›</a:t>
            </a:fld>
            <a:endParaRPr lang="en-US"/>
          </a:p>
        </p:txBody>
      </p:sp>
    </p:spTree>
    <p:extLst>
      <p:ext uri="{BB962C8B-B14F-4D97-AF65-F5344CB8AC3E}">
        <p14:creationId xmlns:p14="http://schemas.microsoft.com/office/powerpoint/2010/main" val="3971418186"/>
      </p:ext>
    </p:extLst>
  </p:cSld>
  <p:clrMapOvr>
    <a:masterClrMapping/>
  </p:clrMapOvr>
  <mc:AlternateContent xmlns:mc="http://schemas.openxmlformats.org/markup-compatibility/2006">
    <mc:Choice xmlns:p14="http://schemas.microsoft.com/office/powerpoint/2010/main" Requires="p14">
      <p:transition spd="slow" p14:dur="1500" advTm="19000">
        <p:split orient="vert"/>
      </p:transition>
    </mc:Choice>
    <mc:Fallback>
      <p:transition spd="slow" advTm="19000">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69E6F8-95E2-871D-CB55-6160DE5304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1EAA9F-13AC-CDB7-1DB2-D87DF83469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52B3C-684C-794D-9119-A28A0BDC2523}"/>
              </a:ext>
            </a:extLst>
          </p:cNvPr>
          <p:cNvSpPr>
            <a:spLocks noGrp="1"/>
          </p:cNvSpPr>
          <p:nvPr>
            <p:ph type="dt" sz="half" idx="10"/>
          </p:nvPr>
        </p:nvSpPr>
        <p:spPr/>
        <p:txBody>
          <a:bodyPr/>
          <a:lstStyle/>
          <a:p>
            <a:fld id="{6D83E91E-2353-4D0B-A113-078BE2F84F66}" type="datetimeFigureOut">
              <a:rPr lang="en-US" smtClean="0"/>
              <a:t>6/20/2025</a:t>
            </a:fld>
            <a:endParaRPr lang="en-US"/>
          </a:p>
        </p:txBody>
      </p:sp>
      <p:sp>
        <p:nvSpPr>
          <p:cNvPr id="5" name="Footer Placeholder 4">
            <a:extLst>
              <a:ext uri="{FF2B5EF4-FFF2-40B4-BE49-F238E27FC236}">
                <a16:creationId xmlns:a16="http://schemas.microsoft.com/office/drawing/2014/main" id="{41168C6C-286D-AB4F-B635-6EF360DEF1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073052-A24E-D1ED-614E-6BA9822EA723}"/>
              </a:ext>
            </a:extLst>
          </p:cNvPr>
          <p:cNvSpPr>
            <a:spLocks noGrp="1"/>
          </p:cNvSpPr>
          <p:nvPr>
            <p:ph type="sldNum" sz="quarter" idx="12"/>
          </p:nvPr>
        </p:nvSpPr>
        <p:spPr/>
        <p:txBody>
          <a:bodyPr/>
          <a:lstStyle/>
          <a:p>
            <a:fld id="{885919E3-B430-4645-91D6-11E1A84E77E5}" type="slidenum">
              <a:rPr lang="en-US" smtClean="0"/>
              <a:t>‹#›</a:t>
            </a:fld>
            <a:endParaRPr lang="en-US"/>
          </a:p>
        </p:txBody>
      </p:sp>
    </p:spTree>
    <p:extLst>
      <p:ext uri="{BB962C8B-B14F-4D97-AF65-F5344CB8AC3E}">
        <p14:creationId xmlns:p14="http://schemas.microsoft.com/office/powerpoint/2010/main" val="2623691039"/>
      </p:ext>
    </p:extLst>
  </p:cSld>
  <p:clrMapOvr>
    <a:masterClrMapping/>
  </p:clrMapOvr>
  <mc:AlternateContent xmlns:mc="http://schemas.openxmlformats.org/markup-compatibility/2006">
    <mc:Choice xmlns:p14="http://schemas.microsoft.com/office/powerpoint/2010/main" Requires="p14">
      <p:transition spd="slow" p14:dur="1500" advTm="19000">
        <p:split orient="vert"/>
      </p:transition>
    </mc:Choice>
    <mc:Fallback>
      <p:transition spd="slow" advTm="19000">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AA05-873B-D32B-3FD6-74F449F4F9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989A4C-7EF2-08ED-7AB7-4387A9F679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77B0B3-7AF0-0111-9ABE-6084C33F1B6C}"/>
              </a:ext>
            </a:extLst>
          </p:cNvPr>
          <p:cNvSpPr>
            <a:spLocks noGrp="1"/>
          </p:cNvSpPr>
          <p:nvPr>
            <p:ph type="dt" sz="half" idx="10"/>
          </p:nvPr>
        </p:nvSpPr>
        <p:spPr/>
        <p:txBody>
          <a:bodyPr/>
          <a:lstStyle/>
          <a:p>
            <a:fld id="{6D83E91E-2353-4D0B-A113-078BE2F84F66}" type="datetimeFigureOut">
              <a:rPr lang="en-US" smtClean="0"/>
              <a:t>6/20/2025</a:t>
            </a:fld>
            <a:endParaRPr lang="en-US"/>
          </a:p>
        </p:txBody>
      </p:sp>
      <p:sp>
        <p:nvSpPr>
          <p:cNvPr id="5" name="Footer Placeholder 4">
            <a:extLst>
              <a:ext uri="{FF2B5EF4-FFF2-40B4-BE49-F238E27FC236}">
                <a16:creationId xmlns:a16="http://schemas.microsoft.com/office/drawing/2014/main" id="{D91CC518-446C-93CE-C8DB-7DB0B1F539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F2B48A-78C7-A62E-A78E-999650837310}"/>
              </a:ext>
            </a:extLst>
          </p:cNvPr>
          <p:cNvSpPr>
            <a:spLocks noGrp="1"/>
          </p:cNvSpPr>
          <p:nvPr>
            <p:ph type="sldNum" sz="quarter" idx="12"/>
          </p:nvPr>
        </p:nvSpPr>
        <p:spPr/>
        <p:txBody>
          <a:bodyPr/>
          <a:lstStyle/>
          <a:p>
            <a:fld id="{885919E3-B430-4645-91D6-11E1A84E77E5}" type="slidenum">
              <a:rPr lang="en-US" smtClean="0"/>
              <a:t>‹#›</a:t>
            </a:fld>
            <a:endParaRPr lang="en-US"/>
          </a:p>
        </p:txBody>
      </p:sp>
    </p:spTree>
    <p:extLst>
      <p:ext uri="{BB962C8B-B14F-4D97-AF65-F5344CB8AC3E}">
        <p14:creationId xmlns:p14="http://schemas.microsoft.com/office/powerpoint/2010/main" val="1548846182"/>
      </p:ext>
    </p:extLst>
  </p:cSld>
  <p:clrMapOvr>
    <a:masterClrMapping/>
  </p:clrMapOvr>
  <mc:AlternateContent xmlns:mc="http://schemas.openxmlformats.org/markup-compatibility/2006">
    <mc:Choice xmlns:p14="http://schemas.microsoft.com/office/powerpoint/2010/main" Requires="p14">
      <p:transition spd="slow" p14:dur="1500" advTm="19000">
        <p:split orient="vert"/>
      </p:transition>
    </mc:Choice>
    <mc:Fallback>
      <p:transition spd="slow" advTm="19000">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B3B26-C922-9B9A-CD4E-B72693BE5F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386A11-65B0-D913-48B7-2BE7748E75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1DDEEB-738E-A1E6-9732-1333CA40EB24}"/>
              </a:ext>
            </a:extLst>
          </p:cNvPr>
          <p:cNvSpPr>
            <a:spLocks noGrp="1"/>
          </p:cNvSpPr>
          <p:nvPr>
            <p:ph type="dt" sz="half" idx="10"/>
          </p:nvPr>
        </p:nvSpPr>
        <p:spPr/>
        <p:txBody>
          <a:bodyPr/>
          <a:lstStyle/>
          <a:p>
            <a:fld id="{6D83E91E-2353-4D0B-A113-078BE2F84F66}" type="datetimeFigureOut">
              <a:rPr lang="en-US" smtClean="0"/>
              <a:t>6/20/2025</a:t>
            </a:fld>
            <a:endParaRPr lang="en-US"/>
          </a:p>
        </p:txBody>
      </p:sp>
      <p:sp>
        <p:nvSpPr>
          <p:cNvPr id="5" name="Footer Placeholder 4">
            <a:extLst>
              <a:ext uri="{FF2B5EF4-FFF2-40B4-BE49-F238E27FC236}">
                <a16:creationId xmlns:a16="http://schemas.microsoft.com/office/drawing/2014/main" id="{7D1D2BC2-F610-CA37-DFB7-BBA696CA8B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2E3E67-DD25-9FD1-8DEA-013B379F4BCF}"/>
              </a:ext>
            </a:extLst>
          </p:cNvPr>
          <p:cNvSpPr>
            <a:spLocks noGrp="1"/>
          </p:cNvSpPr>
          <p:nvPr>
            <p:ph type="sldNum" sz="quarter" idx="12"/>
          </p:nvPr>
        </p:nvSpPr>
        <p:spPr/>
        <p:txBody>
          <a:bodyPr/>
          <a:lstStyle/>
          <a:p>
            <a:fld id="{885919E3-B430-4645-91D6-11E1A84E77E5}" type="slidenum">
              <a:rPr lang="en-US" smtClean="0"/>
              <a:t>‹#›</a:t>
            </a:fld>
            <a:endParaRPr lang="en-US"/>
          </a:p>
        </p:txBody>
      </p:sp>
    </p:spTree>
    <p:extLst>
      <p:ext uri="{BB962C8B-B14F-4D97-AF65-F5344CB8AC3E}">
        <p14:creationId xmlns:p14="http://schemas.microsoft.com/office/powerpoint/2010/main" val="420806142"/>
      </p:ext>
    </p:extLst>
  </p:cSld>
  <p:clrMapOvr>
    <a:masterClrMapping/>
  </p:clrMapOvr>
  <mc:AlternateContent xmlns:mc="http://schemas.openxmlformats.org/markup-compatibility/2006">
    <mc:Choice xmlns:p14="http://schemas.microsoft.com/office/powerpoint/2010/main" Requires="p14">
      <p:transition spd="slow" p14:dur="1500" advTm="19000">
        <p:split orient="vert"/>
      </p:transition>
    </mc:Choice>
    <mc:Fallback>
      <p:transition spd="slow" advTm="19000">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B068-33F1-CDC6-AB8D-74684B7864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A8D429-EAFE-D3F5-1A32-A15F5EAC55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8BBCE0-2084-9773-B2EE-6B24CE43DD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CECD56-0CF7-9978-5342-B078F8129FA6}"/>
              </a:ext>
            </a:extLst>
          </p:cNvPr>
          <p:cNvSpPr>
            <a:spLocks noGrp="1"/>
          </p:cNvSpPr>
          <p:nvPr>
            <p:ph type="dt" sz="half" idx="10"/>
          </p:nvPr>
        </p:nvSpPr>
        <p:spPr/>
        <p:txBody>
          <a:bodyPr/>
          <a:lstStyle/>
          <a:p>
            <a:fld id="{6D83E91E-2353-4D0B-A113-078BE2F84F66}" type="datetimeFigureOut">
              <a:rPr lang="en-US" smtClean="0"/>
              <a:t>6/20/2025</a:t>
            </a:fld>
            <a:endParaRPr lang="en-US"/>
          </a:p>
        </p:txBody>
      </p:sp>
      <p:sp>
        <p:nvSpPr>
          <p:cNvPr id="6" name="Footer Placeholder 5">
            <a:extLst>
              <a:ext uri="{FF2B5EF4-FFF2-40B4-BE49-F238E27FC236}">
                <a16:creationId xmlns:a16="http://schemas.microsoft.com/office/drawing/2014/main" id="{7F24401E-5D3D-5B52-E042-A8A8D1F9C9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85A964-B5FF-F203-E556-E5B9B168FF45}"/>
              </a:ext>
            </a:extLst>
          </p:cNvPr>
          <p:cNvSpPr>
            <a:spLocks noGrp="1"/>
          </p:cNvSpPr>
          <p:nvPr>
            <p:ph type="sldNum" sz="quarter" idx="12"/>
          </p:nvPr>
        </p:nvSpPr>
        <p:spPr/>
        <p:txBody>
          <a:bodyPr/>
          <a:lstStyle/>
          <a:p>
            <a:fld id="{885919E3-B430-4645-91D6-11E1A84E77E5}" type="slidenum">
              <a:rPr lang="en-US" smtClean="0"/>
              <a:t>‹#›</a:t>
            </a:fld>
            <a:endParaRPr lang="en-US"/>
          </a:p>
        </p:txBody>
      </p:sp>
    </p:spTree>
    <p:extLst>
      <p:ext uri="{BB962C8B-B14F-4D97-AF65-F5344CB8AC3E}">
        <p14:creationId xmlns:p14="http://schemas.microsoft.com/office/powerpoint/2010/main" val="3042306674"/>
      </p:ext>
    </p:extLst>
  </p:cSld>
  <p:clrMapOvr>
    <a:masterClrMapping/>
  </p:clrMapOvr>
  <mc:AlternateContent xmlns:mc="http://schemas.openxmlformats.org/markup-compatibility/2006">
    <mc:Choice xmlns:p14="http://schemas.microsoft.com/office/powerpoint/2010/main" Requires="p14">
      <p:transition spd="slow" p14:dur="1500" advTm="19000">
        <p:split orient="vert"/>
      </p:transition>
    </mc:Choice>
    <mc:Fallback>
      <p:transition spd="slow" advTm="19000">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BB249-F82C-DADE-2A0F-2D7335C9BC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558740-0B59-1AED-3B17-1898257704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09FA40-53AC-F8F7-5627-07013787BF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BEF292-A64F-8DF6-F662-22259EB256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DB9C35-E9A9-4431-0BF1-2CD6325B68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7AF4FB-60CB-D306-F012-9A3DABDDDEBB}"/>
              </a:ext>
            </a:extLst>
          </p:cNvPr>
          <p:cNvSpPr>
            <a:spLocks noGrp="1"/>
          </p:cNvSpPr>
          <p:nvPr>
            <p:ph type="dt" sz="half" idx="10"/>
          </p:nvPr>
        </p:nvSpPr>
        <p:spPr/>
        <p:txBody>
          <a:bodyPr/>
          <a:lstStyle/>
          <a:p>
            <a:fld id="{6D83E91E-2353-4D0B-A113-078BE2F84F66}" type="datetimeFigureOut">
              <a:rPr lang="en-US" smtClean="0"/>
              <a:t>6/20/2025</a:t>
            </a:fld>
            <a:endParaRPr lang="en-US"/>
          </a:p>
        </p:txBody>
      </p:sp>
      <p:sp>
        <p:nvSpPr>
          <p:cNvPr id="8" name="Footer Placeholder 7">
            <a:extLst>
              <a:ext uri="{FF2B5EF4-FFF2-40B4-BE49-F238E27FC236}">
                <a16:creationId xmlns:a16="http://schemas.microsoft.com/office/drawing/2014/main" id="{4C9F62A8-A596-283F-B1AE-9D7535DE24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BB5899-B7B3-24AC-A967-FD74A1475113}"/>
              </a:ext>
            </a:extLst>
          </p:cNvPr>
          <p:cNvSpPr>
            <a:spLocks noGrp="1"/>
          </p:cNvSpPr>
          <p:nvPr>
            <p:ph type="sldNum" sz="quarter" idx="12"/>
          </p:nvPr>
        </p:nvSpPr>
        <p:spPr/>
        <p:txBody>
          <a:bodyPr/>
          <a:lstStyle/>
          <a:p>
            <a:fld id="{885919E3-B430-4645-91D6-11E1A84E77E5}" type="slidenum">
              <a:rPr lang="en-US" smtClean="0"/>
              <a:t>‹#›</a:t>
            </a:fld>
            <a:endParaRPr lang="en-US"/>
          </a:p>
        </p:txBody>
      </p:sp>
    </p:spTree>
    <p:extLst>
      <p:ext uri="{BB962C8B-B14F-4D97-AF65-F5344CB8AC3E}">
        <p14:creationId xmlns:p14="http://schemas.microsoft.com/office/powerpoint/2010/main" val="1335118310"/>
      </p:ext>
    </p:extLst>
  </p:cSld>
  <p:clrMapOvr>
    <a:masterClrMapping/>
  </p:clrMapOvr>
  <mc:AlternateContent xmlns:mc="http://schemas.openxmlformats.org/markup-compatibility/2006">
    <mc:Choice xmlns:p14="http://schemas.microsoft.com/office/powerpoint/2010/main" Requires="p14">
      <p:transition spd="slow" p14:dur="1500" advTm="19000">
        <p:split orient="vert"/>
      </p:transition>
    </mc:Choice>
    <mc:Fallback>
      <p:transition spd="slow" advTm="19000">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4EC79-2C28-6D54-286F-CBC9E6923B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38122A-331E-34D0-2323-7D10A8C1D65D}"/>
              </a:ext>
            </a:extLst>
          </p:cNvPr>
          <p:cNvSpPr>
            <a:spLocks noGrp="1"/>
          </p:cNvSpPr>
          <p:nvPr>
            <p:ph type="dt" sz="half" idx="10"/>
          </p:nvPr>
        </p:nvSpPr>
        <p:spPr/>
        <p:txBody>
          <a:bodyPr/>
          <a:lstStyle/>
          <a:p>
            <a:fld id="{6D83E91E-2353-4D0B-A113-078BE2F84F66}" type="datetimeFigureOut">
              <a:rPr lang="en-US" smtClean="0"/>
              <a:t>6/20/2025</a:t>
            </a:fld>
            <a:endParaRPr lang="en-US"/>
          </a:p>
        </p:txBody>
      </p:sp>
      <p:sp>
        <p:nvSpPr>
          <p:cNvPr id="4" name="Footer Placeholder 3">
            <a:extLst>
              <a:ext uri="{FF2B5EF4-FFF2-40B4-BE49-F238E27FC236}">
                <a16:creationId xmlns:a16="http://schemas.microsoft.com/office/drawing/2014/main" id="{440A2CCA-1C7C-9676-E2E4-67C59D0077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E83982-5FF8-356E-B2E3-7C17B2F2F08E}"/>
              </a:ext>
            </a:extLst>
          </p:cNvPr>
          <p:cNvSpPr>
            <a:spLocks noGrp="1"/>
          </p:cNvSpPr>
          <p:nvPr>
            <p:ph type="sldNum" sz="quarter" idx="12"/>
          </p:nvPr>
        </p:nvSpPr>
        <p:spPr/>
        <p:txBody>
          <a:bodyPr/>
          <a:lstStyle/>
          <a:p>
            <a:fld id="{885919E3-B430-4645-91D6-11E1A84E77E5}" type="slidenum">
              <a:rPr lang="en-US" smtClean="0"/>
              <a:t>‹#›</a:t>
            </a:fld>
            <a:endParaRPr lang="en-US"/>
          </a:p>
        </p:txBody>
      </p:sp>
    </p:spTree>
    <p:extLst>
      <p:ext uri="{BB962C8B-B14F-4D97-AF65-F5344CB8AC3E}">
        <p14:creationId xmlns:p14="http://schemas.microsoft.com/office/powerpoint/2010/main" val="3606111840"/>
      </p:ext>
    </p:extLst>
  </p:cSld>
  <p:clrMapOvr>
    <a:masterClrMapping/>
  </p:clrMapOvr>
  <mc:AlternateContent xmlns:mc="http://schemas.openxmlformats.org/markup-compatibility/2006">
    <mc:Choice xmlns:p14="http://schemas.microsoft.com/office/powerpoint/2010/main" Requires="p14">
      <p:transition spd="slow" p14:dur="1500" advTm="19000">
        <p:split orient="vert"/>
      </p:transition>
    </mc:Choice>
    <mc:Fallback>
      <p:transition spd="slow" advTm="19000">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6E22E0-785F-13DF-5B2B-B778255DE86A}"/>
              </a:ext>
            </a:extLst>
          </p:cNvPr>
          <p:cNvSpPr>
            <a:spLocks noGrp="1"/>
          </p:cNvSpPr>
          <p:nvPr>
            <p:ph type="dt" sz="half" idx="10"/>
          </p:nvPr>
        </p:nvSpPr>
        <p:spPr/>
        <p:txBody>
          <a:bodyPr/>
          <a:lstStyle/>
          <a:p>
            <a:fld id="{6D83E91E-2353-4D0B-A113-078BE2F84F66}" type="datetimeFigureOut">
              <a:rPr lang="en-US" smtClean="0"/>
              <a:t>6/20/2025</a:t>
            </a:fld>
            <a:endParaRPr lang="en-US"/>
          </a:p>
        </p:txBody>
      </p:sp>
      <p:sp>
        <p:nvSpPr>
          <p:cNvPr id="3" name="Footer Placeholder 2">
            <a:extLst>
              <a:ext uri="{FF2B5EF4-FFF2-40B4-BE49-F238E27FC236}">
                <a16:creationId xmlns:a16="http://schemas.microsoft.com/office/drawing/2014/main" id="{C2CE2A5D-A51D-8CDA-BC47-DDCC19C982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4BDA3C-2767-3448-0F4D-9E1110F4CB34}"/>
              </a:ext>
            </a:extLst>
          </p:cNvPr>
          <p:cNvSpPr>
            <a:spLocks noGrp="1"/>
          </p:cNvSpPr>
          <p:nvPr>
            <p:ph type="sldNum" sz="quarter" idx="12"/>
          </p:nvPr>
        </p:nvSpPr>
        <p:spPr/>
        <p:txBody>
          <a:bodyPr/>
          <a:lstStyle/>
          <a:p>
            <a:fld id="{885919E3-B430-4645-91D6-11E1A84E77E5}" type="slidenum">
              <a:rPr lang="en-US" smtClean="0"/>
              <a:t>‹#›</a:t>
            </a:fld>
            <a:endParaRPr lang="en-US"/>
          </a:p>
        </p:txBody>
      </p:sp>
    </p:spTree>
    <p:extLst>
      <p:ext uri="{BB962C8B-B14F-4D97-AF65-F5344CB8AC3E}">
        <p14:creationId xmlns:p14="http://schemas.microsoft.com/office/powerpoint/2010/main" val="4248714993"/>
      </p:ext>
    </p:extLst>
  </p:cSld>
  <p:clrMapOvr>
    <a:masterClrMapping/>
  </p:clrMapOvr>
  <mc:AlternateContent xmlns:mc="http://schemas.openxmlformats.org/markup-compatibility/2006">
    <mc:Choice xmlns:p14="http://schemas.microsoft.com/office/powerpoint/2010/main" Requires="p14">
      <p:transition spd="slow" p14:dur="1500" advTm="19000">
        <p:split orient="vert"/>
      </p:transition>
    </mc:Choice>
    <mc:Fallback>
      <p:transition spd="slow" advTm="19000">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CF51E-6923-DC17-CBC7-03E7F81759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0AAE9A-8609-BA50-EDA3-8606774FCE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92606B-6EE6-31C0-5FAA-C1B618AB8F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3232EE-83DF-DC6A-E578-3C05AC37222F}"/>
              </a:ext>
            </a:extLst>
          </p:cNvPr>
          <p:cNvSpPr>
            <a:spLocks noGrp="1"/>
          </p:cNvSpPr>
          <p:nvPr>
            <p:ph type="dt" sz="half" idx="10"/>
          </p:nvPr>
        </p:nvSpPr>
        <p:spPr/>
        <p:txBody>
          <a:bodyPr/>
          <a:lstStyle/>
          <a:p>
            <a:fld id="{6D83E91E-2353-4D0B-A113-078BE2F84F66}" type="datetimeFigureOut">
              <a:rPr lang="en-US" smtClean="0"/>
              <a:t>6/20/2025</a:t>
            </a:fld>
            <a:endParaRPr lang="en-US"/>
          </a:p>
        </p:txBody>
      </p:sp>
      <p:sp>
        <p:nvSpPr>
          <p:cNvPr id="6" name="Footer Placeholder 5">
            <a:extLst>
              <a:ext uri="{FF2B5EF4-FFF2-40B4-BE49-F238E27FC236}">
                <a16:creationId xmlns:a16="http://schemas.microsoft.com/office/drawing/2014/main" id="{315C9632-72BD-566F-3C24-06363FDE9B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C575DF-2062-062E-B0E8-3638FC365FC3}"/>
              </a:ext>
            </a:extLst>
          </p:cNvPr>
          <p:cNvSpPr>
            <a:spLocks noGrp="1"/>
          </p:cNvSpPr>
          <p:nvPr>
            <p:ph type="sldNum" sz="quarter" idx="12"/>
          </p:nvPr>
        </p:nvSpPr>
        <p:spPr/>
        <p:txBody>
          <a:bodyPr/>
          <a:lstStyle/>
          <a:p>
            <a:fld id="{885919E3-B430-4645-91D6-11E1A84E77E5}" type="slidenum">
              <a:rPr lang="en-US" smtClean="0"/>
              <a:t>‹#›</a:t>
            </a:fld>
            <a:endParaRPr lang="en-US"/>
          </a:p>
        </p:txBody>
      </p:sp>
    </p:spTree>
    <p:extLst>
      <p:ext uri="{BB962C8B-B14F-4D97-AF65-F5344CB8AC3E}">
        <p14:creationId xmlns:p14="http://schemas.microsoft.com/office/powerpoint/2010/main" val="1273845803"/>
      </p:ext>
    </p:extLst>
  </p:cSld>
  <p:clrMapOvr>
    <a:masterClrMapping/>
  </p:clrMapOvr>
  <mc:AlternateContent xmlns:mc="http://schemas.openxmlformats.org/markup-compatibility/2006">
    <mc:Choice xmlns:p14="http://schemas.microsoft.com/office/powerpoint/2010/main" Requires="p14">
      <p:transition spd="slow" p14:dur="1500" advTm="19000">
        <p:split orient="vert"/>
      </p:transition>
    </mc:Choice>
    <mc:Fallback>
      <p:transition spd="slow" advTm="19000">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AA0A-5010-3B3B-5C33-0D21815528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269C3F-31A8-DAA9-1C9A-2C106361FE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59C188-14B7-0036-49E3-2E2EF5F828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CBDE0C-6955-2127-AB67-7980A297DBB9}"/>
              </a:ext>
            </a:extLst>
          </p:cNvPr>
          <p:cNvSpPr>
            <a:spLocks noGrp="1"/>
          </p:cNvSpPr>
          <p:nvPr>
            <p:ph type="dt" sz="half" idx="10"/>
          </p:nvPr>
        </p:nvSpPr>
        <p:spPr/>
        <p:txBody>
          <a:bodyPr/>
          <a:lstStyle/>
          <a:p>
            <a:fld id="{6D83E91E-2353-4D0B-A113-078BE2F84F66}" type="datetimeFigureOut">
              <a:rPr lang="en-US" smtClean="0"/>
              <a:t>6/20/2025</a:t>
            </a:fld>
            <a:endParaRPr lang="en-US"/>
          </a:p>
        </p:txBody>
      </p:sp>
      <p:sp>
        <p:nvSpPr>
          <p:cNvPr id="6" name="Footer Placeholder 5">
            <a:extLst>
              <a:ext uri="{FF2B5EF4-FFF2-40B4-BE49-F238E27FC236}">
                <a16:creationId xmlns:a16="http://schemas.microsoft.com/office/drawing/2014/main" id="{B1E88062-091D-09ED-9EE6-D2ECAE9BDD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B66526-1C2D-9D0A-3CDE-B05B4A43DE02}"/>
              </a:ext>
            </a:extLst>
          </p:cNvPr>
          <p:cNvSpPr>
            <a:spLocks noGrp="1"/>
          </p:cNvSpPr>
          <p:nvPr>
            <p:ph type="sldNum" sz="quarter" idx="12"/>
          </p:nvPr>
        </p:nvSpPr>
        <p:spPr/>
        <p:txBody>
          <a:bodyPr/>
          <a:lstStyle/>
          <a:p>
            <a:fld id="{885919E3-B430-4645-91D6-11E1A84E77E5}" type="slidenum">
              <a:rPr lang="en-US" smtClean="0"/>
              <a:t>‹#›</a:t>
            </a:fld>
            <a:endParaRPr lang="en-US"/>
          </a:p>
        </p:txBody>
      </p:sp>
    </p:spTree>
    <p:extLst>
      <p:ext uri="{BB962C8B-B14F-4D97-AF65-F5344CB8AC3E}">
        <p14:creationId xmlns:p14="http://schemas.microsoft.com/office/powerpoint/2010/main" val="1822638182"/>
      </p:ext>
    </p:extLst>
  </p:cSld>
  <p:clrMapOvr>
    <a:masterClrMapping/>
  </p:clrMapOvr>
  <mc:AlternateContent xmlns:mc="http://schemas.openxmlformats.org/markup-compatibility/2006">
    <mc:Choice xmlns:p14="http://schemas.microsoft.com/office/powerpoint/2010/main" Requires="p14">
      <p:transition spd="slow" p14:dur="1500" advTm="19000">
        <p:split orient="vert"/>
      </p:transition>
    </mc:Choice>
    <mc:Fallback>
      <p:transition spd="slow" advTm="19000">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2000">
              <a:schemeClr val="accent4">
                <a:lumMod val="20000"/>
                <a:lumOff val="80000"/>
              </a:schemeClr>
            </a:gs>
            <a:gs pos="0">
              <a:schemeClr val="accent4">
                <a:lumMod val="20000"/>
                <a:lumOff val="80000"/>
              </a:schemeClr>
            </a:gs>
            <a:gs pos="66000">
              <a:schemeClr val="accent4">
                <a:lumMod val="20000"/>
                <a:lumOff val="80000"/>
              </a:schemeClr>
            </a:gs>
            <a:gs pos="83000">
              <a:schemeClr val="accent4">
                <a:lumMod val="20000"/>
                <a:lumOff val="80000"/>
              </a:schemeClr>
            </a:gs>
            <a:gs pos="100000">
              <a:schemeClr val="accent4">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2028D-509B-E1C3-48EF-7D90B37FF9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770E3D-C9EB-2994-39BC-0C9729D331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8D2DF-028B-A2BE-A25A-4550F015C0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83E91E-2353-4D0B-A113-078BE2F84F66}" type="datetimeFigureOut">
              <a:rPr lang="en-US" smtClean="0"/>
              <a:t>6/20/2025</a:t>
            </a:fld>
            <a:endParaRPr lang="en-US"/>
          </a:p>
        </p:txBody>
      </p:sp>
      <p:sp>
        <p:nvSpPr>
          <p:cNvPr id="5" name="Footer Placeholder 4">
            <a:extLst>
              <a:ext uri="{FF2B5EF4-FFF2-40B4-BE49-F238E27FC236}">
                <a16:creationId xmlns:a16="http://schemas.microsoft.com/office/drawing/2014/main" id="{0CAB4741-C711-CE51-8346-76E736F100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AAA13F-92F4-7CDC-13E3-F811C77105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5919E3-B430-4645-91D6-11E1A84E77E5}" type="slidenum">
              <a:rPr lang="en-US" smtClean="0"/>
              <a:t>‹#›</a:t>
            </a:fld>
            <a:endParaRPr lang="en-US"/>
          </a:p>
        </p:txBody>
      </p:sp>
    </p:spTree>
    <p:extLst>
      <p:ext uri="{BB962C8B-B14F-4D97-AF65-F5344CB8AC3E}">
        <p14:creationId xmlns:p14="http://schemas.microsoft.com/office/powerpoint/2010/main" val="2723858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advTm="19000">
        <p:split orient="vert"/>
      </p:transition>
    </mc:Choice>
    <mc:Fallback>
      <p:transition spd="slow" advTm="19000">
        <p:split orient="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2AC1241-E8D5-453A-02BE-8DE3729F2F01}"/>
              </a:ext>
            </a:extLst>
          </p:cNvPr>
          <p:cNvSpPr txBox="1">
            <a:spLocks/>
          </p:cNvSpPr>
          <p:nvPr/>
        </p:nvSpPr>
        <p:spPr>
          <a:xfrm>
            <a:off x="3048000" y="857256"/>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9" name="Title 1">
            <a:extLst>
              <a:ext uri="{FF2B5EF4-FFF2-40B4-BE49-F238E27FC236}">
                <a16:creationId xmlns:a16="http://schemas.microsoft.com/office/drawing/2014/main" id="{A74A2253-E4C4-16CA-31F5-E9421A9210CB}"/>
              </a:ext>
            </a:extLst>
          </p:cNvPr>
          <p:cNvSpPr txBox="1">
            <a:spLocks/>
          </p:cNvSpPr>
          <p:nvPr/>
        </p:nvSpPr>
        <p:spPr>
          <a:xfrm>
            <a:off x="3048000" y="886617"/>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10" name="Title 1">
            <a:extLst>
              <a:ext uri="{FF2B5EF4-FFF2-40B4-BE49-F238E27FC236}">
                <a16:creationId xmlns:a16="http://schemas.microsoft.com/office/drawing/2014/main" id="{A3726AA1-3080-EDFE-8990-25118414F4CB}"/>
              </a:ext>
            </a:extLst>
          </p:cNvPr>
          <p:cNvSpPr txBox="1">
            <a:spLocks/>
          </p:cNvSpPr>
          <p:nvPr/>
        </p:nvSpPr>
        <p:spPr>
          <a:xfrm>
            <a:off x="4635500" y="735009"/>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grpSp>
        <p:nvGrpSpPr>
          <p:cNvPr id="59" name="Group 58" descr="Yellow flowers in flower field">
            <a:extLst>
              <a:ext uri="{FF2B5EF4-FFF2-40B4-BE49-F238E27FC236}">
                <a16:creationId xmlns:a16="http://schemas.microsoft.com/office/drawing/2014/main" id="{E9FBB091-1C41-2F67-53C8-53D09326DA16}"/>
              </a:ext>
            </a:extLst>
          </p:cNvPr>
          <p:cNvGrpSpPr/>
          <p:nvPr/>
        </p:nvGrpSpPr>
        <p:grpSpPr>
          <a:xfrm>
            <a:off x="9132490" y="1133046"/>
            <a:ext cx="4924425" cy="2591063"/>
            <a:chOff x="8083550" y="-713587"/>
            <a:chExt cx="4924425" cy="2505484"/>
          </a:xfrm>
          <a:blipFill dpi="0" rotWithShape="1">
            <a:blip r:embed="rId2">
              <a:extLst>
                <a:ext uri="{28A0092B-C50C-407E-A947-70E740481C1C}">
                  <a14:useLocalDpi xmlns:a14="http://schemas.microsoft.com/office/drawing/2010/main" val="0"/>
                </a:ext>
              </a:extLst>
            </a:blip>
            <a:srcRect/>
            <a:stretch>
              <a:fillRect/>
            </a:stretch>
          </a:blipFill>
        </p:grpSpPr>
        <p:sp>
          <p:nvSpPr>
            <p:cNvPr id="35" name="Hexagon 34">
              <a:extLst>
                <a:ext uri="{FF2B5EF4-FFF2-40B4-BE49-F238E27FC236}">
                  <a16:creationId xmlns:a16="http://schemas.microsoft.com/office/drawing/2014/main" id="{C9C15D53-33B5-7583-B0EC-30B84666BD7A}"/>
                </a:ext>
              </a:extLst>
            </p:cNvPr>
            <p:cNvSpPr/>
            <p:nvPr/>
          </p:nvSpPr>
          <p:spPr>
            <a:xfrm>
              <a:off x="8128000" y="-713587"/>
              <a:ext cx="1384300" cy="11811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a:extLst>
                <a:ext uri="{FF2B5EF4-FFF2-40B4-BE49-F238E27FC236}">
                  <a16:creationId xmlns:a16="http://schemas.microsoft.com/office/drawing/2014/main" id="{DEE292E5-1624-DCB1-02CE-6505EF7EF373}"/>
                </a:ext>
              </a:extLst>
            </p:cNvPr>
            <p:cNvSpPr/>
            <p:nvPr/>
          </p:nvSpPr>
          <p:spPr>
            <a:xfrm>
              <a:off x="10414000" y="610797"/>
              <a:ext cx="1384300" cy="11811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a:extLst>
                <a:ext uri="{FF2B5EF4-FFF2-40B4-BE49-F238E27FC236}">
                  <a16:creationId xmlns:a16="http://schemas.microsoft.com/office/drawing/2014/main" id="{F7A199A7-5D02-5B2F-8153-8102FCE9AE76}"/>
                </a:ext>
              </a:extLst>
            </p:cNvPr>
            <p:cNvSpPr/>
            <p:nvPr/>
          </p:nvSpPr>
          <p:spPr>
            <a:xfrm>
              <a:off x="8083550" y="575083"/>
              <a:ext cx="1384300" cy="11811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a:extLst>
                <a:ext uri="{FF2B5EF4-FFF2-40B4-BE49-F238E27FC236}">
                  <a16:creationId xmlns:a16="http://schemas.microsoft.com/office/drawing/2014/main" id="{05D10551-6327-65E1-6287-F860584F7471}"/>
                </a:ext>
              </a:extLst>
            </p:cNvPr>
            <p:cNvSpPr/>
            <p:nvPr/>
          </p:nvSpPr>
          <p:spPr>
            <a:xfrm>
              <a:off x="11623675" y="-62712"/>
              <a:ext cx="1384300" cy="11811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a:extLst>
                <a:ext uri="{FF2B5EF4-FFF2-40B4-BE49-F238E27FC236}">
                  <a16:creationId xmlns:a16="http://schemas.microsoft.com/office/drawing/2014/main" id="{F2675CFE-AAAF-362E-82E6-A80C00856978}"/>
                </a:ext>
              </a:extLst>
            </p:cNvPr>
            <p:cNvSpPr/>
            <p:nvPr/>
          </p:nvSpPr>
          <p:spPr>
            <a:xfrm>
              <a:off x="10458450" y="-713587"/>
              <a:ext cx="1384300" cy="11811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Hexagon 57" descr="Yellow flowers in flower field">
            <a:extLst>
              <a:ext uri="{FF2B5EF4-FFF2-40B4-BE49-F238E27FC236}">
                <a16:creationId xmlns:a16="http://schemas.microsoft.com/office/drawing/2014/main" id="{763D7C33-F30C-75D3-DA53-6AA9E6ED48FB}"/>
              </a:ext>
            </a:extLst>
          </p:cNvPr>
          <p:cNvSpPr/>
          <p:nvPr/>
        </p:nvSpPr>
        <p:spPr>
          <a:xfrm>
            <a:off x="9220200" y="-266660"/>
            <a:ext cx="1384300" cy="1181100"/>
          </a:xfrm>
          <a:prstGeom prst="hexagon">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descr="Yellow flowers in flower field">
            <a:extLst>
              <a:ext uri="{FF2B5EF4-FFF2-40B4-BE49-F238E27FC236}">
                <a16:creationId xmlns:a16="http://schemas.microsoft.com/office/drawing/2014/main" id="{B03DCF5D-016D-BB38-D08A-C6068DAE4867}"/>
              </a:ext>
            </a:extLst>
          </p:cNvPr>
          <p:cNvGrpSpPr/>
          <p:nvPr/>
        </p:nvGrpSpPr>
        <p:grpSpPr>
          <a:xfrm>
            <a:off x="8061325" y="-968069"/>
            <a:ext cx="4924425" cy="2554175"/>
            <a:chOff x="8083550" y="-762278"/>
            <a:chExt cx="4924425" cy="2554175"/>
          </a:xfrm>
          <a:blipFill dpi="0" rotWithShape="1">
            <a:blip r:embed="rId2">
              <a:extLst>
                <a:ext uri="{28A0092B-C50C-407E-A947-70E740481C1C}">
                  <a14:useLocalDpi xmlns:a14="http://schemas.microsoft.com/office/drawing/2010/main" val="0"/>
                </a:ext>
              </a:extLst>
            </a:blip>
            <a:srcRect/>
            <a:stretch>
              <a:fillRect/>
            </a:stretch>
          </a:blipFill>
        </p:grpSpPr>
        <p:sp>
          <p:nvSpPr>
            <p:cNvPr id="61" name="Hexagon 60">
              <a:extLst>
                <a:ext uri="{FF2B5EF4-FFF2-40B4-BE49-F238E27FC236}">
                  <a16:creationId xmlns:a16="http://schemas.microsoft.com/office/drawing/2014/main" id="{F6BA57BF-2126-C3C2-7DF5-C8456DBA4FD0}"/>
                </a:ext>
              </a:extLst>
            </p:cNvPr>
            <p:cNvSpPr/>
            <p:nvPr/>
          </p:nvSpPr>
          <p:spPr>
            <a:xfrm>
              <a:off x="8194675" y="-762278"/>
              <a:ext cx="1384300" cy="11811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a:extLst>
                <a:ext uri="{FF2B5EF4-FFF2-40B4-BE49-F238E27FC236}">
                  <a16:creationId xmlns:a16="http://schemas.microsoft.com/office/drawing/2014/main" id="{09476903-0F70-1972-EE5B-C1B7E5B5BBA1}"/>
                </a:ext>
              </a:extLst>
            </p:cNvPr>
            <p:cNvSpPr/>
            <p:nvPr/>
          </p:nvSpPr>
          <p:spPr>
            <a:xfrm>
              <a:off x="10414000" y="610797"/>
              <a:ext cx="1384300" cy="11811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a:extLst>
                <a:ext uri="{FF2B5EF4-FFF2-40B4-BE49-F238E27FC236}">
                  <a16:creationId xmlns:a16="http://schemas.microsoft.com/office/drawing/2014/main" id="{93FB232B-DDF7-E71D-BB65-60799331B329}"/>
                </a:ext>
              </a:extLst>
            </p:cNvPr>
            <p:cNvSpPr/>
            <p:nvPr/>
          </p:nvSpPr>
          <p:spPr>
            <a:xfrm>
              <a:off x="8083550" y="575083"/>
              <a:ext cx="1384300" cy="11811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a:extLst>
                <a:ext uri="{FF2B5EF4-FFF2-40B4-BE49-F238E27FC236}">
                  <a16:creationId xmlns:a16="http://schemas.microsoft.com/office/drawing/2014/main" id="{69971064-22A1-FABF-816B-B38DD48BB389}"/>
                </a:ext>
              </a:extLst>
            </p:cNvPr>
            <p:cNvSpPr/>
            <p:nvPr/>
          </p:nvSpPr>
          <p:spPr>
            <a:xfrm>
              <a:off x="11623675" y="-62712"/>
              <a:ext cx="1384300" cy="11811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a:extLst>
                <a:ext uri="{FF2B5EF4-FFF2-40B4-BE49-F238E27FC236}">
                  <a16:creationId xmlns:a16="http://schemas.microsoft.com/office/drawing/2014/main" id="{121E964D-65FB-BA0C-B570-FEDBC13F983A}"/>
                </a:ext>
              </a:extLst>
            </p:cNvPr>
            <p:cNvSpPr/>
            <p:nvPr/>
          </p:nvSpPr>
          <p:spPr>
            <a:xfrm>
              <a:off x="10458450" y="-713587"/>
              <a:ext cx="1384300" cy="11811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descr="Yellow flowers in flower field">
            <a:extLst>
              <a:ext uri="{FF2B5EF4-FFF2-40B4-BE49-F238E27FC236}">
                <a16:creationId xmlns:a16="http://schemas.microsoft.com/office/drawing/2014/main" id="{6765353D-478B-C3A2-0FE5-0F925894C316}"/>
              </a:ext>
            </a:extLst>
          </p:cNvPr>
          <p:cNvGrpSpPr/>
          <p:nvPr/>
        </p:nvGrpSpPr>
        <p:grpSpPr>
          <a:xfrm rot="10800000">
            <a:off x="6818114" y="2073786"/>
            <a:ext cx="4924425" cy="2505484"/>
            <a:chOff x="8083550" y="-713587"/>
            <a:chExt cx="4924425" cy="2505484"/>
          </a:xfrm>
          <a:blipFill dpi="0" rotWithShape="1">
            <a:blip r:embed="rId2">
              <a:extLst>
                <a:ext uri="{28A0092B-C50C-407E-A947-70E740481C1C}">
                  <a14:useLocalDpi xmlns:a14="http://schemas.microsoft.com/office/drawing/2010/main" val="0"/>
                </a:ext>
              </a:extLst>
            </a:blip>
            <a:srcRect/>
            <a:stretch>
              <a:fillRect/>
            </a:stretch>
          </a:blipFill>
        </p:grpSpPr>
        <p:sp>
          <p:nvSpPr>
            <p:cNvPr id="67" name="Hexagon 66">
              <a:extLst>
                <a:ext uri="{FF2B5EF4-FFF2-40B4-BE49-F238E27FC236}">
                  <a16:creationId xmlns:a16="http://schemas.microsoft.com/office/drawing/2014/main" id="{3067F462-9B4C-043A-1FEA-7306B0E206F8}"/>
                </a:ext>
              </a:extLst>
            </p:cNvPr>
            <p:cNvSpPr/>
            <p:nvPr/>
          </p:nvSpPr>
          <p:spPr>
            <a:xfrm>
              <a:off x="8128000" y="-713587"/>
              <a:ext cx="1384300" cy="11811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a:extLst>
                <a:ext uri="{FF2B5EF4-FFF2-40B4-BE49-F238E27FC236}">
                  <a16:creationId xmlns:a16="http://schemas.microsoft.com/office/drawing/2014/main" id="{674464E7-9092-D55F-B588-C485CF49E47C}"/>
                </a:ext>
              </a:extLst>
            </p:cNvPr>
            <p:cNvSpPr/>
            <p:nvPr/>
          </p:nvSpPr>
          <p:spPr>
            <a:xfrm>
              <a:off x="10414000" y="610797"/>
              <a:ext cx="1384300" cy="11811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a:extLst>
                <a:ext uri="{FF2B5EF4-FFF2-40B4-BE49-F238E27FC236}">
                  <a16:creationId xmlns:a16="http://schemas.microsoft.com/office/drawing/2014/main" id="{B7086695-D312-58B2-019A-CF2D148DE3B2}"/>
                </a:ext>
              </a:extLst>
            </p:cNvPr>
            <p:cNvSpPr/>
            <p:nvPr/>
          </p:nvSpPr>
          <p:spPr>
            <a:xfrm>
              <a:off x="8083550" y="575083"/>
              <a:ext cx="1384300" cy="11811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a:extLst>
                <a:ext uri="{FF2B5EF4-FFF2-40B4-BE49-F238E27FC236}">
                  <a16:creationId xmlns:a16="http://schemas.microsoft.com/office/drawing/2014/main" id="{BB3DBA0E-D9BD-BFDF-42CA-3BF9263451E0}"/>
                </a:ext>
              </a:extLst>
            </p:cNvPr>
            <p:cNvSpPr/>
            <p:nvPr/>
          </p:nvSpPr>
          <p:spPr>
            <a:xfrm>
              <a:off x="11623675" y="-62712"/>
              <a:ext cx="1384300" cy="11811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a:extLst>
                <a:ext uri="{FF2B5EF4-FFF2-40B4-BE49-F238E27FC236}">
                  <a16:creationId xmlns:a16="http://schemas.microsoft.com/office/drawing/2014/main" id="{9A69818F-3EE2-030A-B2D7-99225F23D499}"/>
                </a:ext>
              </a:extLst>
            </p:cNvPr>
            <p:cNvSpPr/>
            <p:nvPr/>
          </p:nvSpPr>
          <p:spPr>
            <a:xfrm>
              <a:off x="10420350" y="-647134"/>
              <a:ext cx="1384300" cy="11811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TextBox 73">
            <a:extLst>
              <a:ext uri="{FF2B5EF4-FFF2-40B4-BE49-F238E27FC236}">
                <a16:creationId xmlns:a16="http://schemas.microsoft.com/office/drawing/2014/main" id="{281E4241-A24E-B674-7AA6-251F35017A16}"/>
              </a:ext>
            </a:extLst>
          </p:cNvPr>
          <p:cNvSpPr txBox="1"/>
          <p:nvPr/>
        </p:nvSpPr>
        <p:spPr>
          <a:xfrm>
            <a:off x="1460500" y="1404725"/>
            <a:ext cx="3882571" cy="1754326"/>
          </a:xfrm>
          <a:prstGeom prst="rect">
            <a:avLst/>
          </a:prstGeom>
          <a:noFill/>
        </p:spPr>
        <p:txBody>
          <a:bodyPr wrap="square" rtlCol="0">
            <a:spAutoFit/>
          </a:bodyPr>
          <a:lstStyle/>
          <a:p>
            <a:r>
              <a:rPr lang="en-US" sz="5400" b="1" dirty="0"/>
              <a:t>Title :</a:t>
            </a:r>
          </a:p>
          <a:p>
            <a:r>
              <a:rPr lang="en-US" sz="5400" dirty="0"/>
              <a:t>flowers</a:t>
            </a:r>
          </a:p>
        </p:txBody>
      </p:sp>
    </p:spTree>
    <p:extLst>
      <p:ext uri="{BB962C8B-B14F-4D97-AF65-F5344CB8AC3E}">
        <p14:creationId xmlns:p14="http://schemas.microsoft.com/office/powerpoint/2010/main" val="2931472785"/>
      </p:ext>
    </p:extLst>
  </p:cSld>
  <p:clrMapOvr>
    <a:masterClrMapping/>
  </p:clrMapOvr>
  <mc:AlternateContent xmlns:mc="http://schemas.openxmlformats.org/markup-compatibility/2006">
    <mc:Choice xmlns:p14="http://schemas.microsoft.com/office/powerpoint/2010/main" Requires="p14">
      <p:transition spd="slow" p14:dur="1500" advTm="19000">
        <p:split orient="vert"/>
      </p:transition>
    </mc:Choice>
    <mc:Fallback>
      <p:transition spd="slow" advTm="19000">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Yellow flowers in flower field">
            <a:extLst>
              <a:ext uri="{FF2B5EF4-FFF2-40B4-BE49-F238E27FC236}">
                <a16:creationId xmlns:a16="http://schemas.microsoft.com/office/drawing/2014/main" id="{949820B2-2B5A-A2BC-1C2D-4441CBAB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6" name="Rectangle 5">
            <a:extLst>
              <a:ext uri="{FF2B5EF4-FFF2-40B4-BE49-F238E27FC236}">
                <a16:creationId xmlns:a16="http://schemas.microsoft.com/office/drawing/2014/main" id="{38A70155-63C9-A85E-1F32-5E284E4E373F}"/>
              </a:ext>
            </a:extLst>
          </p:cNvPr>
          <p:cNvSpPr/>
          <p:nvPr/>
        </p:nvSpPr>
        <p:spPr>
          <a:xfrm>
            <a:off x="-1" y="4555672"/>
            <a:ext cx="12328072" cy="2465614"/>
          </a:xfrm>
          <a:prstGeom prst="rect">
            <a:avLst/>
          </a:prstGeom>
          <a:gradFill>
            <a:gsLst>
              <a:gs pos="32000">
                <a:schemeClr val="accent4">
                  <a:lumMod val="40000"/>
                  <a:lumOff val="60000"/>
                  <a:alpha val="0"/>
                </a:schemeClr>
              </a:gs>
              <a:gs pos="0">
                <a:schemeClr val="accent4">
                  <a:lumMod val="40000"/>
                  <a:lumOff val="60000"/>
                  <a:alpha val="9000"/>
                </a:schemeClr>
              </a:gs>
              <a:gs pos="66000">
                <a:schemeClr val="accent4">
                  <a:lumMod val="60000"/>
                  <a:lumOff val="40000"/>
                  <a:alpha val="72000"/>
                </a:schemeClr>
              </a:gs>
              <a:gs pos="83000">
                <a:schemeClr val="accent4">
                  <a:lumMod val="40000"/>
                  <a:lumOff val="60000"/>
                  <a:alpha val="57000"/>
                </a:schemeClr>
              </a:gs>
              <a:gs pos="100000">
                <a:schemeClr val="accent4">
                  <a:lumMod val="75000"/>
                  <a:alpha val="16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300ECE5-59A3-F398-84A9-DB5473D6D07A}"/>
              </a:ext>
            </a:extLst>
          </p:cNvPr>
          <p:cNvSpPr txBox="1"/>
          <p:nvPr/>
        </p:nvSpPr>
        <p:spPr>
          <a:xfrm>
            <a:off x="2340428" y="1493006"/>
            <a:ext cx="8098971" cy="523220"/>
          </a:xfrm>
          <a:prstGeom prst="rect">
            <a:avLst/>
          </a:prstGeom>
          <a:noFill/>
        </p:spPr>
        <p:txBody>
          <a:bodyPr wrap="square" rtlCol="0">
            <a:spAutoFit/>
          </a:bodyPr>
          <a:lstStyle/>
          <a:p>
            <a:r>
              <a:rPr lang="en-US" sz="2800" b="1" dirty="0"/>
              <a:t>Chapter 1: about flowers</a:t>
            </a:r>
          </a:p>
        </p:txBody>
      </p:sp>
    </p:spTree>
    <p:extLst>
      <p:ext uri="{BB962C8B-B14F-4D97-AF65-F5344CB8AC3E}">
        <p14:creationId xmlns:p14="http://schemas.microsoft.com/office/powerpoint/2010/main" val="1714038285"/>
      </p:ext>
    </p:extLst>
  </p:cSld>
  <p:clrMapOvr>
    <a:masterClrMapping/>
  </p:clrMapOvr>
  <mc:AlternateContent xmlns:mc="http://schemas.openxmlformats.org/markup-compatibility/2006">
    <mc:Choice xmlns:p14="http://schemas.microsoft.com/office/powerpoint/2010/main" Requires="p14">
      <p:transition spd="slow" p14:dur="1500" advTm="19000">
        <p:split orient="vert"/>
      </p:transition>
    </mc:Choice>
    <mc:Fallback>
      <p:transition spd="slow" advTm="19000">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unched Tape 3" descr="Yellow flowers in flower field">
            <a:extLst>
              <a:ext uri="{FF2B5EF4-FFF2-40B4-BE49-F238E27FC236}">
                <a16:creationId xmlns:a16="http://schemas.microsoft.com/office/drawing/2014/main" id="{968373F7-5098-AE74-DBA0-2CF892D9A6D9}"/>
              </a:ext>
            </a:extLst>
          </p:cNvPr>
          <p:cNvSpPr/>
          <p:nvPr/>
        </p:nvSpPr>
        <p:spPr>
          <a:xfrm>
            <a:off x="7347857" y="0"/>
            <a:ext cx="3853543" cy="2139043"/>
          </a:xfrm>
          <a:prstGeom prst="flowChartPunchedTap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Punched Tape 4" descr="Yellow flowers in flower field">
            <a:extLst>
              <a:ext uri="{FF2B5EF4-FFF2-40B4-BE49-F238E27FC236}">
                <a16:creationId xmlns:a16="http://schemas.microsoft.com/office/drawing/2014/main" id="{9053900C-71BF-FC9E-21D5-E42E77A79DAB}"/>
              </a:ext>
            </a:extLst>
          </p:cNvPr>
          <p:cNvSpPr/>
          <p:nvPr/>
        </p:nvSpPr>
        <p:spPr>
          <a:xfrm>
            <a:off x="7347857" y="1719944"/>
            <a:ext cx="3853543" cy="2139043"/>
          </a:xfrm>
          <a:prstGeom prst="flowChartPunchedTap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Punched Tape 5" descr="Yellow flowers in flower field">
            <a:extLst>
              <a:ext uri="{FF2B5EF4-FFF2-40B4-BE49-F238E27FC236}">
                <a16:creationId xmlns:a16="http://schemas.microsoft.com/office/drawing/2014/main" id="{78BEB2F1-EE70-2673-A703-D193C4002893}"/>
              </a:ext>
            </a:extLst>
          </p:cNvPr>
          <p:cNvSpPr/>
          <p:nvPr/>
        </p:nvSpPr>
        <p:spPr>
          <a:xfrm>
            <a:off x="7347857" y="3439887"/>
            <a:ext cx="3853543" cy="2139043"/>
          </a:xfrm>
          <a:prstGeom prst="flowChartPunchedTap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50C48C6-26F7-E226-766C-B2DDEF83AC85}"/>
              </a:ext>
            </a:extLst>
          </p:cNvPr>
          <p:cNvSpPr txBox="1"/>
          <p:nvPr/>
        </p:nvSpPr>
        <p:spPr>
          <a:xfrm>
            <a:off x="489857" y="1643744"/>
            <a:ext cx="4354287" cy="4647426"/>
          </a:xfrm>
          <a:prstGeom prst="rect">
            <a:avLst/>
          </a:prstGeom>
          <a:noFill/>
        </p:spPr>
        <p:txBody>
          <a:bodyPr wrap="square" rtlCol="0">
            <a:spAutoFit/>
          </a:bodyPr>
          <a:lstStyle/>
          <a:p>
            <a:r>
              <a:rPr lang="en-US" sz="3200" b="1" dirty="0"/>
              <a:t>Out door flowers</a:t>
            </a:r>
          </a:p>
          <a:p>
            <a:r>
              <a:rPr lang="en-US" sz="2400" b="0" i="0" dirty="0">
                <a:solidFill>
                  <a:srgbClr val="001D35"/>
                </a:solidFill>
                <a:effectLst/>
                <a:highlight>
                  <a:srgbClr val="FFFFFF"/>
                </a:highlight>
                <a:latin typeface="Google Sans"/>
              </a:rPr>
              <a:t>Outdoor flowers are the vibrant, colorful blossoms that bloom outside, adding beauty and life to gardens, yards, and landscapes. They are the reproductive structures of flowering plants, and play a vital role in attracting pollinators like bees and butterflies, facilitating seed production and ensuring the continuation of plant life</a:t>
            </a:r>
            <a:r>
              <a:rPr lang="en-US" b="0" i="0" dirty="0">
                <a:solidFill>
                  <a:srgbClr val="001D35"/>
                </a:solidFill>
                <a:effectLst/>
                <a:highlight>
                  <a:srgbClr val="FFFFFF"/>
                </a:highlight>
                <a:latin typeface="Google Sans"/>
              </a:rPr>
              <a:t>. </a:t>
            </a:r>
            <a:endParaRPr lang="en-US" dirty="0"/>
          </a:p>
        </p:txBody>
      </p:sp>
    </p:spTree>
    <p:extLst>
      <p:ext uri="{BB962C8B-B14F-4D97-AF65-F5344CB8AC3E}">
        <p14:creationId xmlns:p14="http://schemas.microsoft.com/office/powerpoint/2010/main" val="3495577944"/>
      </p:ext>
    </p:extLst>
  </p:cSld>
  <p:clrMapOvr>
    <a:masterClrMapping/>
  </p:clrMapOvr>
  <mc:AlternateContent xmlns:mc="http://schemas.openxmlformats.org/markup-compatibility/2006">
    <mc:Choice xmlns:p14="http://schemas.microsoft.com/office/powerpoint/2010/main" Requires="p14">
      <p:transition spd="slow" p14:dur="1500" advTm="19000">
        <p:split orient="vert"/>
      </p:transition>
    </mc:Choice>
    <mc:Fallback>
      <p:transition spd="slow" advTm="19000">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descr="Yellow flowers in flower field">
            <a:extLst>
              <a:ext uri="{FF2B5EF4-FFF2-40B4-BE49-F238E27FC236}">
                <a16:creationId xmlns:a16="http://schemas.microsoft.com/office/drawing/2014/main" id="{5313E3B0-A9BE-4664-38D5-329F04A36093}"/>
              </a:ext>
            </a:extLst>
          </p:cNvPr>
          <p:cNvSpPr/>
          <p:nvPr/>
        </p:nvSpPr>
        <p:spPr>
          <a:xfrm>
            <a:off x="6841671" y="751113"/>
            <a:ext cx="4457700" cy="3918857"/>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05A529B-0BC3-EF3B-4C88-73C5C248EDCB}"/>
              </a:ext>
            </a:extLst>
          </p:cNvPr>
          <p:cNvSpPr txBox="1"/>
          <p:nvPr/>
        </p:nvSpPr>
        <p:spPr>
          <a:xfrm>
            <a:off x="892629" y="447094"/>
            <a:ext cx="4212771" cy="5632311"/>
          </a:xfrm>
          <a:prstGeom prst="rect">
            <a:avLst/>
          </a:prstGeom>
          <a:noFill/>
        </p:spPr>
        <p:txBody>
          <a:bodyPr wrap="square" rtlCol="0">
            <a:spAutoFit/>
          </a:bodyPr>
          <a:lstStyle/>
          <a:p>
            <a:r>
              <a:rPr lang="en-US" sz="2400" b="1" dirty="0"/>
              <a:t>Indoor flowers</a:t>
            </a:r>
          </a:p>
          <a:p>
            <a:r>
              <a:rPr lang="en-US" sz="2800" b="0" i="0" dirty="0">
                <a:solidFill>
                  <a:srgbClr val="1F1F1F"/>
                </a:solidFill>
                <a:effectLst/>
                <a:highlight>
                  <a:srgbClr val="FFFFFF"/>
                </a:highlight>
                <a:latin typeface="Google Sans"/>
              </a:rPr>
              <a:t>Indoor blooming plants can brighten your home for years and are relatively easy to care for. The key to their success lies in providing the right lighting. Because </a:t>
            </a:r>
            <a:r>
              <a:rPr lang="en-US" sz="2800" b="0" i="0" dirty="0">
                <a:solidFill>
                  <a:srgbClr val="040C28"/>
                </a:solidFill>
                <a:effectLst/>
                <a:latin typeface="Google Sans"/>
              </a:rPr>
              <a:t>most houseplants are tropical plants, they thrive in bright, indirect light, ideally from east-, west-, or south-facing windows</a:t>
            </a:r>
            <a:endParaRPr lang="en-US" sz="2800" dirty="0"/>
          </a:p>
        </p:txBody>
      </p:sp>
    </p:spTree>
    <p:extLst>
      <p:ext uri="{BB962C8B-B14F-4D97-AF65-F5344CB8AC3E}">
        <p14:creationId xmlns:p14="http://schemas.microsoft.com/office/powerpoint/2010/main" val="2297855237"/>
      </p:ext>
    </p:extLst>
  </p:cSld>
  <p:clrMapOvr>
    <a:masterClrMapping/>
  </p:clrMapOvr>
  <mc:AlternateContent xmlns:mc="http://schemas.openxmlformats.org/markup-compatibility/2006">
    <mc:Choice xmlns:p14="http://schemas.microsoft.com/office/powerpoint/2010/main" Requires="p14">
      <p:transition spd="slow" p14:dur="1500" advTm="19000">
        <p:split orient="vert"/>
      </p:transition>
    </mc:Choice>
    <mc:Fallback>
      <p:transition spd="slow" advTm="19000">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be 1" descr="Yellow flowers in flower field">
            <a:extLst>
              <a:ext uri="{FF2B5EF4-FFF2-40B4-BE49-F238E27FC236}">
                <a16:creationId xmlns:a16="http://schemas.microsoft.com/office/drawing/2014/main" id="{3345A8EB-99BA-F467-9441-87D66C264506}"/>
              </a:ext>
            </a:extLst>
          </p:cNvPr>
          <p:cNvSpPr/>
          <p:nvPr/>
        </p:nvSpPr>
        <p:spPr>
          <a:xfrm>
            <a:off x="8441871" y="1387929"/>
            <a:ext cx="3020786" cy="2612571"/>
          </a:xfrm>
          <a:prstGeom prst="cub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7D88E58-5DEB-DD29-3B43-2AE5D3CDBEE9}"/>
              </a:ext>
            </a:extLst>
          </p:cNvPr>
          <p:cNvSpPr txBox="1"/>
          <p:nvPr/>
        </p:nvSpPr>
        <p:spPr>
          <a:xfrm>
            <a:off x="979714" y="1191986"/>
            <a:ext cx="5116286" cy="4339650"/>
          </a:xfrm>
          <a:prstGeom prst="rect">
            <a:avLst/>
          </a:prstGeom>
          <a:noFill/>
        </p:spPr>
        <p:txBody>
          <a:bodyPr wrap="square" rtlCol="0">
            <a:spAutoFit/>
          </a:bodyPr>
          <a:lstStyle/>
          <a:p>
            <a:r>
              <a:rPr lang="en-US" sz="2400" b="1" dirty="0"/>
              <a:t>Ending about flowers</a:t>
            </a:r>
          </a:p>
          <a:p>
            <a:r>
              <a:rPr lang="en-US" sz="2800" b="0" i="0" dirty="0">
                <a:solidFill>
                  <a:srgbClr val="040C28"/>
                </a:solidFill>
                <a:effectLst/>
                <a:highlight>
                  <a:srgbClr val="D3E3FD"/>
                </a:highlight>
                <a:latin typeface="Google Sans"/>
              </a:rPr>
              <a:t>A flower is a bright-</a:t>
            </a:r>
            <a:r>
              <a:rPr lang="en-US" sz="2800" b="0" i="0" dirty="0" err="1">
                <a:solidFill>
                  <a:srgbClr val="040C28"/>
                </a:solidFill>
                <a:effectLst/>
                <a:highlight>
                  <a:srgbClr val="D3E3FD"/>
                </a:highlight>
                <a:latin typeface="Google Sans"/>
              </a:rPr>
              <a:t>coloured</a:t>
            </a:r>
            <a:r>
              <a:rPr lang="en-US" sz="2800" b="0" i="0" dirty="0">
                <a:solidFill>
                  <a:srgbClr val="040C28"/>
                </a:solidFill>
                <a:effectLst/>
                <a:highlight>
                  <a:srgbClr val="D3E3FD"/>
                </a:highlight>
                <a:latin typeface="Google Sans"/>
              </a:rPr>
              <a:t>, fragrant and attractive part of a plant</a:t>
            </a:r>
            <a:r>
              <a:rPr lang="en-US" sz="2800" b="0" i="0" dirty="0">
                <a:solidFill>
                  <a:srgbClr val="474747"/>
                </a:solidFill>
                <a:effectLst/>
                <a:highlight>
                  <a:srgbClr val="F3F5F6"/>
                </a:highlight>
                <a:latin typeface="Google Sans"/>
              </a:rPr>
              <a:t>. It is composed of petals, sepals, stamen and carpels, where stamen and carpels are the male and female reproductive part of the plant, respectively. Flower is the major reproductive part of any plant bearing it.</a:t>
            </a:r>
            <a:endParaRPr lang="en-US" sz="2800" b="1" dirty="0"/>
          </a:p>
        </p:txBody>
      </p:sp>
    </p:spTree>
    <p:extLst>
      <p:ext uri="{BB962C8B-B14F-4D97-AF65-F5344CB8AC3E}">
        <p14:creationId xmlns:p14="http://schemas.microsoft.com/office/powerpoint/2010/main" val="1941068920"/>
      </p:ext>
    </p:extLst>
  </p:cSld>
  <p:clrMapOvr>
    <a:masterClrMapping/>
  </p:clrMapOvr>
  <mc:AlternateContent xmlns:mc="http://schemas.openxmlformats.org/markup-compatibility/2006">
    <mc:Choice xmlns:p14="http://schemas.microsoft.com/office/powerpoint/2010/main" Requires="p14">
      <p:transition spd="slow" p14:dur="1500" advTm="19000">
        <p:split orient="vert"/>
      </p:transition>
    </mc:Choice>
    <mc:Fallback>
      <p:transition spd="slow" advTm="19000">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Google Sans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1</cp:revision>
  <dcterms:created xsi:type="dcterms:W3CDTF">2025-06-21T05:29:29Z</dcterms:created>
  <dcterms:modified xsi:type="dcterms:W3CDTF">2025-06-21T05:29:47Z</dcterms:modified>
</cp:coreProperties>
</file>