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4"/>
  </p:sldMasterIdLst>
  <p:notesMasterIdLst>
    <p:notesMasterId r:id="rId19"/>
  </p:notesMasterIdLst>
  <p:handoutMasterIdLst>
    <p:handoutMasterId r:id="rId20"/>
  </p:handoutMasterIdLst>
  <p:sldIdLst>
    <p:sldId id="256" r:id="rId5"/>
    <p:sldId id="262" r:id="rId6"/>
    <p:sldId id="263" r:id="rId7"/>
    <p:sldId id="264" r:id="rId8"/>
    <p:sldId id="266" r:id="rId9"/>
    <p:sldId id="267" r:id="rId10"/>
    <p:sldId id="268" r:id="rId11"/>
    <p:sldId id="269" r:id="rId12"/>
    <p:sldId id="273" r:id="rId13"/>
    <p:sldId id="270" r:id="rId14"/>
    <p:sldId id="274" r:id="rId15"/>
    <p:sldId id="271" r:id="rId16"/>
    <p:sldId id="272" r:id="rId17"/>
    <p:sldId id="275" r:id="rId18"/>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5E99"/>
    <a:srgbClr val="91929C"/>
    <a:srgbClr val="E1B4A6"/>
    <a:srgbClr val="F5AA74"/>
    <a:srgbClr val="EDC57F"/>
    <a:srgbClr val="A6AE5D"/>
    <a:srgbClr val="7CB4AF"/>
    <a:srgbClr val="7CB1D4"/>
    <a:srgbClr val="A2A2C0"/>
    <a:srgbClr val="B8B8C0"/>
  </p:clrMru>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43" autoAdjust="0"/>
    <p:restoredTop sz="94660"/>
  </p:normalViewPr>
  <p:slideViewPr>
    <p:cSldViewPr snapToGrid="0">
      <p:cViewPr>
        <p:scale>
          <a:sx n="75" d="100"/>
          <a:sy n="75" d="100"/>
        </p:scale>
        <p:origin x="-1062" y="-822"/>
      </p:cViewPr>
      <p:guideLst>
        <p:guide orient="horz" pos="2160"/>
        <p:guide orient="horz" pos="74"/>
        <p:guide orient="horz" pos="347"/>
        <p:guide orient="horz" pos="664"/>
        <p:guide orient="horz" pos="4161"/>
        <p:guide orient="horz" pos="2251"/>
        <p:guide orient="horz" pos="3748"/>
        <p:guide orient="horz" pos="165"/>
        <p:guide orient="horz" pos="845"/>
        <p:guide orient="horz" pos="822"/>
        <p:guide orient="horz" pos="2409"/>
        <p:guide orient="horz" pos="2433"/>
        <p:guide pos="351"/>
        <p:guide pos="5409"/>
        <p:guide pos="2925"/>
        <p:guide pos="2834"/>
        <p:guide pos="5601"/>
        <p:guide pos="4785"/>
        <p:guide pos="2614"/>
        <p:guide pos="2525"/>
        <p:guide pos="5473"/>
        <p:guide pos="158"/>
      </p:guideLst>
    </p:cSldViewPr>
  </p:slideViewPr>
  <p:notesTextViewPr>
    <p:cViewPr>
      <p:scale>
        <a:sx n="100" d="100"/>
        <a:sy n="100" d="100"/>
      </p:scale>
      <p:origin x="0" y="0"/>
    </p:cViewPr>
  </p:notesTextViewPr>
  <p:notesViewPr>
    <p:cSldViewPr snapToGrid="0">
      <p:cViewPr varScale="1">
        <p:scale>
          <a:sx n="78" d="100"/>
          <a:sy n="78" d="100"/>
        </p:scale>
        <p:origin x="-2070" y="-90"/>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E640F6A5-9080-4E70-B802-25C28AB79C70}" type="datetimeFigureOut">
              <a:rPr lang="en-GB" smtClean="0"/>
              <a:pPr/>
              <a:t>12/05/2016</a:t>
            </a:fld>
            <a:endParaRPr lang="en-GB"/>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3820602F-4F05-45D9-805B-E85885946F2A}"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02B4D840-579E-4A0A-8746-563BB81BFCF8}" type="datetimeFigureOut">
              <a:rPr lang="en-GB" smtClean="0"/>
              <a:pPr/>
              <a:t>12/05/2016</a:t>
            </a:fld>
            <a:endParaRPr lang="en-GB"/>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B849F58B-522D-43AE-9196-6FF1A84B551E}"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 Cover">
    <p:spTree>
      <p:nvGrpSpPr>
        <p:cNvPr id="1" name=""/>
        <p:cNvGrpSpPr/>
        <p:nvPr/>
      </p:nvGrpSpPr>
      <p:grpSpPr>
        <a:xfrm>
          <a:off x="0" y="0"/>
          <a:ext cx="0" cy="0"/>
          <a:chOff x="0" y="0"/>
          <a:chExt cx="0" cy="0"/>
        </a:xfrm>
      </p:grpSpPr>
      <p:pic>
        <p:nvPicPr>
          <p:cNvPr id="2051" name="Picture 3" descr="G:\_DTP Bureau\LIVE JOBS\DTP56000 - 56999\DTP56185 - SG CIB PPT Template 2011\graphics\SG CIB Building Logo.emf"/>
          <p:cNvPicPr>
            <a:picLocks noChangeAspect="1" noChangeArrowheads="1"/>
          </p:cNvPicPr>
          <p:nvPr userDrawn="1"/>
        </p:nvPicPr>
        <p:blipFill>
          <a:blip r:embed="rId2" cstate="print"/>
          <a:srcRect/>
          <a:stretch>
            <a:fillRect/>
          </a:stretch>
        </p:blipFill>
        <p:spPr bwMode="auto">
          <a:xfrm>
            <a:off x="250888" y="6071489"/>
            <a:ext cx="2880000" cy="573076"/>
          </a:xfrm>
          <a:prstGeom prst="rect">
            <a:avLst/>
          </a:prstGeom>
          <a:noFill/>
        </p:spPr>
      </p:pic>
      <p:sp>
        <p:nvSpPr>
          <p:cNvPr id="2" name="Title 1"/>
          <p:cNvSpPr>
            <a:spLocks noGrp="1"/>
          </p:cNvSpPr>
          <p:nvPr>
            <p:ph type="ctrTitle" hasCustomPrompt="1"/>
          </p:nvPr>
        </p:nvSpPr>
        <p:spPr>
          <a:xfrm>
            <a:off x="557213" y="2179800"/>
            <a:ext cx="8029574" cy="1249200"/>
          </a:xfrm>
        </p:spPr>
        <p:txBody>
          <a:bodyPr>
            <a:noAutofit/>
          </a:bodyPr>
          <a:lstStyle>
            <a:lvl1pPr algn="ctr" defTabSz="914400" rtl="0" eaLnBrk="1" fontAlgn="base" latinLnBrk="0" hangingPunct="1">
              <a:lnSpc>
                <a:spcPct val="90000"/>
              </a:lnSpc>
              <a:spcBef>
                <a:spcPct val="0"/>
              </a:spcBef>
              <a:spcAft>
                <a:spcPct val="0"/>
              </a:spcAft>
              <a:buNone/>
              <a:defRPr lang="en-GB" sz="3800" b="0" kern="1200" cap="all" baseline="0" noProof="0" dirty="0" smtClean="0">
                <a:solidFill>
                  <a:srgbClr val="E60028"/>
                </a:solidFill>
                <a:latin typeface="Arial" pitchFamily="34" charset="0"/>
                <a:ea typeface="+mj-ea"/>
                <a:cs typeface="Arial" pitchFamily="34" charset="0"/>
              </a:defRPr>
            </a:lvl1pPr>
          </a:lstStyle>
          <a:p>
            <a:r>
              <a:rPr lang="en-US" dirty="0" smtClean="0"/>
              <a:t>CLICK TO EDIT MASTER TITLE STYLE</a:t>
            </a:r>
            <a:endParaRPr lang="en-GB" dirty="0"/>
          </a:p>
        </p:txBody>
      </p:sp>
      <p:sp>
        <p:nvSpPr>
          <p:cNvPr id="3" name="Subtitle 2"/>
          <p:cNvSpPr>
            <a:spLocks noGrp="1"/>
          </p:cNvSpPr>
          <p:nvPr>
            <p:ph type="subTitle" idx="1" hasCustomPrompt="1"/>
          </p:nvPr>
        </p:nvSpPr>
        <p:spPr>
          <a:xfrm>
            <a:off x="557213" y="3573463"/>
            <a:ext cx="8029574" cy="324000"/>
          </a:xfrm>
        </p:spPr>
        <p:txBody>
          <a:bodyPr>
            <a:noAutofit/>
          </a:bodyPr>
          <a:lstStyle>
            <a:lvl1pPr marL="0" indent="0" algn="ctr" defTabSz="914400" rtl="0" eaLnBrk="1" latinLnBrk="0" hangingPunct="1">
              <a:spcBef>
                <a:spcPts val="900"/>
              </a:spcBef>
              <a:buClr>
                <a:schemeClr val="tx2"/>
              </a:buClr>
              <a:buSzPct val="90000"/>
              <a:buFont typeface="Wingdings" pitchFamily="2" charset="2"/>
              <a:buNone/>
              <a:defRPr lang="en-GB" sz="2000" b="0" kern="1200" cap="none" baseline="0" dirty="0" smtClean="0">
                <a:solidFill>
                  <a:schemeClr val="tx1"/>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 style</a:t>
            </a:r>
            <a:endParaRPr lang="en-GB" dirty="0"/>
          </a:p>
        </p:txBody>
      </p:sp>
      <p:sp>
        <p:nvSpPr>
          <p:cNvPr id="4" name="Date Placeholder 3"/>
          <p:cNvSpPr>
            <a:spLocks noGrp="1"/>
          </p:cNvSpPr>
          <p:nvPr>
            <p:ph type="dt" sz="half" idx="10"/>
          </p:nvPr>
        </p:nvSpPr>
        <p:spPr>
          <a:xfrm>
            <a:off x="4645024" y="258432"/>
            <a:ext cx="2951164" cy="144000"/>
          </a:xfrm>
          <a:prstGeom prst="rect">
            <a:avLst/>
          </a:prstGeom>
        </p:spPr>
        <p:txBody>
          <a:bodyPr anchor="ctr"/>
          <a:lstStyle>
            <a:lvl1pPr algn="l">
              <a:defRPr sz="1100"/>
            </a:lvl1pPr>
          </a:lstStyle>
          <a:p>
            <a:fld id="{3A7D07B9-9BF6-4590-8068-E934DFF88FCF}" type="datetime1">
              <a:rPr lang="en-GB" smtClean="0"/>
              <a:pPr/>
              <a:t>12/05/2016</a:t>
            </a:fld>
            <a:endParaRPr lang="en-GB" dirty="0"/>
          </a:p>
        </p:txBody>
      </p:sp>
      <p:sp>
        <p:nvSpPr>
          <p:cNvPr id="8" name="Line 12"/>
          <p:cNvSpPr>
            <a:spLocks noChangeShapeType="1"/>
          </p:cNvSpPr>
          <p:nvPr/>
        </p:nvSpPr>
        <p:spPr bwMode="gray">
          <a:xfrm flipV="1">
            <a:off x="4572000" y="209550"/>
            <a:ext cx="0" cy="266700"/>
          </a:xfrm>
          <a:prstGeom prst="line">
            <a:avLst/>
          </a:prstGeom>
          <a:noFill/>
          <a:ln w="12700">
            <a:solidFill>
              <a:srgbClr val="E60028"/>
            </a:solidFill>
            <a:round/>
            <a:headEnd/>
            <a:tailEnd/>
          </a:ln>
          <a:effectLst/>
        </p:spPr>
        <p:txBody>
          <a:bodyPr/>
          <a:lstStyle/>
          <a:p>
            <a:endParaRPr lang="en-US" noProof="0"/>
          </a:p>
        </p:txBody>
      </p:sp>
      <p:sp>
        <p:nvSpPr>
          <p:cNvPr id="9" name="Text Placeholder 15"/>
          <p:cNvSpPr>
            <a:spLocks noGrp="1"/>
          </p:cNvSpPr>
          <p:nvPr>
            <p:ph type="body" sz="quarter" idx="13" hasCustomPrompt="1"/>
          </p:nvPr>
        </p:nvSpPr>
        <p:spPr>
          <a:xfrm>
            <a:off x="561975" y="476672"/>
            <a:ext cx="3938017" cy="432048"/>
          </a:xfrm>
          <a:ln>
            <a:noFill/>
            <a:prstDash val="dash"/>
          </a:ln>
        </p:spPr>
        <p:txBody>
          <a:bodyPr anchor="ctr">
            <a:noAutofit/>
          </a:bodyPr>
          <a:lstStyle>
            <a:lvl1pPr marL="0" indent="0" algn="r">
              <a:buNone/>
              <a:defRPr sz="900" b="0" i="0" baseline="0">
                <a:latin typeface="Arial" pitchFamily="34" charset="0"/>
              </a:defRPr>
            </a:lvl1pPr>
            <a:lvl2pPr>
              <a:buNone/>
              <a:defRPr/>
            </a:lvl2pPr>
            <a:lvl3pPr>
              <a:buNone/>
              <a:defRPr/>
            </a:lvl3pPr>
            <a:lvl4pPr>
              <a:buNone/>
              <a:defRPr/>
            </a:lvl4pPr>
            <a:lvl5pPr>
              <a:buNone/>
              <a:defRPr/>
            </a:lvl5pPr>
          </a:lstStyle>
          <a:p>
            <a:pPr lvl="0"/>
            <a:r>
              <a:rPr lang="en-US" dirty="0" smtClean="0"/>
              <a:t>OPTIONAL: USE C1-C2-C3 for internal use and Confidential otherwise – Please delete box once decided</a:t>
            </a:r>
            <a:endParaRPr lang="en-GB" dirty="0"/>
          </a:p>
        </p:txBody>
      </p:sp>
      <p:sp>
        <p:nvSpPr>
          <p:cNvPr id="13" name="Text Placeholder 15"/>
          <p:cNvSpPr>
            <a:spLocks noGrp="1"/>
          </p:cNvSpPr>
          <p:nvPr>
            <p:ph type="body" sz="quarter" idx="12" hasCustomPrompt="1"/>
          </p:nvPr>
        </p:nvSpPr>
        <p:spPr>
          <a:xfrm>
            <a:off x="3527884" y="4408320"/>
            <a:ext cx="2088232" cy="1252928"/>
          </a:xfrm>
          <a:prstGeom prst="rect">
            <a:avLst/>
          </a:prstGeom>
          <a:ln>
            <a:noFill/>
            <a:prstDash val="dash"/>
          </a:ln>
        </p:spPr>
        <p:txBody>
          <a:bodyPr anchor="ctr">
            <a:noAutofit/>
          </a:bodyPr>
          <a:lstStyle>
            <a:lvl1pPr marL="0" indent="0" algn="ctr">
              <a:buNone/>
              <a:defRPr sz="900" b="0" i="0" baseline="0">
                <a:latin typeface="Arial" pitchFamily="34" charset="0"/>
              </a:defRPr>
            </a:lvl1pPr>
            <a:lvl2pPr>
              <a:buNone/>
              <a:defRPr/>
            </a:lvl2pPr>
            <a:lvl3pPr>
              <a:buNone/>
              <a:defRPr/>
            </a:lvl3pPr>
            <a:lvl4pPr>
              <a:buNone/>
              <a:defRPr/>
            </a:lvl4pPr>
            <a:lvl5pPr>
              <a:buNone/>
              <a:defRPr/>
            </a:lvl5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Text" lastClr="000000"/>
                </a:solidFill>
                <a:effectLst/>
                <a:uLnTx/>
                <a:uFillTx/>
                <a:latin typeface="Arial" pitchFamily="34" charset="0"/>
              </a:rPr>
              <a:t>OPTIONAL : Client Logo Area </a:t>
            </a:r>
            <a:br>
              <a:rPr kumimoji="0" lang="en-US" sz="900" b="0" i="0" u="none" strike="noStrike" kern="0" cap="none" spc="0" normalizeH="0" baseline="0" noProof="0" dirty="0" smtClean="0">
                <a:ln>
                  <a:noFill/>
                </a:ln>
                <a:solidFill>
                  <a:sysClr val="windowText" lastClr="000000"/>
                </a:solidFill>
                <a:effectLst/>
                <a:uLnTx/>
                <a:uFillTx/>
                <a:latin typeface="Arial" pitchFamily="34" charset="0"/>
              </a:rPr>
            </a:br>
            <a:r>
              <a:rPr kumimoji="0" lang="en-US" sz="900" b="0" i="0" u="none" strike="noStrike" kern="0" cap="none" spc="0" normalizeH="0" baseline="0" noProof="0" dirty="0" smtClean="0">
                <a:ln>
                  <a:noFill/>
                </a:ln>
                <a:solidFill>
                  <a:sysClr val="windowText" lastClr="000000"/>
                </a:solidFill>
                <a:effectLst/>
                <a:uLnTx/>
                <a:uFillTx/>
                <a:latin typeface="Arial" pitchFamily="34" charset="0"/>
              </a:rPr>
              <a:t>Please resize the logo to fit this area. </a:t>
            </a:r>
            <a:br>
              <a:rPr kumimoji="0" lang="en-US" sz="900" b="0" i="0" u="none" strike="noStrike" kern="0" cap="none" spc="0" normalizeH="0" baseline="0" noProof="0" dirty="0" smtClean="0">
                <a:ln>
                  <a:noFill/>
                </a:ln>
                <a:solidFill>
                  <a:sysClr val="windowText" lastClr="000000"/>
                </a:solidFill>
                <a:effectLst/>
                <a:uLnTx/>
                <a:uFillTx/>
                <a:latin typeface="Arial" pitchFamily="34" charset="0"/>
              </a:rPr>
            </a:br>
            <a:r>
              <a:rPr kumimoji="0" lang="en-US" sz="900" b="0" i="0" u="none" strike="noStrike" kern="0" cap="none" spc="0" normalizeH="0" baseline="0" noProof="0" dirty="0" smtClean="0">
                <a:ln>
                  <a:noFill/>
                </a:ln>
                <a:solidFill>
                  <a:sysClr val="windowText" lastClr="000000"/>
                </a:solidFill>
                <a:effectLst/>
                <a:uLnTx/>
                <a:uFillTx/>
                <a:latin typeface="Arial" pitchFamily="34" charset="0"/>
              </a:rPr>
              <a:t>This box must be deleted once the presentation is complete.</a:t>
            </a:r>
            <a:endParaRPr kumimoji="0" lang="en-GB" sz="900" b="0" i="0" u="none" strike="noStrike" kern="0" cap="none" spc="0" normalizeH="0" baseline="0" noProof="0" dirty="0">
              <a:ln>
                <a:noFill/>
              </a:ln>
              <a:solidFill>
                <a:sysClr val="windowText" lastClr="000000"/>
              </a:solidFill>
              <a:effectLst/>
              <a:uLnTx/>
              <a:uFillTx/>
              <a:latin typeface="Arial" pitchFamily="34" charset="0"/>
            </a:endParaRPr>
          </a:p>
        </p:txBody>
      </p:sp>
      <p:sp>
        <p:nvSpPr>
          <p:cNvPr id="15" name="Text Placeholder 15"/>
          <p:cNvSpPr>
            <a:spLocks noGrp="1"/>
          </p:cNvSpPr>
          <p:nvPr>
            <p:ph type="body" sz="quarter" idx="14" hasCustomPrompt="1"/>
          </p:nvPr>
        </p:nvSpPr>
        <p:spPr>
          <a:xfrm>
            <a:off x="557784" y="1341438"/>
            <a:ext cx="8028432" cy="190800"/>
          </a:xfrm>
          <a:prstGeom prst="rect">
            <a:avLst/>
          </a:prstGeom>
          <a:ln>
            <a:noFill/>
            <a:prstDash val="dash"/>
          </a:ln>
        </p:spPr>
        <p:txBody>
          <a:bodyPr anchor="t">
            <a:noAutofit/>
          </a:bodyPr>
          <a:lstStyle>
            <a:lvl1pPr marL="0" indent="0" algn="ctr">
              <a:buNone/>
              <a:defRPr sz="1200" b="1" i="0" cap="all" baseline="0">
                <a:latin typeface="Arial" pitchFamily="34" charset="0"/>
              </a:defRPr>
            </a:lvl1pPr>
            <a:lvl2pPr>
              <a:buNone/>
              <a:defRPr/>
            </a:lvl2pPr>
            <a:lvl3pPr>
              <a:buNone/>
              <a:defRPr/>
            </a:lvl3pPr>
            <a:lvl4pPr>
              <a:buNone/>
              <a:defRPr/>
            </a:lvl4pPr>
            <a:lvl5pPr>
              <a:buNone/>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noProof="0" dirty="0" smtClean="0"/>
              <a:t>THIS IS AN </a:t>
            </a:r>
            <a:r>
              <a:rPr lang="en-US" noProof="0" dirty="0" err="1" smtClean="0"/>
              <a:t>OnScreen</a:t>
            </a:r>
            <a:r>
              <a:rPr lang="en-US" noProof="0" dirty="0" smtClean="0"/>
              <a:t> Template</a:t>
            </a:r>
            <a:endParaRPr 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yout: 2 Columns + Sideba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err="1" smtClean="0"/>
              <a:t>OnScreen</a:t>
            </a:r>
            <a:r>
              <a:rPr lang="en-US" dirty="0" smtClean="0"/>
              <a:t> Template - CLICK TO ADD TITLE</a:t>
            </a:r>
            <a:endParaRPr lang="en-GB" dirty="0"/>
          </a:p>
        </p:txBody>
      </p:sp>
      <p:sp>
        <p:nvSpPr>
          <p:cNvPr id="3" name="Content Placeholder 2"/>
          <p:cNvSpPr>
            <a:spLocks noGrp="1"/>
          </p:cNvSpPr>
          <p:nvPr>
            <p:ph idx="1" hasCustomPrompt="1"/>
          </p:nvPr>
        </p:nvSpPr>
        <p:spPr>
          <a:xfrm>
            <a:off x="557213" y="1050924"/>
            <a:ext cx="3445200" cy="48960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Content Placeholder 2"/>
          <p:cNvSpPr>
            <a:spLocks noGrp="1"/>
          </p:cNvSpPr>
          <p:nvPr>
            <p:ph idx="15" hasCustomPrompt="1"/>
          </p:nvPr>
        </p:nvSpPr>
        <p:spPr>
          <a:xfrm>
            <a:off x="4149725" y="1050924"/>
            <a:ext cx="3445200" cy="48960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yout: 2 Columns + Sidebar &amp; Heading Spac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err="1" smtClean="0"/>
              <a:t>OnScreen</a:t>
            </a:r>
            <a:r>
              <a:rPr lang="en-US" dirty="0" smtClean="0"/>
              <a:t> Template - CLICK TO ADD TITLE</a:t>
            </a:r>
            <a:endParaRPr lang="en-GB" dirty="0"/>
          </a:p>
        </p:txBody>
      </p:sp>
      <p:sp>
        <p:nvSpPr>
          <p:cNvPr id="3" name="Content Placeholder 2"/>
          <p:cNvSpPr>
            <a:spLocks noGrp="1"/>
          </p:cNvSpPr>
          <p:nvPr>
            <p:ph idx="1" hasCustomPrompt="1"/>
          </p:nvPr>
        </p:nvSpPr>
        <p:spPr>
          <a:xfrm>
            <a:off x="557213" y="1341438"/>
            <a:ext cx="3445200" cy="4605486"/>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Content Placeholder 2"/>
          <p:cNvSpPr>
            <a:spLocks noGrp="1"/>
          </p:cNvSpPr>
          <p:nvPr>
            <p:ph idx="15" hasCustomPrompt="1"/>
          </p:nvPr>
        </p:nvSpPr>
        <p:spPr>
          <a:xfrm>
            <a:off x="4149725" y="1341438"/>
            <a:ext cx="3445200" cy="4605486"/>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 4 Quarte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err="1" smtClean="0"/>
              <a:t>OnScreen</a:t>
            </a:r>
            <a:r>
              <a:rPr lang="en-US" dirty="0" smtClean="0"/>
              <a:t> Template - CLICK TO ADD TITLE</a:t>
            </a:r>
            <a:endParaRPr lang="en-GB" dirty="0"/>
          </a:p>
        </p:txBody>
      </p:sp>
      <p:sp>
        <p:nvSpPr>
          <p:cNvPr id="3" name="Content Placeholder 2"/>
          <p:cNvSpPr>
            <a:spLocks noGrp="1"/>
          </p:cNvSpPr>
          <p:nvPr>
            <p:ph idx="1" hasCustomPrompt="1"/>
          </p:nvPr>
        </p:nvSpPr>
        <p:spPr>
          <a:xfrm>
            <a:off x="557213" y="1050924"/>
            <a:ext cx="3942000" cy="23760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Content Placeholder 2"/>
          <p:cNvSpPr>
            <a:spLocks noGrp="1"/>
          </p:cNvSpPr>
          <p:nvPr>
            <p:ph idx="14" hasCustomPrompt="1"/>
          </p:nvPr>
        </p:nvSpPr>
        <p:spPr>
          <a:xfrm>
            <a:off x="4643213" y="1050924"/>
            <a:ext cx="3942000" cy="23760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Content Placeholder 2"/>
          <p:cNvSpPr>
            <a:spLocks noGrp="1"/>
          </p:cNvSpPr>
          <p:nvPr>
            <p:ph idx="15" hasCustomPrompt="1"/>
          </p:nvPr>
        </p:nvSpPr>
        <p:spPr>
          <a:xfrm>
            <a:off x="557213" y="3570924"/>
            <a:ext cx="3942000" cy="23760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Content Placeholder 2"/>
          <p:cNvSpPr>
            <a:spLocks noGrp="1"/>
          </p:cNvSpPr>
          <p:nvPr>
            <p:ph idx="16" hasCustomPrompt="1"/>
          </p:nvPr>
        </p:nvSpPr>
        <p:spPr>
          <a:xfrm>
            <a:off x="4643213" y="3570924"/>
            <a:ext cx="3942000" cy="23760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 4 Quarters &amp; Heading Spac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err="1" smtClean="0"/>
              <a:t>OnScreen</a:t>
            </a:r>
            <a:r>
              <a:rPr lang="en-US" dirty="0" smtClean="0"/>
              <a:t> Template - CLICK TO ADD TITLE</a:t>
            </a:r>
            <a:endParaRPr lang="en-GB" dirty="0"/>
          </a:p>
        </p:txBody>
      </p:sp>
      <p:sp>
        <p:nvSpPr>
          <p:cNvPr id="3" name="Content Placeholder 2"/>
          <p:cNvSpPr>
            <a:spLocks noGrp="1"/>
          </p:cNvSpPr>
          <p:nvPr>
            <p:ph idx="1" hasCustomPrompt="1"/>
          </p:nvPr>
        </p:nvSpPr>
        <p:spPr>
          <a:xfrm>
            <a:off x="557213" y="1341438"/>
            <a:ext cx="3942000" cy="2085486"/>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Content Placeholder 2"/>
          <p:cNvSpPr>
            <a:spLocks noGrp="1"/>
          </p:cNvSpPr>
          <p:nvPr>
            <p:ph idx="14" hasCustomPrompt="1"/>
          </p:nvPr>
        </p:nvSpPr>
        <p:spPr>
          <a:xfrm>
            <a:off x="4643213" y="1341438"/>
            <a:ext cx="3942000" cy="2085486"/>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Content Placeholder 2"/>
          <p:cNvSpPr>
            <a:spLocks noGrp="1"/>
          </p:cNvSpPr>
          <p:nvPr>
            <p:ph idx="15" hasCustomPrompt="1"/>
          </p:nvPr>
        </p:nvSpPr>
        <p:spPr>
          <a:xfrm>
            <a:off x="557213" y="3861438"/>
            <a:ext cx="3942000" cy="2085486"/>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Content Placeholder 2"/>
          <p:cNvSpPr>
            <a:spLocks noGrp="1"/>
          </p:cNvSpPr>
          <p:nvPr>
            <p:ph idx="16" hasCustomPrompt="1"/>
          </p:nvPr>
        </p:nvSpPr>
        <p:spPr>
          <a:xfrm>
            <a:off x="4643213" y="3861438"/>
            <a:ext cx="3942000" cy="2085486"/>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 4 Quarters + Sideba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err="1" smtClean="0"/>
              <a:t>OnScreen</a:t>
            </a:r>
            <a:r>
              <a:rPr lang="en-US" dirty="0" smtClean="0"/>
              <a:t> Template - CLICK TO ADD TITLE</a:t>
            </a:r>
            <a:endParaRPr lang="en-GB" dirty="0"/>
          </a:p>
        </p:txBody>
      </p:sp>
      <p:sp>
        <p:nvSpPr>
          <p:cNvPr id="3" name="Content Placeholder 2"/>
          <p:cNvSpPr>
            <a:spLocks noGrp="1"/>
          </p:cNvSpPr>
          <p:nvPr>
            <p:ph idx="1" hasCustomPrompt="1"/>
          </p:nvPr>
        </p:nvSpPr>
        <p:spPr>
          <a:xfrm>
            <a:off x="557213" y="1050924"/>
            <a:ext cx="3445200" cy="23760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Content Placeholder 2"/>
          <p:cNvSpPr>
            <a:spLocks noGrp="1"/>
          </p:cNvSpPr>
          <p:nvPr>
            <p:ph idx="15" hasCustomPrompt="1"/>
          </p:nvPr>
        </p:nvSpPr>
        <p:spPr>
          <a:xfrm>
            <a:off x="4149725" y="1050924"/>
            <a:ext cx="3445200" cy="23760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Content Placeholder 2"/>
          <p:cNvSpPr>
            <a:spLocks noGrp="1"/>
          </p:cNvSpPr>
          <p:nvPr>
            <p:ph idx="16" hasCustomPrompt="1"/>
          </p:nvPr>
        </p:nvSpPr>
        <p:spPr>
          <a:xfrm>
            <a:off x="557213" y="3570924"/>
            <a:ext cx="3445200" cy="23760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Content Placeholder 2"/>
          <p:cNvSpPr>
            <a:spLocks noGrp="1"/>
          </p:cNvSpPr>
          <p:nvPr>
            <p:ph idx="17" hasCustomPrompt="1"/>
          </p:nvPr>
        </p:nvSpPr>
        <p:spPr>
          <a:xfrm>
            <a:off x="4149725" y="3570924"/>
            <a:ext cx="3445200" cy="23760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 4 Quarters + Sidebar &amp; Heading Spac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err="1" smtClean="0"/>
              <a:t>OnScreen</a:t>
            </a:r>
            <a:r>
              <a:rPr lang="en-US" dirty="0" smtClean="0"/>
              <a:t> Template - CLICK TO ADD TITLE</a:t>
            </a:r>
            <a:endParaRPr lang="en-GB" dirty="0"/>
          </a:p>
        </p:txBody>
      </p:sp>
      <p:sp>
        <p:nvSpPr>
          <p:cNvPr id="3" name="Content Placeholder 2"/>
          <p:cNvSpPr>
            <a:spLocks noGrp="1"/>
          </p:cNvSpPr>
          <p:nvPr>
            <p:ph idx="1" hasCustomPrompt="1"/>
          </p:nvPr>
        </p:nvSpPr>
        <p:spPr>
          <a:xfrm>
            <a:off x="557213" y="1341438"/>
            <a:ext cx="3445200" cy="2085486"/>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Content Placeholder 2"/>
          <p:cNvSpPr>
            <a:spLocks noGrp="1"/>
          </p:cNvSpPr>
          <p:nvPr>
            <p:ph idx="15" hasCustomPrompt="1"/>
          </p:nvPr>
        </p:nvSpPr>
        <p:spPr>
          <a:xfrm>
            <a:off x="4149725" y="1341438"/>
            <a:ext cx="3445200" cy="2085486"/>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Content Placeholder 2"/>
          <p:cNvSpPr>
            <a:spLocks noGrp="1"/>
          </p:cNvSpPr>
          <p:nvPr>
            <p:ph idx="16" hasCustomPrompt="1"/>
          </p:nvPr>
        </p:nvSpPr>
        <p:spPr>
          <a:xfrm>
            <a:off x="557213" y="3861438"/>
            <a:ext cx="3445200" cy="2085486"/>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Content Placeholder 2"/>
          <p:cNvSpPr>
            <a:spLocks noGrp="1"/>
          </p:cNvSpPr>
          <p:nvPr>
            <p:ph idx="17" hasCustomPrompt="1"/>
          </p:nvPr>
        </p:nvSpPr>
        <p:spPr>
          <a:xfrm>
            <a:off x="4149725" y="3861438"/>
            <a:ext cx="3445200" cy="2085486"/>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 2 Row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err="1" smtClean="0"/>
              <a:t>OnScreen</a:t>
            </a:r>
            <a:r>
              <a:rPr lang="en-US" dirty="0" smtClean="0"/>
              <a:t> Template - CLICK TO ADD TITLE</a:t>
            </a:r>
            <a:endParaRPr lang="en-GB" dirty="0"/>
          </a:p>
        </p:txBody>
      </p:sp>
      <p:sp>
        <p:nvSpPr>
          <p:cNvPr id="3" name="Content Placeholder 2"/>
          <p:cNvSpPr>
            <a:spLocks noGrp="1"/>
          </p:cNvSpPr>
          <p:nvPr>
            <p:ph idx="1" hasCustomPrompt="1"/>
          </p:nvPr>
        </p:nvSpPr>
        <p:spPr>
          <a:xfrm>
            <a:off x="557213" y="1050924"/>
            <a:ext cx="8028000" cy="23760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Content Placeholder 2"/>
          <p:cNvSpPr>
            <a:spLocks noGrp="1"/>
          </p:cNvSpPr>
          <p:nvPr>
            <p:ph idx="14" hasCustomPrompt="1"/>
          </p:nvPr>
        </p:nvSpPr>
        <p:spPr>
          <a:xfrm>
            <a:off x="557213" y="3570924"/>
            <a:ext cx="8028000" cy="23760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 2 Rows + Sideba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err="1" smtClean="0"/>
              <a:t>OnScreen</a:t>
            </a:r>
            <a:r>
              <a:rPr lang="en-US" dirty="0" smtClean="0"/>
              <a:t> Template - CLICK TO ADD TITLE</a:t>
            </a:r>
            <a:endParaRPr lang="en-GB" dirty="0"/>
          </a:p>
        </p:txBody>
      </p:sp>
      <p:sp>
        <p:nvSpPr>
          <p:cNvPr id="3" name="Content Placeholder 2"/>
          <p:cNvSpPr>
            <a:spLocks noGrp="1"/>
          </p:cNvSpPr>
          <p:nvPr>
            <p:ph idx="1" hasCustomPrompt="1"/>
          </p:nvPr>
        </p:nvSpPr>
        <p:spPr>
          <a:xfrm>
            <a:off x="557213" y="1050924"/>
            <a:ext cx="7038000" cy="23760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Content Placeholder 2"/>
          <p:cNvSpPr>
            <a:spLocks noGrp="1"/>
          </p:cNvSpPr>
          <p:nvPr>
            <p:ph idx="15" hasCustomPrompt="1"/>
          </p:nvPr>
        </p:nvSpPr>
        <p:spPr>
          <a:xfrm>
            <a:off x="557213" y="3570924"/>
            <a:ext cx="7038000" cy="23760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 1 Column + 2 Quarte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err="1" smtClean="0"/>
              <a:t>OnScreen</a:t>
            </a:r>
            <a:r>
              <a:rPr lang="en-US" dirty="0" smtClean="0"/>
              <a:t> Template - CLICK TO ADD TITLE</a:t>
            </a:r>
            <a:endParaRPr lang="en-GB" dirty="0"/>
          </a:p>
        </p:txBody>
      </p:sp>
      <p:sp>
        <p:nvSpPr>
          <p:cNvPr id="3" name="Content Placeholder 2"/>
          <p:cNvSpPr>
            <a:spLocks noGrp="1"/>
          </p:cNvSpPr>
          <p:nvPr>
            <p:ph idx="1" hasCustomPrompt="1"/>
          </p:nvPr>
        </p:nvSpPr>
        <p:spPr>
          <a:xfrm>
            <a:off x="557213" y="1050924"/>
            <a:ext cx="3941762" cy="4899026"/>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Content Placeholder 2"/>
          <p:cNvSpPr>
            <a:spLocks noGrp="1"/>
          </p:cNvSpPr>
          <p:nvPr>
            <p:ph idx="15" hasCustomPrompt="1"/>
          </p:nvPr>
        </p:nvSpPr>
        <p:spPr>
          <a:xfrm>
            <a:off x="4643438" y="1053000"/>
            <a:ext cx="3942000" cy="23760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Content Placeholder 2"/>
          <p:cNvSpPr>
            <a:spLocks noGrp="1"/>
          </p:cNvSpPr>
          <p:nvPr>
            <p:ph idx="16" hasCustomPrompt="1"/>
          </p:nvPr>
        </p:nvSpPr>
        <p:spPr>
          <a:xfrm>
            <a:off x="4643213" y="3570924"/>
            <a:ext cx="3942000" cy="23760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ayout: 2 Quarters + 1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err="1" smtClean="0"/>
              <a:t>OnScreen</a:t>
            </a:r>
            <a:r>
              <a:rPr lang="en-US" dirty="0" smtClean="0"/>
              <a:t> Template - CLICK TO ADD TITLE</a:t>
            </a:r>
            <a:endParaRPr lang="en-GB" dirty="0"/>
          </a:p>
        </p:txBody>
      </p:sp>
      <p:sp>
        <p:nvSpPr>
          <p:cNvPr id="3" name="Content Placeholder 2"/>
          <p:cNvSpPr>
            <a:spLocks noGrp="1"/>
          </p:cNvSpPr>
          <p:nvPr>
            <p:ph idx="1" hasCustomPrompt="1"/>
          </p:nvPr>
        </p:nvSpPr>
        <p:spPr>
          <a:xfrm>
            <a:off x="557213" y="1050924"/>
            <a:ext cx="3941762" cy="2378076"/>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Content Placeholder 2"/>
          <p:cNvSpPr>
            <a:spLocks noGrp="1"/>
          </p:cNvSpPr>
          <p:nvPr>
            <p:ph idx="15" hasCustomPrompt="1"/>
          </p:nvPr>
        </p:nvSpPr>
        <p:spPr>
          <a:xfrm>
            <a:off x="4643438" y="1053000"/>
            <a:ext cx="3942000" cy="489695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Content Placeholder 2"/>
          <p:cNvSpPr>
            <a:spLocks noGrp="1"/>
          </p:cNvSpPr>
          <p:nvPr>
            <p:ph idx="16" hasCustomPrompt="1"/>
          </p:nvPr>
        </p:nvSpPr>
        <p:spPr>
          <a:xfrm>
            <a:off x="556975" y="3570924"/>
            <a:ext cx="3942000" cy="2379026"/>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 Disclaim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DISCLAIMER</a:t>
            </a:r>
            <a:endParaRPr lang="en-US" dirty="0"/>
          </a:p>
        </p:txBody>
      </p:sp>
      <p:sp>
        <p:nvSpPr>
          <p:cNvPr id="6" name="Content Placeholder 2"/>
          <p:cNvSpPr>
            <a:spLocks noGrp="1"/>
          </p:cNvSpPr>
          <p:nvPr>
            <p:ph idx="1" hasCustomPrompt="1"/>
          </p:nvPr>
        </p:nvSpPr>
        <p:spPr>
          <a:xfrm>
            <a:off x="557213" y="1050924"/>
            <a:ext cx="8028000" cy="4896000"/>
          </a:xfrm>
        </p:spPr>
        <p:txBody>
          <a:bodyPr>
            <a:noAutofit/>
          </a:bodyPr>
          <a:lstStyle>
            <a:lvl1pPr marL="0" indent="0">
              <a:buNone/>
              <a:defRPr sz="1200" b="0" baseline="0"/>
            </a:lvl1pPr>
            <a:lvl2pPr>
              <a:buNone/>
              <a:defRPr sz="1100"/>
            </a:lvl2pPr>
            <a:lvl3pPr>
              <a:buNone/>
              <a:defRPr sz="1100"/>
            </a:lvl3pPr>
            <a:lvl4pPr>
              <a:buNone/>
              <a:defRPr sz="1100"/>
            </a:lvl4pPr>
            <a:lvl5pPr>
              <a:buNone/>
              <a:defRPr sz="1100"/>
            </a:lvl5pPr>
          </a:lstStyle>
          <a:p>
            <a:pPr lvl="0"/>
            <a:r>
              <a:rPr lang="en-US" dirty="0" smtClean="0"/>
              <a:t>Click to add text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ayout: 1 Row + 2 Quarte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err="1" smtClean="0"/>
              <a:t>OnScreen</a:t>
            </a:r>
            <a:r>
              <a:rPr lang="en-US" dirty="0" smtClean="0"/>
              <a:t> Template - CLICK TO ADD TITLE</a:t>
            </a:r>
            <a:endParaRPr lang="en-GB" dirty="0"/>
          </a:p>
        </p:txBody>
      </p:sp>
      <p:sp>
        <p:nvSpPr>
          <p:cNvPr id="3" name="Content Placeholder 2"/>
          <p:cNvSpPr>
            <a:spLocks noGrp="1"/>
          </p:cNvSpPr>
          <p:nvPr>
            <p:ph idx="1" hasCustomPrompt="1"/>
          </p:nvPr>
        </p:nvSpPr>
        <p:spPr>
          <a:xfrm>
            <a:off x="557213" y="1050924"/>
            <a:ext cx="8028000" cy="23760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Content Placeholder 2"/>
          <p:cNvSpPr>
            <a:spLocks noGrp="1"/>
          </p:cNvSpPr>
          <p:nvPr>
            <p:ph idx="15" hasCustomPrompt="1"/>
          </p:nvPr>
        </p:nvSpPr>
        <p:spPr>
          <a:xfrm>
            <a:off x="557213" y="3570924"/>
            <a:ext cx="3942000" cy="23760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Content Placeholder 2"/>
          <p:cNvSpPr>
            <a:spLocks noGrp="1"/>
          </p:cNvSpPr>
          <p:nvPr>
            <p:ph idx="16" hasCustomPrompt="1"/>
          </p:nvPr>
        </p:nvSpPr>
        <p:spPr>
          <a:xfrm>
            <a:off x="4643213" y="3570924"/>
            <a:ext cx="3942000" cy="23760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ayout: 2 Quarters + 1 R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err="1" smtClean="0"/>
              <a:t>OnScreen</a:t>
            </a:r>
            <a:r>
              <a:rPr lang="en-US" dirty="0" smtClean="0"/>
              <a:t> Template - CLICK TO ADD TITLE</a:t>
            </a:r>
            <a:endParaRPr lang="en-GB" dirty="0"/>
          </a:p>
        </p:txBody>
      </p:sp>
      <p:sp>
        <p:nvSpPr>
          <p:cNvPr id="3" name="Content Placeholder 2"/>
          <p:cNvSpPr>
            <a:spLocks noGrp="1"/>
          </p:cNvSpPr>
          <p:nvPr>
            <p:ph idx="1" hasCustomPrompt="1"/>
          </p:nvPr>
        </p:nvSpPr>
        <p:spPr>
          <a:xfrm>
            <a:off x="557213" y="1050924"/>
            <a:ext cx="3942000" cy="23760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Content Placeholder 2"/>
          <p:cNvSpPr>
            <a:spLocks noGrp="1"/>
          </p:cNvSpPr>
          <p:nvPr>
            <p:ph idx="14" hasCustomPrompt="1"/>
          </p:nvPr>
        </p:nvSpPr>
        <p:spPr>
          <a:xfrm>
            <a:off x="4643213" y="1050924"/>
            <a:ext cx="3942000" cy="23760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Content Placeholder 2"/>
          <p:cNvSpPr>
            <a:spLocks noGrp="1"/>
          </p:cNvSpPr>
          <p:nvPr>
            <p:ph idx="15" hasCustomPrompt="1"/>
          </p:nvPr>
        </p:nvSpPr>
        <p:spPr>
          <a:xfrm>
            <a:off x="557213" y="3570924"/>
            <a:ext cx="8028000" cy="23760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ayout: 1 Row + 2 Quarters + Sideba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err="1" smtClean="0"/>
              <a:t>OnScreen</a:t>
            </a:r>
            <a:r>
              <a:rPr lang="en-US" dirty="0" smtClean="0"/>
              <a:t> Template - CLICK TO ADD TITLE</a:t>
            </a:r>
            <a:endParaRPr lang="en-GB" dirty="0"/>
          </a:p>
        </p:txBody>
      </p:sp>
      <p:sp>
        <p:nvSpPr>
          <p:cNvPr id="3" name="Content Placeholder 2"/>
          <p:cNvSpPr>
            <a:spLocks noGrp="1"/>
          </p:cNvSpPr>
          <p:nvPr>
            <p:ph idx="1" hasCustomPrompt="1"/>
          </p:nvPr>
        </p:nvSpPr>
        <p:spPr>
          <a:xfrm>
            <a:off x="557213" y="1050924"/>
            <a:ext cx="7038000" cy="23760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Content Placeholder 2"/>
          <p:cNvSpPr>
            <a:spLocks noGrp="1"/>
          </p:cNvSpPr>
          <p:nvPr>
            <p:ph idx="16" hasCustomPrompt="1"/>
          </p:nvPr>
        </p:nvSpPr>
        <p:spPr>
          <a:xfrm>
            <a:off x="557213" y="3570924"/>
            <a:ext cx="3445200" cy="23760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Content Placeholder 2"/>
          <p:cNvSpPr>
            <a:spLocks noGrp="1"/>
          </p:cNvSpPr>
          <p:nvPr>
            <p:ph idx="17" hasCustomPrompt="1"/>
          </p:nvPr>
        </p:nvSpPr>
        <p:spPr>
          <a:xfrm>
            <a:off x="4149725" y="3570924"/>
            <a:ext cx="3445200" cy="23760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ayout: 2 Quarters + 1 Row + Sideba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err="1" smtClean="0"/>
              <a:t>OnScreen</a:t>
            </a:r>
            <a:r>
              <a:rPr lang="en-US" dirty="0" smtClean="0"/>
              <a:t> Template - CLICK TO ADD TITLE</a:t>
            </a:r>
            <a:endParaRPr lang="en-GB" dirty="0"/>
          </a:p>
        </p:txBody>
      </p:sp>
      <p:sp>
        <p:nvSpPr>
          <p:cNvPr id="3" name="Content Placeholder 2"/>
          <p:cNvSpPr>
            <a:spLocks noGrp="1"/>
          </p:cNvSpPr>
          <p:nvPr>
            <p:ph idx="1" hasCustomPrompt="1"/>
          </p:nvPr>
        </p:nvSpPr>
        <p:spPr>
          <a:xfrm>
            <a:off x="557213" y="1050924"/>
            <a:ext cx="3445200" cy="23760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Content Placeholder 2"/>
          <p:cNvSpPr>
            <a:spLocks noGrp="1"/>
          </p:cNvSpPr>
          <p:nvPr>
            <p:ph idx="15" hasCustomPrompt="1"/>
          </p:nvPr>
        </p:nvSpPr>
        <p:spPr>
          <a:xfrm>
            <a:off x="4149725" y="1050924"/>
            <a:ext cx="3445200" cy="23760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Content Placeholder 2"/>
          <p:cNvSpPr>
            <a:spLocks noGrp="1"/>
          </p:cNvSpPr>
          <p:nvPr>
            <p:ph idx="16" hasCustomPrompt="1"/>
          </p:nvPr>
        </p:nvSpPr>
        <p:spPr>
          <a:xfrm>
            <a:off x="557213" y="3570924"/>
            <a:ext cx="7038000" cy="23760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Layou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err="1" smtClean="0"/>
              <a:t>OnScreen</a:t>
            </a:r>
            <a:r>
              <a:rPr lang="en-US" dirty="0" smtClean="0"/>
              <a:t> Template - CLICK TO ADD TITLE</a:t>
            </a:r>
            <a:endParaRPr lang="en-GB"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Layout: 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 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213" y="1054100"/>
            <a:ext cx="8028000" cy="576000"/>
          </a:xfrm>
        </p:spPr>
        <p:txBody>
          <a:bodyPr anchor="ctr">
            <a:noAutofit/>
          </a:bodyPr>
          <a:lstStyle>
            <a:lvl1pPr algn="ctr">
              <a:defRPr sz="2100" b="0" baseline="0">
                <a:solidFill>
                  <a:schemeClr val="tx1"/>
                </a:solidFill>
              </a:defRPr>
            </a:lvl1pPr>
          </a:lstStyle>
          <a:p>
            <a:r>
              <a:rPr lang="en-US" dirty="0" smtClean="0"/>
              <a:t>CLICK TO EDIT MASTER TITLE STYLE</a:t>
            </a:r>
            <a:endParaRPr lang="en-GB" dirty="0"/>
          </a:p>
        </p:txBody>
      </p:sp>
      <p:sp>
        <p:nvSpPr>
          <p:cNvPr id="3" name="Content Placeholder 2"/>
          <p:cNvSpPr>
            <a:spLocks noGrp="1"/>
          </p:cNvSpPr>
          <p:nvPr>
            <p:ph idx="1" hasCustomPrompt="1"/>
          </p:nvPr>
        </p:nvSpPr>
        <p:spPr>
          <a:xfrm>
            <a:off x="557213" y="1911096"/>
            <a:ext cx="8028000" cy="4035600"/>
          </a:xfrm>
        </p:spPr>
        <p:txBody>
          <a:bodyPr rIns="0"/>
          <a:lstStyle>
            <a:lvl1pPr marL="0" indent="0">
              <a:buNone/>
              <a:tabLst>
                <a:tab pos="7988300" algn="r"/>
              </a:tabLst>
              <a:defRPr b="1" cap="all" baseline="0">
                <a:solidFill>
                  <a:srgbClr val="E60028"/>
                </a:solidFill>
              </a:defRPr>
            </a:lvl1pPr>
            <a:lvl2pPr marL="0" indent="0">
              <a:buNone/>
              <a:tabLst>
                <a:tab pos="7988300" algn="r"/>
              </a:tabLst>
              <a:defRPr cap="all" baseline="0"/>
            </a:lvl2pPr>
            <a:lvl3pPr marL="0" indent="0">
              <a:buNone/>
              <a:tabLst>
                <a:tab pos="7988300" algn="r"/>
              </a:tabLst>
              <a:defRPr sz="1600" cap="all" baseline="0"/>
            </a:lvl3pPr>
            <a:lvl4pPr marL="0" indent="0">
              <a:buNone/>
              <a:tabLst>
                <a:tab pos="7988300" algn="r"/>
              </a:tabLst>
              <a:defRPr sz="1600" cap="all" baseline="0"/>
            </a:lvl4pPr>
            <a:lvl5pPr marL="0" indent="0">
              <a:buNone/>
              <a:tabLst>
                <a:tab pos="7988300" algn="r"/>
              </a:tabLst>
              <a:defRPr sz="1600" cap="all" baseline="0"/>
            </a:lvl5pPr>
          </a:lstStyle>
          <a:p>
            <a:pPr lvl="0"/>
            <a:r>
              <a:rPr lang="en-US" dirty="0" smtClean="0"/>
              <a:t>CLICK TO EDIT MASTER TEXT STYLES	x</a:t>
            </a:r>
          </a:p>
          <a:p>
            <a:pPr lvl="1"/>
            <a:r>
              <a:rPr lang="en-US" dirty="0" smtClean="0"/>
              <a:t>SECOND LEVEL	x</a:t>
            </a:r>
          </a:p>
          <a:p>
            <a:pPr lvl="2"/>
            <a:r>
              <a:rPr lang="en-US" dirty="0" smtClean="0"/>
              <a:t>THIRD LEVEL	x</a:t>
            </a:r>
          </a:p>
          <a:p>
            <a:pPr lvl="3"/>
            <a:r>
              <a:rPr lang="en-US" dirty="0" smtClean="0"/>
              <a:t>FOURTH LEVEL	x</a:t>
            </a:r>
          </a:p>
          <a:p>
            <a:pPr lvl="4"/>
            <a:r>
              <a:rPr lang="en-US" dirty="0" smtClean="0"/>
              <a:t>FIFTH LEVEL	x</a:t>
            </a:r>
            <a:endParaRPr lang="en-GB" dirty="0"/>
          </a:p>
        </p:txBody>
      </p:sp>
      <p:sp>
        <p:nvSpPr>
          <p:cNvPr id="9" name="Line 11"/>
          <p:cNvSpPr>
            <a:spLocks noChangeShapeType="1"/>
          </p:cNvSpPr>
          <p:nvPr/>
        </p:nvSpPr>
        <p:spPr bwMode="gray">
          <a:xfrm flipV="1">
            <a:off x="4572000" y="260350"/>
            <a:ext cx="0" cy="504825"/>
          </a:xfrm>
          <a:prstGeom prst="line">
            <a:avLst/>
          </a:prstGeom>
          <a:noFill/>
          <a:ln w="12700">
            <a:solidFill>
              <a:srgbClr val="E60028"/>
            </a:solidFill>
            <a:round/>
            <a:headEnd/>
            <a:tailEnd/>
          </a:ln>
          <a:effectLst/>
        </p:spPr>
        <p:txBody>
          <a:bodyPr/>
          <a:lstStyle/>
          <a:p>
            <a:endParaRPr lang="en-US" noProof="0"/>
          </a:p>
        </p:txBody>
      </p:sp>
      <p:cxnSp>
        <p:nvCxnSpPr>
          <p:cNvPr id="31" name="Straight Connector 30"/>
          <p:cNvCxnSpPr/>
          <p:nvPr userDrawn="1"/>
        </p:nvCxnSpPr>
        <p:spPr>
          <a:xfrm>
            <a:off x="8688388" y="6524654"/>
            <a:ext cx="0" cy="82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Date Placeholder 3"/>
          <p:cNvSpPr txBox="1">
            <a:spLocks/>
          </p:cNvSpPr>
          <p:nvPr userDrawn="1"/>
        </p:nvSpPr>
        <p:spPr>
          <a:xfrm>
            <a:off x="6772388" y="6507984"/>
            <a:ext cx="1814400" cy="216000"/>
          </a:xfrm>
          <a:prstGeom prst="rect">
            <a:avLst/>
          </a:prstGeom>
        </p:spPr>
        <p:txBody>
          <a:bodyPr vert="horz" lIns="0" tIns="0" rIns="0" bIns="0" rtlCol="0" anchor="t"/>
          <a:lstStyle>
            <a:lvl1pPr algn="r">
              <a:defRPr sz="800">
                <a:solidFill>
                  <a:schemeClr val="tx1"/>
                </a:solidFill>
                <a:latin typeface="Arial" pitchFamily="34" charset="0"/>
                <a:cs typeface="Arial"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B1D5226-9C5E-427F-A2CE-DC76F1572E78}" type="datetime1">
              <a:rPr kumimoji="0" lang="en-GB" sz="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12/05/2016</a:t>
            </a:fld>
            <a:endParaRPr kumimoji="0" lang="en-GB" sz="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Line 10"/>
          <p:cNvSpPr>
            <a:spLocks noChangeShapeType="1"/>
          </p:cNvSpPr>
          <p:nvPr userDrawn="1"/>
        </p:nvSpPr>
        <p:spPr bwMode="gray">
          <a:xfrm flipH="1">
            <a:off x="244475" y="6256340"/>
            <a:ext cx="8658225" cy="0"/>
          </a:xfrm>
          <a:prstGeom prst="line">
            <a:avLst/>
          </a:prstGeom>
          <a:noFill/>
          <a:ln w="6350">
            <a:solidFill>
              <a:srgbClr val="E60028"/>
            </a:solidFill>
            <a:round/>
            <a:headEnd/>
            <a:tailEnd/>
          </a:ln>
          <a:effectLst/>
        </p:spPr>
        <p:txBody>
          <a:bodyPr/>
          <a:lstStyle/>
          <a:p>
            <a:pPr>
              <a:defRPr/>
            </a:pPr>
            <a:endParaRPr lang="fr-FR">
              <a:latin typeface="Arial" charset="0"/>
              <a:cs typeface="Arial" charset="0"/>
            </a:endParaRPr>
          </a:p>
        </p:txBody>
      </p:sp>
      <p:pic>
        <p:nvPicPr>
          <p:cNvPr id="10" name="Picture 4" descr="G:\_DTP Bureau\LIVE JOBS\DTP56000 - 56999\DTP56185 - SG CIB PPT Template 2011\graphics\SOCCIB104_CMYK Black Text.emf"/>
          <p:cNvPicPr>
            <a:picLocks noChangeAspect="1" noChangeArrowheads="1"/>
          </p:cNvPicPr>
          <p:nvPr userDrawn="1"/>
        </p:nvPicPr>
        <p:blipFill>
          <a:blip r:embed="rId2" cstate="print"/>
          <a:srcRect/>
          <a:stretch>
            <a:fillRect/>
          </a:stretch>
        </p:blipFill>
        <p:spPr bwMode="auto">
          <a:xfrm>
            <a:off x="248443" y="6372225"/>
            <a:ext cx="1980000" cy="260159"/>
          </a:xfrm>
          <a:prstGeom prst="rect">
            <a:avLst/>
          </a:prstGeom>
          <a:noFill/>
        </p:spPr>
      </p:pic>
      <p:sp>
        <p:nvSpPr>
          <p:cNvPr id="12" name="Slide Number Placeholder 5"/>
          <p:cNvSpPr txBox="1">
            <a:spLocks/>
          </p:cNvSpPr>
          <p:nvPr userDrawn="1"/>
        </p:nvSpPr>
        <p:spPr>
          <a:xfrm>
            <a:off x="8639588" y="6507984"/>
            <a:ext cx="252000" cy="216000"/>
          </a:xfrm>
          <a:prstGeom prst="rect">
            <a:avLst/>
          </a:prstGeom>
        </p:spPr>
        <p:txBody>
          <a:bodyPr vert="horz" lIns="0" tIns="0" rIns="0" bIns="0" rtlCol="0" anchor="t"/>
          <a:lstStyle>
            <a:lvl1pPr algn="r">
              <a:defRPr sz="800" b="1">
                <a:solidFill>
                  <a:schemeClr val="tx1"/>
                </a:solidFill>
                <a:latin typeface="Arial" pitchFamily="34" charset="0"/>
                <a:cs typeface="Arial"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t>
            </a:r>
            <a:fld id="{C6CC3D56-96BB-45E4-94D9-DF781FE65A81}" type="slidenum">
              <a:rPr kumimoji="0" lang="en-GB" sz="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 Table of Contents -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213" y="1054100"/>
            <a:ext cx="8028000" cy="576000"/>
          </a:xfrm>
        </p:spPr>
        <p:txBody>
          <a:bodyPr anchor="ctr">
            <a:noAutofit/>
          </a:bodyPr>
          <a:lstStyle>
            <a:lvl1pPr algn="ctr">
              <a:defRPr sz="2100" b="0" baseline="0">
                <a:solidFill>
                  <a:schemeClr val="tx1"/>
                </a:solidFill>
              </a:defRPr>
            </a:lvl1pPr>
          </a:lstStyle>
          <a:p>
            <a:r>
              <a:rPr lang="en-US" dirty="0" smtClean="0"/>
              <a:t>CLICK TO EDIT MASTER TITLE STYLE</a:t>
            </a:r>
            <a:endParaRPr lang="en-GB" dirty="0"/>
          </a:p>
        </p:txBody>
      </p:sp>
      <p:sp>
        <p:nvSpPr>
          <p:cNvPr id="9" name="Line 11"/>
          <p:cNvSpPr>
            <a:spLocks noChangeShapeType="1"/>
          </p:cNvSpPr>
          <p:nvPr/>
        </p:nvSpPr>
        <p:spPr bwMode="gray">
          <a:xfrm flipV="1">
            <a:off x="4572000" y="260350"/>
            <a:ext cx="0" cy="504825"/>
          </a:xfrm>
          <a:prstGeom prst="line">
            <a:avLst/>
          </a:prstGeom>
          <a:noFill/>
          <a:ln w="12700">
            <a:solidFill>
              <a:srgbClr val="E60028"/>
            </a:solidFill>
            <a:round/>
            <a:headEnd/>
            <a:tailEnd/>
          </a:ln>
          <a:effectLst/>
        </p:spPr>
        <p:txBody>
          <a:bodyPr/>
          <a:lstStyle/>
          <a:p>
            <a:endParaRPr lang="en-US" noProof="0"/>
          </a:p>
        </p:txBody>
      </p:sp>
      <p:sp>
        <p:nvSpPr>
          <p:cNvPr id="30" name="Content Placeholder 2"/>
          <p:cNvSpPr>
            <a:spLocks noGrp="1"/>
          </p:cNvSpPr>
          <p:nvPr>
            <p:ph idx="1" hasCustomPrompt="1"/>
          </p:nvPr>
        </p:nvSpPr>
        <p:spPr>
          <a:xfrm>
            <a:off x="557213" y="1911096"/>
            <a:ext cx="8028000" cy="4035600"/>
          </a:xfrm>
        </p:spPr>
        <p:txBody>
          <a:bodyPr rIns="0" numCol="2" spcCol="216000"/>
          <a:lstStyle>
            <a:lvl1pPr marL="0" indent="0">
              <a:buNone/>
              <a:tabLst>
                <a:tab pos="3924000" algn="r"/>
                <a:tab pos="7920000" algn="r"/>
              </a:tabLst>
              <a:defRPr sz="1600" b="1" cap="all" baseline="0">
                <a:solidFill>
                  <a:srgbClr val="E60028"/>
                </a:solidFill>
              </a:defRPr>
            </a:lvl1pPr>
            <a:lvl2pPr marL="0" indent="0">
              <a:buNone/>
              <a:tabLst>
                <a:tab pos="3924000" algn="r"/>
                <a:tab pos="7920000" algn="r"/>
              </a:tabLst>
              <a:defRPr cap="all" baseline="0"/>
            </a:lvl2pPr>
            <a:lvl3pPr marL="0" indent="0">
              <a:buNone/>
              <a:tabLst>
                <a:tab pos="3924000" algn="r"/>
                <a:tab pos="7920000" algn="r"/>
              </a:tabLst>
              <a:defRPr sz="1600" cap="all" baseline="0"/>
            </a:lvl3pPr>
            <a:lvl4pPr marL="0" indent="0">
              <a:buNone/>
              <a:tabLst>
                <a:tab pos="3924000" algn="r"/>
                <a:tab pos="7920000" algn="r"/>
              </a:tabLst>
              <a:defRPr sz="1600" cap="all" baseline="0"/>
            </a:lvl4pPr>
            <a:lvl5pPr marL="0" indent="0">
              <a:buNone/>
              <a:tabLst>
                <a:tab pos="3924000" algn="r"/>
                <a:tab pos="7920000" algn="r"/>
              </a:tabLst>
              <a:defRPr sz="1600" cap="all" baseline="0"/>
            </a:lvl5pPr>
          </a:lstStyle>
          <a:p>
            <a:pPr lvl="0"/>
            <a:r>
              <a:rPr lang="en-US" dirty="0" smtClean="0"/>
              <a:t>CLICK TO EDIT MASTER TEXT STYLES	x</a:t>
            </a:r>
          </a:p>
          <a:p>
            <a:pPr lvl="1"/>
            <a:r>
              <a:rPr lang="en-US" dirty="0" smtClean="0"/>
              <a:t>SECOND LEVEL	x</a:t>
            </a:r>
          </a:p>
          <a:p>
            <a:pPr lvl="2"/>
            <a:r>
              <a:rPr lang="en-US" dirty="0" smtClean="0"/>
              <a:t>THIRD LEVEL	x</a:t>
            </a:r>
          </a:p>
          <a:p>
            <a:pPr lvl="3"/>
            <a:r>
              <a:rPr lang="en-US" dirty="0" smtClean="0"/>
              <a:t>FOURTH LEVEL	x</a:t>
            </a:r>
          </a:p>
          <a:p>
            <a:pPr lvl="4"/>
            <a:r>
              <a:rPr lang="en-US" dirty="0" smtClean="0"/>
              <a:t>FIFTH LEVEL	x</a:t>
            </a:r>
            <a:endParaRPr lang="en-GB" dirty="0" smtClean="0"/>
          </a:p>
          <a:p>
            <a:pPr lvl="0"/>
            <a:endParaRPr lang="en-US" dirty="0" smtClean="0"/>
          </a:p>
        </p:txBody>
      </p:sp>
      <p:cxnSp>
        <p:nvCxnSpPr>
          <p:cNvPr id="32" name="Straight Connector 31"/>
          <p:cNvCxnSpPr/>
          <p:nvPr userDrawn="1"/>
        </p:nvCxnSpPr>
        <p:spPr>
          <a:xfrm>
            <a:off x="8688388" y="6524654"/>
            <a:ext cx="0" cy="82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Slide Number Placeholder 5"/>
          <p:cNvSpPr txBox="1">
            <a:spLocks/>
          </p:cNvSpPr>
          <p:nvPr userDrawn="1"/>
        </p:nvSpPr>
        <p:spPr>
          <a:xfrm>
            <a:off x="8658638" y="6507984"/>
            <a:ext cx="252000" cy="216000"/>
          </a:xfrm>
          <a:prstGeom prst="rect">
            <a:avLst/>
          </a:prstGeom>
        </p:spPr>
        <p:txBody>
          <a:bodyPr vert="horz" lIns="0" tIns="0" rIns="0" bIns="0" rtlCol="0" anchor="t"/>
          <a:lstStyle>
            <a:lvl1pPr algn="r">
              <a:defRPr sz="800" b="1">
                <a:solidFill>
                  <a:schemeClr val="tx1"/>
                </a:solidFill>
                <a:latin typeface="Arial" pitchFamily="34" charset="0"/>
                <a:cs typeface="Arial"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t>
            </a:r>
            <a:fld id="{C6CC3D56-96BB-45E4-94D9-DF781FE65A81}" type="slidenum">
              <a:rPr kumimoji="0" lang="en-GB" sz="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34" name="Date Placeholder 3"/>
          <p:cNvSpPr txBox="1">
            <a:spLocks/>
          </p:cNvSpPr>
          <p:nvPr userDrawn="1"/>
        </p:nvSpPr>
        <p:spPr>
          <a:xfrm>
            <a:off x="6772388" y="6507984"/>
            <a:ext cx="1814400" cy="216000"/>
          </a:xfrm>
          <a:prstGeom prst="rect">
            <a:avLst/>
          </a:prstGeom>
        </p:spPr>
        <p:txBody>
          <a:bodyPr vert="horz" lIns="0" tIns="0" rIns="0" bIns="0" rtlCol="0" anchor="t"/>
          <a:lstStyle>
            <a:lvl1pPr algn="r">
              <a:defRPr sz="800">
                <a:solidFill>
                  <a:schemeClr val="tx1"/>
                </a:solidFill>
                <a:latin typeface="Arial" pitchFamily="34" charset="0"/>
                <a:cs typeface="Arial"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B1D5226-9C5E-427F-A2CE-DC76F1572E78}" type="datetime1">
              <a:rPr kumimoji="0" lang="en-GB" sz="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12/05/2016</a:t>
            </a:fld>
            <a:endParaRPr kumimoji="0" lang="en-GB" sz="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Line 10"/>
          <p:cNvSpPr>
            <a:spLocks noChangeShapeType="1"/>
          </p:cNvSpPr>
          <p:nvPr userDrawn="1"/>
        </p:nvSpPr>
        <p:spPr bwMode="gray">
          <a:xfrm flipH="1">
            <a:off x="244475" y="6256340"/>
            <a:ext cx="8658225" cy="0"/>
          </a:xfrm>
          <a:prstGeom prst="line">
            <a:avLst/>
          </a:prstGeom>
          <a:noFill/>
          <a:ln w="6350">
            <a:solidFill>
              <a:srgbClr val="E60028"/>
            </a:solidFill>
            <a:round/>
            <a:headEnd/>
            <a:tailEnd/>
          </a:ln>
          <a:effectLst/>
        </p:spPr>
        <p:txBody>
          <a:bodyPr/>
          <a:lstStyle/>
          <a:p>
            <a:pPr>
              <a:defRPr/>
            </a:pPr>
            <a:endParaRPr lang="fr-FR">
              <a:latin typeface="Arial" charset="0"/>
              <a:cs typeface="Arial" charset="0"/>
            </a:endParaRPr>
          </a:p>
        </p:txBody>
      </p:sp>
      <p:pic>
        <p:nvPicPr>
          <p:cNvPr id="10" name="Picture 4" descr="G:\_DTP Bureau\LIVE JOBS\DTP56000 - 56999\DTP56185 - SG CIB PPT Template 2011\graphics\SOCCIB104_CMYK Black Text.emf"/>
          <p:cNvPicPr>
            <a:picLocks noChangeAspect="1" noChangeArrowheads="1"/>
          </p:cNvPicPr>
          <p:nvPr userDrawn="1"/>
        </p:nvPicPr>
        <p:blipFill>
          <a:blip r:embed="rId2" cstate="print"/>
          <a:srcRect/>
          <a:stretch>
            <a:fillRect/>
          </a:stretch>
        </p:blipFill>
        <p:spPr bwMode="auto">
          <a:xfrm>
            <a:off x="248443" y="6372225"/>
            <a:ext cx="1980000" cy="260159"/>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4. Section Divi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212" y="2179800"/>
            <a:ext cx="8029575" cy="1249200"/>
          </a:xfrm>
        </p:spPr>
        <p:txBody>
          <a:bodyPr>
            <a:noAutofit/>
          </a:bodyPr>
          <a:lstStyle>
            <a:lvl1pPr algn="ctr" defTabSz="914400" rtl="0" eaLnBrk="1" fontAlgn="base" latinLnBrk="0" hangingPunct="1">
              <a:lnSpc>
                <a:spcPct val="90000"/>
              </a:lnSpc>
              <a:spcBef>
                <a:spcPct val="0"/>
              </a:spcBef>
              <a:spcAft>
                <a:spcPct val="0"/>
              </a:spcAft>
              <a:buNone/>
              <a:defRPr lang="en-GB" sz="3200" b="0" kern="1200" cap="all" baseline="0" noProof="0" dirty="0" smtClean="0">
                <a:solidFill>
                  <a:schemeClr val="tx1"/>
                </a:solidFill>
                <a:latin typeface="Arial" pitchFamily="34" charset="0"/>
                <a:ea typeface="+mj-ea"/>
                <a:cs typeface="Arial" pitchFamily="34" charset="0"/>
              </a:defRPr>
            </a:lvl1pPr>
          </a:lstStyle>
          <a:p>
            <a:r>
              <a:rPr lang="en-US" dirty="0" smtClean="0"/>
              <a:t>Click to edit divider title style</a:t>
            </a:r>
            <a:endParaRPr lang="en-GB" dirty="0"/>
          </a:p>
        </p:txBody>
      </p:sp>
      <p:sp>
        <p:nvSpPr>
          <p:cNvPr id="3" name="Subtitle 2"/>
          <p:cNvSpPr>
            <a:spLocks noGrp="1"/>
          </p:cNvSpPr>
          <p:nvPr>
            <p:ph type="subTitle" idx="1" hasCustomPrompt="1"/>
          </p:nvPr>
        </p:nvSpPr>
        <p:spPr>
          <a:xfrm>
            <a:off x="557213" y="3573463"/>
            <a:ext cx="8029574" cy="324000"/>
          </a:xfrm>
        </p:spPr>
        <p:txBody>
          <a:bodyPr>
            <a:noAutofit/>
          </a:bodyPr>
          <a:lstStyle>
            <a:lvl1pPr marL="0" indent="0" algn="ctr" defTabSz="914400" rtl="0" eaLnBrk="1" latinLnBrk="0" hangingPunct="1">
              <a:spcBef>
                <a:spcPts val="900"/>
              </a:spcBef>
              <a:buClr>
                <a:schemeClr val="tx2"/>
              </a:buClr>
              <a:buSzPct val="90000"/>
              <a:buFont typeface="Wingdings" pitchFamily="2" charset="2"/>
              <a:buNone/>
              <a:defRPr lang="en-GB" sz="2000" b="0" kern="1200" cap="none" baseline="0" dirty="0" smtClean="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 style</a:t>
            </a:r>
            <a:endParaRPr lang="en-GB" dirty="0"/>
          </a:p>
        </p:txBody>
      </p:sp>
      <p:sp>
        <p:nvSpPr>
          <p:cNvPr id="9" name="Line 11"/>
          <p:cNvSpPr>
            <a:spLocks noChangeShapeType="1"/>
          </p:cNvSpPr>
          <p:nvPr/>
        </p:nvSpPr>
        <p:spPr bwMode="gray">
          <a:xfrm flipV="1">
            <a:off x="4572000" y="260350"/>
            <a:ext cx="0" cy="504825"/>
          </a:xfrm>
          <a:prstGeom prst="line">
            <a:avLst/>
          </a:prstGeom>
          <a:noFill/>
          <a:ln w="12700">
            <a:solidFill>
              <a:srgbClr val="E60028"/>
            </a:solidFill>
            <a:round/>
            <a:headEnd/>
            <a:tailEnd/>
          </a:ln>
          <a:effectLst/>
        </p:spPr>
        <p:txBody>
          <a:bodyPr/>
          <a:lstStyle/>
          <a:p>
            <a:endParaRPr lang="en-US" noProof="0"/>
          </a:p>
        </p:txBody>
      </p:sp>
      <p:sp>
        <p:nvSpPr>
          <p:cNvPr id="7" name="Line 10"/>
          <p:cNvSpPr>
            <a:spLocks noChangeShapeType="1"/>
          </p:cNvSpPr>
          <p:nvPr userDrawn="1"/>
        </p:nvSpPr>
        <p:spPr bwMode="gray">
          <a:xfrm flipH="1">
            <a:off x="244475" y="6256340"/>
            <a:ext cx="8658225" cy="0"/>
          </a:xfrm>
          <a:prstGeom prst="line">
            <a:avLst/>
          </a:prstGeom>
          <a:noFill/>
          <a:ln w="6350">
            <a:solidFill>
              <a:srgbClr val="E60028"/>
            </a:solidFill>
            <a:round/>
            <a:headEnd/>
            <a:tailEnd/>
          </a:ln>
          <a:effectLst/>
        </p:spPr>
        <p:txBody>
          <a:bodyPr/>
          <a:lstStyle/>
          <a:p>
            <a:pPr>
              <a:defRPr/>
            </a:pPr>
            <a:endParaRPr lang="fr-FR">
              <a:latin typeface="Arial" charset="0"/>
              <a:cs typeface="Arial" charset="0"/>
            </a:endParaRPr>
          </a:p>
        </p:txBody>
      </p:sp>
      <p:pic>
        <p:nvPicPr>
          <p:cNvPr id="8" name="Picture 4" descr="G:\_DTP Bureau\LIVE JOBS\DTP56000 - 56999\DTP56185 - SG CIB PPT Template 2011\graphics\SOCCIB104_CMYK Black Text.emf"/>
          <p:cNvPicPr>
            <a:picLocks noChangeAspect="1" noChangeArrowheads="1"/>
          </p:cNvPicPr>
          <p:nvPr userDrawn="1"/>
        </p:nvPicPr>
        <p:blipFill>
          <a:blip r:embed="rId2" cstate="print"/>
          <a:srcRect/>
          <a:stretch>
            <a:fillRect/>
          </a:stretch>
        </p:blipFill>
        <p:spPr bwMode="auto">
          <a:xfrm>
            <a:off x="248443" y="6372225"/>
            <a:ext cx="1980000" cy="260159"/>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ayout: Basi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err="1" smtClean="0"/>
              <a:t>OnScreen</a:t>
            </a:r>
            <a:r>
              <a:rPr lang="en-US" dirty="0" smtClean="0"/>
              <a:t> Template - CLICK TO ADD TITLE</a:t>
            </a:r>
            <a:endParaRPr lang="en-GB" dirty="0"/>
          </a:p>
        </p:txBody>
      </p:sp>
      <p:sp>
        <p:nvSpPr>
          <p:cNvPr id="3" name="Content Placeholder 2"/>
          <p:cNvSpPr>
            <a:spLocks noGrp="1"/>
          </p:cNvSpPr>
          <p:nvPr>
            <p:ph idx="1" hasCustomPrompt="1"/>
          </p:nvPr>
        </p:nvSpPr>
        <p:spPr/>
        <p:txBody>
          <a:bodyPr/>
          <a:lstStyle>
            <a:lvl1pPr>
              <a:defRPr baseline="0"/>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ayout: Basic + Sideba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err="1" smtClean="0"/>
              <a:t>OnScreen</a:t>
            </a:r>
            <a:r>
              <a:rPr lang="en-US" dirty="0" smtClean="0"/>
              <a:t> Template - CLICK TO ADD TITLE</a:t>
            </a:r>
            <a:endParaRPr lang="en-GB" dirty="0"/>
          </a:p>
        </p:txBody>
      </p:sp>
      <p:sp>
        <p:nvSpPr>
          <p:cNvPr id="3" name="Content Placeholder 2"/>
          <p:cNvSpPr>
            <a:spLocks noGrp="1"/>
          </p:cNvSpPr>
          <p:nvPr>
            <p:ph idx="1" hasCustomPrompt="1"/>
          </p:nvPr>
        </p:nvSpPr>
        <p:spPr>
          <a:xfrm>
            <a:off x="557213" y="1050924"/>
            <a:ext cx="7038000" cy="4896000"/>
          </a:xfrm>
        </p:spPr>
        <p:txBody>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ayou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err="1" smtClean="0"/>
              <a:t>OnScreen</a:t>
            </a:r>
            <a:r>
              <a:rPr lang="en-US" dirty="0" smtClean="0"/>
              <a:t> Template - CLICK TO ADD TITLE</a:t>
            </a:r>
            <a:endParaRPr lang="en-GB" dirty="0"/>
          </a:p>
        </p:txBody>
      </p:sp>
      <p:sp>
        <p:nvSpPr>
          <p:cNvPr id="3" name="Content Placeholder 2"/>
          <p:cNvSpPr>
            <a:spLocks noGrp="1"/>
          </p:cNvSpPr>
          <p:nvPr>
            <p:ph idx="1" hasCustomPrompt="1"/>
          </p:nvPr>
        </p:nvSpPr>
        <p:spPr>
          <a:xfrm>
            <a:off x="557213" y="1050924"/>
            <a:ext cx="3942000" cy="4896000"/>
          </a:xfrm>
        </p:spPr>
        <p:txBody>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Content Placeholder 2"/>
          <p:cNvSpPr>
            <a:spLocks noGrp="1"/>
          </p:cNvSpPr>
          <p:nvPr>
            <p:ph idx="14" hasCustomPrompt="1"/>
          </p:nvPr>
        </p:nvSpPr>
        <p:spPr>
          <a:xfrm>
            <a:off x="4643213" y="1050924"/>
            <a:ext cx="3942000" cy="4896000"/>
          </a:xfrm>
        </p:spPr>
        <p:txBody>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ayout: 2 Columns &amp; Heading Spac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err="1" smtClean="0"/>
              <a:t>OnScreen</a:t>
            </a:r>
            <a:r>
              <a:rPr lang="en-US" dirty="0" smtClean="0"/>
              <a:t> Template - CLICK TO ADD TITLE</a:t>
            </a:r>
            <a:endParaRPr lang="en-GB" dirty="0"/>
          </a:p>
        </p:txBody>
      </p:sp>
      <p:sp>
        <p:nvSpPr>
          <p:cNvPr id="3" name="Content Placeholder 2"/>
          <p:cNvSpPr>
            <a:spLocks noGrp="1"/>
          </p:cNvSpPr>
          <p:nvPr>
            <p:ph idx="1" hasCustomPrompt="1"/>
          </p:nvPr>
        </p:nvSpPr>
        <p:spPr>
          <a:xfrm>
            <a:off x="557213" y="1341438"/>
            <a:ext cx="3942000" cy="4605486"/>
          </a:xfrm>
        </p:spPr>
        <p:txBody>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Content Placeholder 2"/>
          <p:cNvSpPr>
            <a:spLocks noGrp="1"/>
          </p:cNvSpPr>
          <p:nvPr>
            <p:ph idx="14" hasCustomPrompt="1"/>
          </p:nvPr>
        </p:nvSpPr>
        <p:spPr>
          <a:xfrm>
            <a:off x="4643213" y="1341438"/>
            <a:ext cx="3942000" cy="4605486"/>
          </a:xfrm>
        </p:spPr>
        <p:txBody>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Picture 4" descr="G:\_DTP Bureau\LIVE JOBS\DTP56000 - 56999\DTP56185 - SG CIB PPT Template 2011\graphics\SOCCIB104_CMYK Black Text.emf"/>
          <p:cNvPicPr>
            <a:picLocks noChangeAspect="1" noChangeArrowheads="1"/>
          </p:cNvPicPr>
          <p:nvPr userDrawn="1"/>
        </p:nvPicPr>
        <p:blipFill>
          <a:blip r:embed="rId27" cstate="print"/>
          <a:srcRect/>
          <a:stretch>
            <a:fillRect/>
          </a:stretch>
        </p:blipFill>
        <p:spPr bwMode="auto">
          <a:xfrm>
            <a:off x="248443" y="6372225"/>
            <a:ext cx="1980000" cy="260159"/>
          </a:xfrm>
          <a:prstGeom prst="rect">
            <a:avLst/>
          </a:prstGeom>
          <a:noFill/>
        </p:spPr>
      </p:pic>
      <p:sp>
        <p:nvSpPr>
          <p:cNvPr id="2" name="Title Placeholder 1"/>
          <p:cNvSpPr>
            <a:spLocks noGrp="1"/>
          </p:cNvSpPr>
          <p:nvPr>
            <p:ph type="title"/>
          </p:nvPr>
        </p:nvSpPr>
        <p:spPr>
          <a:xfrm>
            <a:off x="557213" y="260349"/>
            <a:ext cx="7038000" cy="288000"/>
          </a:xfrm>
          <a:prstGeom prst="rect">
            <a:avLst/>
          </a:prstGeom>
        </p:spPr>
        <p:txBody>
          <a:bodyPr vert="horz" lIns="0" tIns="0" rIns="0" bIns="0" rtlCol="0" anchor="b">
            <a:noAutofit/>
          </a:bodyPr>
          <a:lstStyle/>
          <a:p>
            <a:r>
              <a:rPr lang="en-US" dirty="0" err="1" smtClean="0"/>
              <a:t>OnScreen</a:t>
            </a:r>
            <a:r>
              <a:rPr lang="en-US" dirty="0" smtClean="0"/>
              <a:t> Template - CLICK TO ADD TITLE</a:t>
            </a:r>
            <a:endParaRPr lang="en-GB" dirty="0"/>
          </a:p>
        </p:txBody>
      </p:sp>
      <p:sp>
        <p:nvSpPr>
          <p:cNvPr id="3" name="Text Placeholder 2"/>
          <p:cNvSpPr>
            <a:spLocks noGrp="1"/>
          </p:cNvSpPr>
          <p:nvPr>
            <p:ph type="body" idx="1"/>
          </p:nvPr>
        </p:nvSpPr>
        <p:spPr>
          <a:xfrm>
            <a:off x="557213" y="1050924"/>
            <a:ext cx="8028000" cy="4896000"/>
          </a:xfrm>
          <a:prstGeom prst="rect">
            <a:avLst/>
          </a:prstGeom>
        </p:spPr>
        <p:txBody>
          <a:bodyPr vert="horz" lIns="0" tIns="0" rIns="0" bIns="0" rtlCol="0">
            <a:no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gray">
          <a:xfrm flipH="1">
            <a:off x="244475" y="765175"/>
            <a:ext cx="8658225" cy="0"/>
          </a:xfrm>
          <a:prstGeom prst="line">
            <a:avLst/>
          </a:prstGeom>
          <a:noFill/>
          <a:ln w="6350">
            <a:solidFill>
              <a:srgbClr val="E60028"/>
            </a:solidFill>
            <a:round/>
            <a:headEnd/>
            <a:tailEnd/>
          </a:ln>
          <a:effectLst/>
        </p:spPr>
        <p:txBody>
          <a:bodyPr/>
          <a:lstStyle/>
          <a:p>
            <a:pPr>
              <a:defRPr/>
            </a:pPr>
            <a:endParaRPr lang="fr-FR">
              <a:latin typeface="Arial" charset="0"/>
              <a:cs typeface="Arial" charset="0"/>
            </a:endParaRPr>
          </a:p>
        </p:txBody>
      </p:sp>
      <p:cxnSp>
        <p:nvCxnSpPr>
          <p:cNvPr id="13" name="Straight Connector 12"/>
          <p:cNvCxnSpPr/>
          <p:nvPr/>
        </p:nvCxnSpPr>
        <p:spPr>
          <a:xfrm>
            <a:off x="8688388" y="6524654"/>
            <a:ext cx="0" cy="82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Slide Number Placeholder 5"/>
          <p:cNvSpPr txBox="1">
            <a:spLocks/>
          </p:cNvSpPr>
          <p:nvPr userDrawn="1"/>
        </p:nvSpPr>
        <p:spPr>
          <a:xfrm>
            <a:off x="8639588" y="6507984"/>
            <a:ext cx="252000" cy="216000"/>
          </a:xfrm>
          <a:prstGeom prst="rect">
            <a:avLst/>
          </a:prstGeom>
        </p:spPr>
        <p:txBody>
          <a:bodyPr vert="horz" lIns="0" tIns="0" rIns="0" bIns="0" rtlCol="0" anchor="t"/>
          <a:lstStyle>
            <a:lvl1pPr algn="r">
              <a:defRPr sz="800" b="1">
                <a:solidFill>
                  <a:schemeClr val="tx1"/>
                </a:solidFill>
                <a:latin typeface="Arial" pitchFamily="34" charset="0"/>
                <a:cs typeface="Arial"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t>
            </a:r>
            <a:fld id="{C6CC3D56-96BB-45E4-94D9-DF781FE65A81}" type="slidenum">
              <a:rPr kumimoji="0" lang="en-GB" sz="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30" name="Date Placeholder 3"/>
          <p:cNvSpPr txBox="1">
            <a:spLocks/>
          </p:cNvSpPr>
          <p:nvPr userDrawn="1"/>
        </p:nvSpPr>
        <p:spPr>
          <a:xfrm>
            <a:off x="6772388" y="6507984"/>
            <a:ext cx="1814400" cy="216000"/>
          </a:xfrm>
          <a:prstGeom prst="rect">
            <a:avLst/>
          </a:prstGeom>
        </p:spPr>
        <p:txBody>
          <a:bodyPr vert="horz" lIns="0" tIns="0" rIns="0" bIns="0" rtlCol="0" anchor="t"/>
          <a:lstStyle>
            <a:lvl1pPr algn="r">
              <a:defRPr sz="800">
                <a:solidFill>
                  <a:schemeClr val="tx1"/>
                </a:solidFill>
                <a:latin typeface="Arial" pitchFamily="34" charset="0"/>
                <a:cs typeface="Arial"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B1D5226-9C5E-427F-A2CE-DC76F1572E78}" type="datetime1">
              <a:rPr kumimoji="0" lang="en-GB" sz="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12/05/2016</a:t>
            </a:fld>
            <a:endParaRPr kumimoji="0" lang="en-GB" sz="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Line 10"/>
          <p:cNvSpPr>
            <a:spLocks noChangeShapeType="1"/>
          </p:cNvSpPr>
          <p:nvPr userDrawn="1"/>
        </p:nvSpPr>
        <p:spPr bwMode="gray">
          <a:xfrm flipH="1">
            <a:off x="250824" y="6256340"/>
            <a:ext cx="8640762" cy="0"/>
          </a:xfrm>
          <a:prstGeom prst="line">
            <a:avLst/>
          </a:prstGeom>
          <a:noFill/>
          <a:ln w="6350">
            <a:solidFill>
              <a:srgbClr val="E60028"/>
            </a:solidFill>
            <a:round/>
            <a:headEnd/>
            <a:tailEnd/>
          </a:ln>
          <a:effectLst/>
        </p:spPr>
        <p:txBody>
          <a:bodyPr/>
          <a:lstStyle/>
          <a:p>
            <a:pPr>
              <a:defRPr/>
            </a:pPr>
            <a:endParaRPr lang="fr-FR">
              <a:latin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48" r:id="rId9"/>
    <p:sldLayoutId id="2147483837" r:id="rId10"/>
    <p:sldLayoutId id="2147483851" r:id="rId11"/>
    <p:sldLayoutId id="2147483838" r:id="rId12"/>
    <p:sldLayoutId id="2147483849" r:id="rId13"/>
    <p:sldLayoutId id="2147483839" r:id="rId14"/>
    <p:sldLayoutId id="2147483850" r:id="rId15"/>
    <p:sldLayoutId id="2147483840" r:id="rId16"/>
    <p:sldLayoutId id="2147483841" r:id="rId17"/>
    <p:sldLayoutId id="2147483852" r:id="rId18"/>
    <p:sldLayoutId id="2147483853" r:id="rId19"/>
    <p:sldLayoutId id="2147483842" r:id="rId20"/>
    <p:sldLayoutId id="2147483843" r:id="rId21"/>
    <p:sldLayoutId id="2147483844" r:id="rId22"/>
    <p:sldLayoutId id="2147483845" r:id="rId23"/>
    <p:sldLayoutId id="2147483846" r:id="rId24"/>
    <p:sldLayoutId id="2147483847" r:id="rId25"/>
  </p:sldLayoutIdLst>
  <p:hf hdr="0" ftr="0"/>
  <p:txStyles>
    <p:titleStyle>
      <a:lvl1pPr algn="l" defTabSz="914400" rtl="0" eaLnBrk="1" fontAlgn="base" latinLnBrk="0" hangingPunct="1">
        <a:lnSpc>
          <a:spcPct val="90000"/>
        </a:lnSpc>
        <a:spcBef>
          <a:spcPct val="0"/>
        </a:spcBef>
        <a:spcAft>
          <a:spcPct val="0"/>
        </a:spcAft>
        <a:buNone/>
        <a:defRPr lang="en-GB" sz="1800" b="1" kern="1200" cap="all" baseline="0" noProof="0" dirty="0" smtClean="0">
          <a:solidFill>
            <a:srgbClr val="E60028"/>
          </a:solidFill>
          <a:latin typeface="Arial" pitchFamily="34" charset="0"/>
          <a:ea typeface="+mj-ea"/>
          <a:cs typeface="Arial" pitchFamily="34" charset="0"/>
        </a:defRPr>
      </a:lvl1pPr>
    </p:titleStyle>
    <p:bodyStyle>
      <a:lvl1pPr marL="182563" indent="-182563" algn="l" defTabSz="914400" rtl="0" eaLnBrk="1" latinLnBrk="0" hangingPunct="1">
        <a:spcBef>
          <a:spcPts val="600"/>
        </a:spcBef>
        <a:buClr>
          <a:schemeClr val="tx2"/>
        </a:buClr>
        <a:buSzPct val="90000"/>
        <a:buFont typeface="Wingdings" pitchFamily="2" charset="2"/>
        <a:buChar char="n"/>
        <a:defRPr sz="1600" b="1" kern="1200">
          <a:solidFill>
            <a:schemeClr val="tx1"/>
          </a:solidFill>
          <a:latin typeface="Arial" pitchFamily="34" charset="0"/>
          <a:ea typeface="+mn-ea"/>
          <a:cs typeface="Arial" pitchFamily="34" charset="0"/>
        </a:defRPr>
      </a:lvl1pPr>
      <a:lvl2pPr marL="357188" indent="-174625" algn="l" defTabSz="914400" rtl="0" eaLnBrk="1" latinLnBrk="0" hangingPunct="1">
        <a:spcBef>
          <a:spcPts val="600"/>
        </a:spcBef>
        <a:buClr>
          <a:schemeClr val="tx2"/>
        </a:buClr>
        <a:buFont typeface="Arial" pitchFamily="34" charset="0"/>
        <a:buChar char="●"/>
        <a:defRPr sz="1600" b="0" kern="1200">
          <a:solidFill>
            <a:schemeClr val="tx1"/>
          </a:solidFill>
          <a:latin typeface="Arial" pitchFamily="34" charset="0"/>
          <a:ea typeface="+mn-ea"/>
          <a:cs typeface="Arial" pitchFamily="34" charset="0"/>
        </a:defRPr>
      </a:lvl2pPr>
      <a:lvl3pPr marL="539750" indent="-182563" algn="l" defTabSz="914400" rtl="0" eaLnBrk="1" latinLnBrk="0" hangingPunct="1">
        <a:spcBef>
          <a:spcPts val="600"/>
        </a:spcBef>
        <a:buClr>
          <a:schemeClr val="tx2"/>
        </a:buClr>
        <a:buFont typeface="Webdings" pitchFamily="18" charset="2"/>
        <a:buChar char="4"/>
        <a:defRPr sz="1600" b="0" kern="1200">
          <a:solidFill>
            <a:schemeClr val="tx1"/>
          </a:solidFill>
          <a:latin typeface="Arial" pitchFamily="34" charset="0"/>
          <a:ea typeface="+mn-ea"/>
          <a:cs typeface="Arial" pitchFamily="34" charset="0"/>
        </a:defRPr>
      </a:lvl3pPr>
      <a:lvl4pPr marL="712788" indent="-173038" algn="l" defTabSz="914400" rtl="0" eaLnBrk="1" latinLnBrk="0" hangingPunct="1">
        <a:spcBef>
          <a:spcPts val="600"/>
        </a:spcBef>
        <a:buClr>
          <a:schemeClr val="tx2"/>
        </a:buClr>
        <a:buFont typeface="Arial" pitchFamily="34" charset="0"/>
        <a:buChar char="–"/>
        <a:defRPr sz="1600" b="0" kern="1200">
          <a:solidFill>
            <a:schemeClr val="tx1"/>
          </a:solidFill>
          <a:latin typeface="Arial" pitchFamily="34" charset="0"/>
          <a:ea typeface="+mn-ea"/>
          <a:cs typeface="Arial" pitchFamily="34" charset="0"/>
        </a:defRPr>
      </a:lvl4pPr>
      <a:lvl5pPr marL="895350" indent="-182563" algn="l" defTabSz="914400" rtl="0" eaLnBrk="1" latinLnBrk="0" hangingPunct="1">
        <a:spcBef>
          <a:spcPts val="600"/>
        </a:spcBef>
        <a:buClr>
          <a:schemeClr val="tx2"/>
        </a:buClr>
        <a:buFont typeface="Wingdings" pitchFamily="2" charset="2"/>
        <a:buChar char="w"/>
        <a:defRPr sz="16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7213" y="2179800"/>
            <a:ext cx="8029574" cy="1249200"/>
          </a:xfrm>
        </p:spPr>
        <p:txBody>
          <a:bodyPr/>
          <a:lstStyle/>
          <a:p>
            <a:r>
              <a:rPr lang="en-GB" dirty="0" smtClean="0"/>
              <a:t>b3s Presentation</a:t>
            </a:r>
            <a:endParaRPr lang="en-GB" dirty="0"/>
          </a:p>
        </p:txBody>
      </p:sp>
      <p:sp>
        <p:nvSpPr>
          <p:cNvPr id="3" name="Subtitle 2"/>
          <p:cNvSpPr>
            <a:spLocks noGrp="1"/>
          </p:cNvSpPr>
          <p:nvPr>
            <p:ph type="subTitle" idx="1"/>
          </p:nvPr>
        </p:nvSpPr>
        <p:spPr/>
        <p:txBody>
          <a:bodyPr/>
          <a:lstStyle/>
          <a:p>
            <a:r>
              <a:rPr lang="en-GB" dirty="0" smtClean="0"/>
              <a:t>Securitization Liquidity Internal Model</a:t>
            </a:r>
            <a:endParaRPr lang="en-US" dirty="0" smtClean="0"/>
          </a:p>
          <a:p>
            <a:endParaRPr lang="en-GB" dirty="0"/>
          </a:p>
        </p:txBody>
      </p:sp>
      <p:sp>
        <p:nvSpPr>
          <p:cNvPr id="10" name="Text Placeholder 6"/>
          <p:cNvSpPr txBox="1">
            <a:spLocks/>
          </p:cNvSpPr>
          <p:nvPr/>
        </p:nvSpPr>
        <p:spPr>
          <a:xfrm>
            <a:off x="2267744" y="258432"/>
            <a:ext cx="2232248" cy="144000"/>
          </a:xfrm>
          <a:prstGeom prst="rect">
            <a:avLst/>
          </a:prstGeom>
          <a:ln>
            <a:noFill/>
            <a:prstDash val="dash"/>
          </a:ln>
        </p:spPr>
        <p:txBody>
          <a:bodyPr vert="horz" lIns="72000" tIns="0" rIns="72000" bIns="0" rtlCol="0" anchor="ctr">
            <a:noAutofit/>
          </a:bodyPr>
          <a:lstStyle/>
          <a:p>
            <a:pPr marL="0" marR="0" lvl="0" indent="0" algn="r" defTabSz="914400" rtl="0" eaLnBrk="1" fontAlgn="auto" latinLnBrk="0" hangingPunct="1">
              <a:lnSpc>
                <a:spcPct val="100000"/>
              </a:lnSpc>
              <a:spcBef>
                <a:spcPts val="900"/>
              </a:spcBef>
              <a:spcAft>
                <a:spcPts val="0"/>
              </a:spcAft>
              <a:buClr>
                <a:schemeClr val="tx2"/>
              </a:buClr>
              <a:buSzPct val="90000"/>
              <a:buFont typeface="Wingdings" pitchFamily="2" charset="2"/>
              <a:buNone/>
              <a:tabLst/>
              <a:defRPr/>
            </a:pPr>
            <a:r>
              <a:rPr kumimoji="0" lang="en-US" sz="110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C1</a:t>
            </a:r>
            <a:endParaRPr kumimoji="0" lang="en-GB" sz="110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8" name="Date Placeholder 17"/>
          <p:cNvSpPr>
            <a:spLocks noGrp="1"/>
          </p:cNvSpPr>
          <p:nvPr>
            <p:ph type="dt" sz="half" idx="10"/>
          </p:nvPr>
        </p:nvSpPr>
        <p:spPr/>
        <p:txBody>
          <a:bodyPr/>
          <a:lstStyle/>
          <a:p>
            <a:fld id="{DCC7FB85-8F0D-4721-AB7D-A0A6A16B0425}" type="datetime1">
              <a:rPr lang="en-GB" smtClean="0"/>
              <a:pPr/>
              <a:t>12/05/2016</a:t>
            </a:fld>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Conduit Characteristics: Portfolio</a:t>
            </a:r>
            <a:endParaRPr lang="en-US" dirty="0"/>
          </a:p>
        </p:txBody>
      </p:sp>
      <p:sp>
        <p:nvSpPr>
          <p:cNvPr id="3" name="Content Placeholder 2"/>
          <p:cNvSpPr>
            <a:spLocks noGrp="1"/>
          </p:cNvSpPr>
          <p:nvPr>
            <p:ph idx="1"/>
          </p:nvPr>
        </p:nvSpPr>
        <p:spPr/>
        <p:txBody>
          <a:bodyPr/>
          <a:lstStyle/>
          <a:p>
            <a:pPr lvl="1"/>
            <a:r>
              <a:rPr lang="en-US" b="1" dirty="0" smtClean="0"/>
              <a:t>Each transaction is described by a set of characteristics assessed by expert judgment, historical data and client feedback:</a:t>
            </a:r>
          </a:p>
          <a:p>
            <a:pPr lvl="2"/>
            <a:r>
              <a:rPr lang="en-US" dirty="0" smtClean="0"/>
              <a:t>Revolving vs. amortizing</a:t>
            </a:r>
          </a:p>
          <a:p>
            <a:pPr lvl="2"/>
            <a:r>
              <a:rPr lang="en-US" b="1" dirty="0" smtClean="0"/>
              <a:t>Program limit </a:t>
            </a:r>
            <a:r>
              <a:rPr lang="en-US" dirty="0" smtClean="0"/>
              <a:t>and </a:t>
            </a:r>
            <a:r>
              <a:rPr lang="en-US" b="1" dirty="0" smtClean="0"/>
              <a:t>expected usage profile </a:t>
            </a:r>
            <a:r>
              <a:rPr lang="en-US" dirty="0" smtClean="0"/>
              <a:t>(defined by buckets, relative to the start date of the simulation and defined on an annual basis or up till the commitment maturity date) </a:t>
            </a:r>
          </a:p>
          <a:p>
            <a:pPr lvl="2"/>
            <a:r>
              <a:rPr lang="en-US" b="1" dirty="0" smtClean="0"/>
              <a:t>Amortizing profile </a:t>
            </a:r>
            <a:r>
              <a:rPr lang="en-US" dirty="0" smtClean="0"/>
              <a:t>(defined by buckets, relative to the start date of the simulation) </a:t>
            </a:r>
          </a:p>
          <a:p>
            <a:pPr lvl="2"/>
            <a:r>
              <a:rPr lang="en-US" dirty="0" smtClean="0"/>
              <a:t>Payoff profile: in case we anticipate payoff events on our facilities from our clients (defined by buckets, relative to the start date of the simulation) </a:t>
            </a:r>
          </a:p>
          <a:p>
            <a:pPr lvl="2"/>
            <a:r>
              <a:rPr lang="en-US" dirty="0" smtClean="0"/>
              <a:t>Commitment maturity date and potential renewals of the transaction (in years): while we expect our transactions will be terminated on their commitment maturity date, they might be renewed in the future and this will impact our liquidity needs for the conduit. </a:t>
            </a:r>
          </a:p>
          <a:p>
            <a:pPr lvl="1"/>
            <a:r>
              <a:rPr lang="en-GB" dirty="0" smtClean="0"/>
              <a:t>Generally fixed inputs, to be updated along with each deal renewal, or whenever the evolutions in a deal require an update.</a:t>
            </a:r>
          </a:p>
          <a:p>
            <a:pPr lvl="1"/>
            <a:r>
              <a:rPr lang="en-GB" dirty="0" smtClean="0"/>
              <a:t>These inputs will be integrated in upstream applications (CPC and </a:t>
            </a:r>
            <a:r>
              <a:rPr lang="en-GB" dirty="0" err="1" smtClean="0"/>
              <a:t>Antalis</a:t>
            </a:r>
            <a:r>
              <a:rPr lang="en-GB" dirty="0" smtClean="0"/>
              <a:t> 3) when it is feasible</a:t>
            </a: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Conduit Characteristics: Portfolio</a:t>
            </a:r>
            <a:endParaRPr lang="en-US" dirty="0"/>
          </a:p>
        </p:txBody>
      </p:sp>
      <p:sp>
        <p:nvSpPr>
          <p:cNvPr id="3" name="Content Placeholder 2"/>
          <p:cNvSpPr>
            <a:spLocks noGrp="1"/>
          </p:cNvSpPr>
          <p:nvPr>
            <p:ph idx="1"/>
          </p:nvPr>
        </p:nvSpPr>
        <p:spPr/>
        <p:txBody>
          <a:bodyPr/>
          <a:lstStyle/>
          <a:p>
            <a:pPr lvl="1"/>
            <a:r>
              <a:rPr lang="en-US" dirty="0" smtClean="0"/>
              <a:t>At the date of assessment the </a:t>
            </a:r>
            <a:r>
              <a:rPr lang="en-US" b="1" dirty="0" smtClean="0"/>
              <a:t>CP calendars are entered by currency with the maturity date and the amounts due at maturity.</a:t>
            </a:r>
          </a:p>
          <a:p>
            <a:pPr lvl="2"/>
            <a:r>
              <a:rPr lang="en-US" dirty="0" smtClean="0"/>
              <a:t>CP: either placed on the market, retained on balance sheet or repo-</a:t>
            </a:r>
            <a:r>
              <a:rPr lang="en-US" dirty="0" err="1" smtClean="0"/>
              <a:t>ed</a:t>
            </a:r>
            <a:r>
              <a:rPr lang="en-US" dirty="0" smtClean="0"/>
              <a:t> by currency, amount and maturity date. To be entered manually for now, but not expected to be used</a:t>
            </a:r>
          </a:p>
          <a:p>
            <a:pPr lvl="2"/>
            <a:r>
              <a:rPr lang="en-GB" dirty="0" smtClean="0"/>
              <a:t>CP repo-</a:t>
            </a:r>
            <a:r>
              <a:rPr lang="en-GB" dirty="0" err="1" smtClean="0"/>
              <a:t>ed</a:t>
            </a:r>
            <a:r>
              <a:rPr lang="en-GB" dirty="0" smtClean="0"/>
              <a:t> at a central bank are subject to a haircut, to reflect the characteristics of each bank central. Haircut is fixed. </a:t>
            </a:r>
            <a:endParaRPr lang="en-US" dirty="0" smtClean="0"/>
          </a:p>
          <a:p>
            <a:pPr lvl="2"/>
            <a:r>
              <a:rPr lang="en-US" dirty="0" smtClean="0"/>
              <a:t>Liquidity draw down, if any liquidity draw has already occurred. Inputted by facility.</a:t>
            </a:r>
          </a:p>
          <a:p>
            <a:pPr lvl="1"/>
            <a:endParaRPr lang="en-US" b="1" dirty="0" smtClean="0"/>
          </a:p>
          <a:p>
            <a:pPr lvl="1"/>
            <a:r>
              <a:rPr lang="en-US" dirty="0" smtClean="0"/>
              <a:t>A liability to receivables ratio is used to take into account the fact that our needs might be higher than our funding amount in our facilities since conduits have to pay interests to CP investors.  </a:t>
            </a:r>
          </a:p>
          <a:p>
            <a:pPr lvl="2"/>
            <a:r>
              <a:rPr lang="en-US" dirty="0" smtClean="0"/>
              <a:t>Automatically calculated when CP are imported from upstream applications (</a:t>
            </a:r>
            <a:r>
              <a:rPr lang="en-US" dirty="0" err="1" smtClean="0"/>
              <a:t>Antalis</a:t>
            </a:r>
            <a:r>
              <a:rPr lang="en-US" dirty="0" smtClean="0"/>
              <a:t> 3 and CPC) .</a:t>
            </a:r>
          </a:p>
          <a:p>
            <a:pPr lvl="2"/>
            <a:r>
              <a:rPr lang="en-GB" dirty="0" smtClean="0"/>
              <a:t>A floor to the liability to receivables ratio exists, in case the liability  to receivables ratio is below 100%</a:t>
            </a:r>
            <a:endParaRPr lang="en-US" dirty="0" smtClean="0"/>
          </a:p>
          <a:p>
            <a:pPr lvl="1"/>
            <a:endParaRPr lang="en-US" dirty="0" smtClean="0"/>
          </a:p>
          <a:p>
            <a:pPr lvl="1"/>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Calculations</a:t>
            </a:r>
            <a:endParaRPr lang="en-US" dirty="0"/>
          </a:p>
        </p:txBody>
      </p:sp>
      <p:sp>
        <p:nvSpPr>
          <p:cNvPr id="3" name="Content Placeholder 2"/>
          <p:cNvSpPr>
            <a:spLocks noGrp="1"/>
          </p:cNvSpPr>
          <p:nvPr>
            <p:ph idx="1"/>
          </p:nvPr>
        </p:nvSpPr>
        <p:spPr/>
        <p:txBody>
          <a:bodyPr/>
          <a:lstStyle/>
          <a:p>
            <a:pPr lvl="1"/>
            <a:endParaRPr lang="en-US" b="1" dirty="0" smtClean="0"/>
          </a:p>
          <a:p>
            <a:pPr lvl="1"/>
            <a:endParaRPr lang="en-US" b="1" dirty="0" smtClean="0"/>
          </a:p>
          <a:p>
            <a:pPr lvl="1"/>
            <a:r>
              <a:rPr lang="en-US" b="1" dirty="0" smtClean="0"/>
              <a:t>We start from today situation</a:t>
            </a:r>
            <a:r>
              <a:rPr lang="en-US" dirty="0" smtClean="0"/>
              <a:t> and apply scenarios to the conduit.</a:t>
            </a:r>
          </a:p>
          <a:p>
            <a:pPr lvl="1"/>
            <a:r>
              <a:rPr lang="en-US" b="1" dirty="0" smtClean="0"/>
              <a:t>For any given day in the future </a:t>
            </a:r>
            <a:r>
              <a:rPr lang="en-US" dirty="0" smtClean="0"/>
              <a:t>(“time bucket”), we describe </a:t>
            </a:r>
            <a:r>
              <a:rPr lang="en-US" b="1" dirty="0" smtClean="0"/>
              <a:t>outstanding amounts of CP</a:t>
            </a:r>
            <a:r>
              <a:rPr lang="en-US" dirty="0" smtClean="0"/>
              <a:t> (“stocks”) that couldn’t be “normally placed” on the markets: </a:t>
            </a:r>
          </a:p>
          <a:p>
            <a:pPr lvl="1">
              <a:buNone/>
            </a:pPr>
            <a:r>
              <a:rPr lang="en-US" dirty="0" smtClean="0"/>
              <a:t>	For each time bucket we draw a </a:t>
            </a:r>
            <a:r>
              <a:rPr lang="en-US" b="1" dirty="0" smtClean="0"/>
              <a:t>picture of the conduit’s liabilities through a combination of the four categories of liquidity sources and a residual category</a:t>
            </a:r>
            <a:r>
              <a:rPr lang="en-US" dirty="0" smtClean="0"/>
              <a:t>, the CP placed on the markets. </a:t>
            </a:r>
          </a:p>
          <a:p>
            <a:pPr lvl="1"/>
            <a:r>
              <a:rPr lang="en-US" dirty="0" smtClean="0"/>
              <a:t>The stocks of liquidity sources will show us the situation of the conduit’s balance sheet as of the time bucket concerned. </a:t>
            </a:r>
          </a:p>
          <a:p>
            <a:pPr lvl="1"/>
            <a:r>
              <a:rPr lang="en-US" dirty="0" smtClean="0"/>
              <a:t>As it will be complex and unpractical to manage an infinite number of placement dates and maturity dates for liquidity sources to be issued in the future, we use today’s situation (including maturity dates) as it is easily available and known and for future buckets, we only consider stocks of liquidity sources, </a:t>
            </a:r>
            <a:r>
              <a:rPr lang="en-US" b="1" dirty="0" smtClean="0"/>
              <a:t>regardless of their maturity.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Results</a:t>
            </a:r>
            <a:endParaRPr lang="en-US" dirty="0"/>
          </a:p>
        </p:txBody>
      </p:sp>
      <p:sp>
        <p:nvSpPr>
          <p:cNvPr id="3" name="Content Placeholder 2"/>
          <p:cNvSpPr>
            <a:spLocks noGrp="1"/>
          </p:cNvSpPr>
          <p:nvPr>
            <p:ph idx="1"/>
          </p:nvPr>
        </p:nvSpPr>
        <p:spPr/>
        <p:txBody>
          <a:bodyPr/>
          <a:lstStyle/>
          <a:p>
            <a:pPr lvl="1"/>
            <a:r>
              <a:rPr lang="en-US" dirty="0" smtClean="0"/>
              <a:t>The model computes for each bucket:</a:t>
            </a:r>
          </a:p>
          <a:p>
            <a:pPr lvl="1"/>
            <a:endParaRPr lang="en-US" dirty="0" smtClean="0"/>
          </a:p>
          <a:p>
            <a:pPr marL="700087" lvl="2" indent="-342900">
              <a:buFont typeface="+mj-lt"/>
              <a:buAutoNum type="arabicPeriod"/>
            </a:pPr>
            <a:r>
              <a:rPr lang="en-US" b="1" dirty="0" smtClean="0"/>
              <a:t>Conduit funding needs</a:t>
            </a:r>
            <a:r>
              <a:rPr lang="en-US" dirty="0" smtClean="0"/>
              <a:t>: what our portfolio will require us to fund given our situation on the date of assessment and our assumptions.</a:t>
            </a:r>
          </a:p>
          <a:p>
            <a:pPr marL="700087" lvl="2" indent="-342900">
              <a:buFont typeface="+mj-lt"/>
              <a:buAutoNum type="arabicPeriod"/>
            </a:pPr>
            <a:endParaRPr lang="en-US" dirty="0" smtClean="0"/>
          </a:p>
          <a:p>
            <a:pPr marL="700087" lvl="2" indent="-342900">
              <a:buFont typeface="+mj-lt"/>
              <a:buAutoNum type="arabicPeriod"/>
            </a:pPr>
            <a:r>
              <a:rPr lang="en-US" b="1" dirty="0" smtClean="0"/>
              <a:t>Liquidity sources are matched to these funding needs based on our situation on the date of assessment and the calibration that is applied.</a:t>
            </a:r>
          </a:p>
          <a:p>
            <a:pPr marL="700087" lvl="2" indent="-342900">
              <a:buFont typeface="+mj-lt"/>
              <a:buAutoNum type="arabicPeriod"/>
            </a:pPr>
            <a:endParaRPr lang="en-US" b="1" dirty="0" smtClean="0"/>
          </a:p>
          <a:p>
            <a:pPr marL="700087" lvl="2" indent="-342900">
              <a:buFont typeface="+mj-lt"/>
              <a:buAutoNum type="arabicPeriod"/>
            </a:pPr>
            <a:r>
              <a:rPr lang="en-US" b="1" dirty="0" smtClean="0"/>
              <a:t>We obtain buckets with amounts for each liquidity sources</a:t>
            </a:r>
            <a:r>
              <a:rPr lang="en-US" dirty="0" smtClean="0"/>
              <a:t>: CP retained and liquidity draw downs represent SG internal liquidity needs.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Results</a:t>
            </a:r>
            <a:endParaRPr lang="en-US" dirty="0"/>
          </a:p>
        </p:txBody>
      </p:sp>
      <p:sp>
        <p:nvSpPr>
          <p:cNvPr id="3" name="Content Placeholder 2"/>
          <p:cNvSpPr>
            <a:spLocks noGrp="1"/>
          </p:cNvSpPr>
          <p:nvPr>
            <p:ph idx="1"/>
          </p:nvPr>
        </p:nvSpPr>
        <p:spPr/>
        <p:txBody>
          <a:bodyPr/>
          <a:lstStyle/>
          <a:p>
            <a:pPr lvl="1"/>
            <a:r>
              <a:rPr lang="en-GB" b="1" dirty="0" smtClean="0"/>
              <a:t>Results are available in </a:t>
            </a:r>
            <a:r>
              <a:rPr lang="en-GB" b="1" dirty="0" err="1" smtClean="0"/>
              <a:t>Webbie</a:t>
            </a:r>
            <a:r>
              <a:rPr lang="en-GB" b="1" dirty="0" smtClean="0"/>
              <a:t> only,</a:t>
            </a:r>
            <a:r>
              <a:rPr lang="en-US" b="1" dirty="0" smtClean="0"/>
              <a:t> through 3 reports</a:t>
            </a:r>
            <a:r>
              <a:rPr lang="en-US" dirty="0" smtClean="0"/>
              <a:t>:</a:t>
            </a:r>
          </a:p>
          <a:p>
            <a:pPr lvl="2"/>
            <a:r>
              <a:rPr lang="en-GB" dirty="0" smtClean="0"/>
              <a:t>One input report</a:t>
            </a:r>
          </a:p>
          <a:p>
            <a:pPr lvl="2"/>
            <a:r>
              <a:rPr lang="en-GB" dirty="0" smtClean="0"/>
              <a:t>Two output reports: one for asset side (financing needs of the conduit) and one for liability side (funding solutions)</a:t>
            </a:r>
          </a:p>
          <a:p>
            <a:pPr lvl="1"/>
            <a:r>
              <a:rPr lang="en-GB" dirty="0" smtClean="0"/>
              <a:t>Results are split by currency and business line</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Introduction – SG Exposures</a:t>
            </a:r>
            <a:endParaRPr lang="en-US" dirty="0"/>
          </a:p>
        </p:txBody>
      </p:sp>
      <p:sp>
        <p:nvSpPr>
          <p:cNvPr id="27" name="Text Placeholder 10"/>
          <p:cNvSpPr txBox="1">
            <a:spLocks/>
          </p:cNvSpPr>
          <p:nvPr/>
        </p:nvSpPr>
        <p:spPr bwMode="auto">
          <a:xfrm>
            <a:off x="557213" y="5989204"/>
            <a:ext cx="8028000" cy="2340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38100" indent="-1588" algn="l" defTabSz="957263" rtl="0" eaLnBrk="0" fontAlgn="base" hangingPunct="0">
              <a:spcBef>
                <a:spcPct val="50000"/>
              </a:spcBef>
              <a:spcAft>
                <a:spcPct val="0"/>
              </a:spcAft>
              <a:buClr>
                <a:srgbClr val="E60028"/>
              </a:buClr>
              <a:buSzPct val="100000"/>
              <a:buFont typeface="Wingdings" pitchFamily="2" charset="2"/>
              <a:buNone/>
              <a:tabLst/>
              <a:defRPr lang="en-GB" sz="700" baseline="0" noProof="0" dirty="0" smtClean="0">
                <a:solidFill>
                  <a:schemeClr val="tx1"/>
                </a:solidFill>
                <a:latin typeface="Arial" charset="0"/>
                <a:ea typeface="+mn-ea"/>
                <a:cs typeface="+mn-cs"/>
              </a:defRPr>
            </a:lvl1pPr>
          </a:lstStyle>
          <a:p>
            <a:pPr marL="1588" marR="0" lvl="0" indent="-1588" algn="l" defTabSz="957263" rtl="0" eaLnBrk="0" fontAlgn="base" latinLnBrk="0" hangingPunct="0">
              <a:lnSpc>
                <a:spcPct val="100000"/>
              </a:lnSpc>
              <a:spcBef>
                <a:spcPts val="0"/>
              </a:spcBef>
              <a:spcAft>
                <a:spcPct val="0"/>
              </a:spcAft>
              <a:buClr>
                <a:srgbClr val="E60028"/>
              </a:buClr>
              <a:buSzPct val="100000"/>
              <a:buFont typeface="Wingdings" pitchFamily="2" charset="2"/>
              <a:buNone/>
              <a:tabLst/>
              <a:defRPr/>
            </a:pPr>
            <a:r>
              <a:rPr kumimoji="0" lang="en-US" sz="700" b="0" i="1" u="none" strike="noStrike" kern="0" cap="none" spc="0" normalizeH="0" baseline="0" noProof="0" dirty="0" smtClean="0">
                <a:ln>
                  <a:noFill/>
                </a:ln>
                <a:effectLst/>
                <a:uLnTx/>
                <a:uFillTx/>
                <a:latin typeface="Arial" charset="0"/>
                <a:ea typeface="+mn-ea"/>
                <a:cs typeface="+mn-cs"/>
              </a:rPr>
              <a:t>Click to enter source information or delete this box; please duplicate this box for additional source boxes</a:t>
            </a:r>
          </a:p>
        </p:txBody>
      </p:sp>
      <p:sp>
        <p:nvSpPr>
          <p:cNvPr id="16" name="Content Placeholder 15"/>
          <p:cNvSpPr>
            <a:spLocks noGrp="1"/>
          </p:cNvSpPr>
          <p:nvPr>
            <p:ph idx="1"/>
          </p:nvPr>
        </p:nvSpPr>
        <p:spPr/>
        <p:txBody>
          <a:bodyPr/>
          <a:lstStyle/>
          <a:p>
            <a:r>
              <a:rPr lang="en-GB" dirty="0" smtClean="0"/>
              <a:t>SG’s exposures to the conduit activity:</a:t>
            </a:r>
          </a:p>
          <a:p>
            <a:pPr>
              <a:buNone/>
            </a:pPr>
            <a:endParaRPr lang="en-GB" dirty="0" smtClean="0"/>
          </a:p>
          <a:p>
            <a:pPr lvl="1"/>
            <a:r>
              <a:rPr lang="en-GB" b="1" dirty="0" smtClean="0"/>
              <a:t>Committed liquidity facilities</a:t>
            </a:r>
            <a:r>
              <a:rPr lang="en-GB" dirty="0" smtClean="0"/>
              <a:t>: undrawn, booked off b/s, used at or below Program Limit. They cover:</a:t>
            </a:r>
          </a:p>
          <a:p>
            <a:pPr lvl="2"/>
            <a:r>
              <a:rPr lang="en-GB" dirty="0" smtClean="0"/>
              <a:t> operational risks which can cause timing differences between inflows received on the assets and the outflows under the CP issuing program</a:t>
            </a:r>
          </a:p>
          <a:p>
            <a:pPr lvl="2"/>
            <a:r>
              <a:rPr lang="en-GB" dirty="0" smtClean="0"/>
              <a:t>Risk that market disruption may prevent the ABCP Conduit from issuing CP</a:t>
            </a:r>
          </a:p>
          <a:p>
            <a:pPr lvl="2">
              <a:buNone/>
            </a:pPr>
            <a:endParaRPr lang="en-GB" dirty="0" smtClean="0"/>
          </a:p>
          <a:p>
            <a:pPr lvl="1"/>
            <a:r>
              <a:rPr lang="en-GB" b="1" dirty="0" smtClean="0"/>
              <a:t>A committed letter of credit</a:t>
            </a:r>
            <a:r>
              <a:rPr lang="en-GB" dirty="0" smtClean="0"/>
              <a:t>: undrawn, booked off b/s, overlapped by the liquidity facilities in terms of liquidity amount at stake. Covers program-wide underlying asset default risk</a:t>
            </a:r>
          </a:p>
          <a:p>
            <a:pPr lvl="1"/>
            <a:endParaRPr lang="en-GB" dirty="0" smtClean="0"/>
          </a:p>
          <a:p>
            <a:pPr lvl="1"/>
            <a:r>
              <a:rPr lang="en-GB" i="1" dirty="0" smtClean="0"/>
              <a:t>Potentially: CP issued by the conduit retained on balance-sheet. </a:t>
            </a:r>
          </a:p>
          <a:p>
            <a:pPr lvl="2"/>
            <a:endParaRPr lang="en-GB"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approach </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b="0" dirty="0" smtClean="0"/>
              <a:t>Goal: </a:t>
            </a:r>
            <a:r>
              <a:rPr lang="en-US" dirty="0" smtClean="0"/>
              <a:t>Projecting cash flows and liquidity needs of ABCP Conduit</a:t>
            </a:r>
            <a:r>
              <a:rPr lang="en-US" b="0" dirty="0" smtClean="0"/>
              <a:t> for business as usual environment and stress scenarios</a:t>
            </a:r>
          </a:p>
          <a:p>
            <a:endParaRPr lang="en-US" dirty="0" smtClean="0"/>
          </a:p>
          <a:p>
            <a:r>
              <a:rPr lang="en-US" b="0" dirty="0" smtClean="0"/>
              <a:t>Scenarios described by DEVL on historical/theoretical situations and translated in liquidity events</a:t>
            </a:r>
          </a:p>
          <a:p>
            <a:endParaRPr lang="en-GB" b="0" dirty="0" smtClean="0"/>
          </a:p>
          <a:p>
            <a:r>
              <a:rPr lang="en-GB" b="0" dirty="0" smtClean="0"/>
              <a:t>The Model is made of two elements:</a:t>
            </a:r>
          </a:p>
          <a:p>
            <a:pPr lvl="1"/>
            <a:r>
              <a:rPr lang="en-GB" dirty="0" smtClean="0"/>
              <a:t>Portfolio: inputs of the conduit for each assessment date</a:t>
            </a:r>
          </a:p>
          <a:p>
            <a:pPr lvl="1"/>
            <a:r>
              <a:rPr lang="en-GB" b="0" dirty="0" smtClean="0"/>
              <a:t>Calibration: stress assumptions to be applied to the portfolios</a:t>
            </a:r>
            <a:endParaRPr lang="en-US" b="0" dirty="0" smtClean="0"/>
          </a:p>
          <a:p>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translation: calibration</a:t>
            </a:r>
            <a:endParaRPr lang="en-US" dirty="0"/>
          </a:p>
        </p:txBody>
      </p:sp>
      <p:sp>
        <p:nvSpPr>
          <p:cNvPr id="3" name="Content Placeholder 2"/>
          <p:cNvSpPr>
            <a:spLocks noGrp="1"/>
          </p:cNvSpPr>
          <p:nvPr>
            <p:ph idx="1"/>
          </p:nvPr>
        </p:nvSpPr>
        <p:spPr/>
        <p:txBody>
          <a:bodyPr/>
          <a:lstStyle/>
          <a:p>
            <a:endParaRPr lang="en-US" dirty="0" smtClean="0"/>
          </a:p>
          <a:p>
            <a:r>
              <a:rPr lang="en-GB" dirty="0" smtClean="0"/>
              <a:t>Stress scenarios represent liquidity events. Ex: global liquidity freeze, </a:t>
            </a:r>
            <a:r>
              <a:rPr lang="en-GB" dirty="0" err="1" smtClean="0"/>
              <a:t>Kerviel</a:t>
            </a:r>
            <a:r>
              <a:rPr lang="en-GB" dirty="0" smtClean="0"/>
              <a:t>-like fraud...</a:t>
            </a:r>
            <a:endParaRPr lang="en-US" dirty="0" smtClean="0"/>
          </a:p>
          <a:p>
            <a:r>
              <a:rPr lang="en-US" dirty="0" smtClean="0"/>
              <a:t>Liquidity events are translated into impact assumptions on the conduit liability:</a:t>
            </a:r>
          </a:p>
          <a:p>
            <a:pPr lvl="1"/>
            <a:r>
              <a:rPr lang="en-US" b="1" dirty="0" smtClean="0"/>
              <a:t>Starting point</a:t>
            </a:r>
            <a:r>
              <a:rPr lang="en-US" dirty="0" smtClean="0"/>
              <a:t>: CP normally placed among external investors</a:t>
            </a:r>
          </a:p>
          <a:p>
            <a:pPr lvl="1"/>
            <a:r>
              <a:rPr lang="en-US" dirty="0" smtClean="0"/>
              <a:t>But liquidity events might prevent a proper placement. Then </a:t>
            </a:r>
            <a:r>
              <a:rPr lang="en-US" b="1" dirty="0" smtClean="0"/>
              <a:t>4 solutions </a:t>
            </a:r>
            <a:r>
              <a:rPr lang="en-US" dirty="0" smtClean="0"/>
              <a:t>are possible:</a:t>
            </a:r>
          </a:p>
          <a:p>
            <a:pPr lvl="2"/>
            <a:r>
              <a:rPr lang="en-US" dirty="0" smtClean="0"/>
              <a:t>CP is </a:t>
            </a:r>
            <a:r>
              <a:rPr lang="en-US" b="1" dirty="0" smtClean="0"/>
              <a:t>repo-</a:t>
            </a:r>
            <a:r>
              <a:rPr lang="en-US" b="1" dirty="0" err="1" smtClean="0"/>
              <a:t>ed</a:t>
            </a:r>
            <a:r>
              <a:rPr lang="en-US" b="1" dirty="0" smtClean="0"/>
              <a:t> </a:t>
            </a:r>
            <a:r>
              <a:rPr lang="en-US" dirty="0" smtClean="0"/>
              <a:t>to a Central Bank (ECB, Fed, BoE…)</a:t>
            </a:r>
          </a:p>
          <a:p>
            <a:pPr lvl="2"/>
            <a:r>
              <a:rPr lang="en-US" dirty="0" smtClean="0"/>
              <a:t>CP is </a:t>
            </a:r>
            <a:r>
              <a:rPr lang="en-US" b="1" dirty="0" smtClean="0"/>
              <a:t>retained</a:t>
            </a:r>
            <a:r>
              <a:rPr lang="en-US" dirty="0" smtClean="0"/>
              <a:t> on the balance sheet</a:t>
            </a:r>
          </a:p>
          <a:p>
            <a:pPr lvl="2"/>
            <a:r>
              <a:rPr lang="en-US" b="1" dirty="0" smtClean="0"/>
              <a:t>Liquidity lines </a:t>
            </a:r>
            <a:r>
              <a:rPr lang="en-US" dirty="0" smtClean="0"/>
              <a:t>(or the letter of credit) are drawn</a:t>
            </a:r>
          </a:p>
          <a:p>
            <a:pPr lvl="2"/>
            <a:r>
              <a:rPr lang="en-US" dirty="0" smtClean="0"/>
              <a:t>Additionally CP can be </a:t>
            </a:r>
            <a:r>
              <a:rPr lang="en-US" b="1" dirty="0" smtClean="0"/>
              <a:t>pre-funded</a:t>
            </a:r>
            <a:r>
              <a:rPr lang="en-US" dirty="0" smtClean="0"/>
              <a:t>, in anticipation of further stress</a:t>
            </a:r>
          </a:p>
          <a:p>
            <a:pPr lvl="2"/>
            <a:endParaRPr lang="en-US" dirty="0" smtClean="0"/>
          </a:p>
          <a:p>
            <a:pPr lvl="1"/>
            <a:r>
              <a:rPr lang="en-US" dirty="0" smtClean="0"/>
              <a:t>CP is described </a:t>
            </a:r>
            <a:r>
              <a:rPr lang="en-US" b="1" dirty="0" smtClean="0"/>
              <a:t>at conduit level</a:t>
            </a:r>
            <a:r>
              <a:rPr lang="en-US" dirty="0" smtClean="0"/>
              <a:t>. Liquidity draws are described by asset type, and can also be described by transaction</a:t>
            </a:r>
          </a:p>
          <a:p>
            <a:pPr lvl="2"/>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translation: calibration</a:t>
            </a:r>
            <a:endParaRPr lang="en-US"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r>
              <a:rPr lang="en-US" dirty="0" smtClean="0"/>
              <a:t>The combination of the liquidity sources is defined by </a:t>
            </a:r>
            <a:r>
              <a:rPr lang="en-US" b="1" dirty="0" smtClean="0"/>
              <a:t>“calibrations”: formalization of the liquidity events into model inputs.</a:t>
            </a:r>
          </a:p>
          <a:p>
            <a:pPr lvl="1"/>
            <a:r>
              <a:rPr lang="en-US" dirty="0" smtClean="0"/>
              <a:t>A calibration is </a:t>
            </a:r>
            <a:r>
              <a:rPr lang="en-US" b="1" dirty="0" smtClean="0"/>
              <a:t>set of relative calendars, one per liquidity source and per scenario </a:t>
            </a:r>
            <a:r>
              <a:rPr lang="en-US" dirty="0" smtClean="0"/>
              <a:t>that describe how the conduit will use a particular liquidity source (the future stocks) over a particular scenario:</a:t>
            </a:r>
          </a:p>
          <a:p>
            <a:pPr lvl="2"/>
            <a:r>
              <a:rPr lang="en-US" dirty="0" smtClean="0"/>
              <a:t>For each liquidity source (CP retained, CP repo-</a:t>
            </a:r>
            <a:r>
              <a:rPr lang="en-US" dirty="0" err="1" smtClean="0"/>
              <a:t>ed</a:t>
            </a:r>
            <a:r>
              <a:rPr lang="en-US" dirty="0" smtClean="0"/>
              <a:t>, liquidity drawn downs and CP pre-funded), we describe what percentage of the conduit’s liabilities each liquidity source will represent for each day in the future. </a:t>
            </a:r>
          </a:p>
          <a:p>
            <a:pPr lvl="2"/>
            <a:r>
              <a:rPr lang="en-US" b="1" dirty="0" smtClean="0"/>
              <a:t>The CP placed on the market is implicitly defined</a:t>
            </a:r>
            <a:r>
              <a:rPr lang="en-US" dirty="0" smtClean="0"/>
              <a:t>: any percentage that is not described by the four source aforementioned is considered to be placed on the market.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translation: calibration</a:t>
            </a:r>
            <a:endParaRPr lang="en-US" dirty="0"/>
          </a:p>
        </p:txBody>
      </p:sp>
      <p:sp>
        <p:nvSpPr>
          <p:cNvPr id="3" name="Content Placeholder 2"/>
          <p:cNvSpPr>
            <a:spLocks noGrp="1"/>
          </p:cNvSpPr>
          <p:nvPr>
            <p:ph idx="1"/>
          </p:nvPr>
        </p:nvSpPr>
        <p:spPr/>
        <p:txBody>
          <a:bodyPr/>
          <a:lstStyle/>
          <a:p>
            <a:pPr lvl="1"/>
            <a:r>
              <a:rPr lang="en-US" dirty="0" smtClean="0"/>
              <a:t>Concretely the following elements are required by the model:</a:t>
            </a:r>
          </a:p>
          <a:p>
            <a:pPr lvl="1"/>
            <a:endParaRPr lang="en-US" dirty="0" smtClean="0"/>
          </a:p>
          <a:p>
            <a:pPr lvl="2"/>
            <a:r>
              <a:rPr lang="en-US" b="1" dirty="0" smtClean="0"/>
              <a:t>Dates in the future</a:t>
            </a:r>
            <a:r>
              <a:rPr lang="en-US" dirty="0" smtClean="0"/>
              <a:t>: calibration will be applied to many different conduits, at many points in time. Therefore dates for calibration are </a:t>
            </a:r>
            <a:r>
              <a:rPr lang="en-US" b="1" dirty="0" smtClean="0"/>
              <a:t>entered relatively to the date on which we capture the actual situation of a conduit </a:t>
            </a:r>
            <a:r>
              <a:rPr lang="en-US" dirty="0" smtClean="0"/>
              <a:t>(+6 months, +3days, +3 years…)</a:t>
            </a:r>
          </a:p>
          <a:p>
            <a:pPr lvl="2"/>
            <a:endParaRPr lang="en-US" dirty="0" smtClean="0"/>
          </a:p>
          <a:p>
            <a:pPr lvl="2"/>
            <a:r>
              <a:rPr lang="en-US" dirty="0" smtClean="0"/>
              <a:t>Percentage of each liquidity sources: each liquidity sources will be described as:</a:t>
            </a:r>
          </a:p>
          <a:p>
            <a:pPr lvl="3"/>
            <a:r>
              <a:rPr lang="en-US" dirty="0" smtClean="0"/>
              <a:t> a </a:t>
            </a:r>
            <a:r>
              <a:rPr lang="en-US" b="1" dirty="0" smtClean="0"/>
              <a:t>percentage of the total liabilities </a:t>
            </a:r>
            <a:r>
              <a:rPr lang="en-US" dirty="0" smtClean="0"/>
              <a:t>of the conduit or </a:t>
            </a:r>
          </a:p>
          <a:p>
            <a:pPr lvl="3"/>
            <a:r>
              <a:rPr lang="en-US" dirty="0" smtClean="0"/>
              <a:t> a </a:t>
            </a:r>
            <a:r>
              <a:rPr lang="en-US" b="1" dirty="0" smtClean="0"/>
              <a:t>percentage of the part of the liabilities that will have to be renewed </a:t>
            </a:r>
            <a:r>
              <a:rPr lang="en-US" dirty="0" smtClean="0"/>
              <a:t>on any particular bucket: since we take into account the situation of the conduit as of the date we start our simulation (amount and maturity of CP), </a:t>
            </a:r>
            <a:r>
              <a:rPr lang="en-US" b="1" dirty="0" smtClean="0"/>
              <a:t>we already have a partial idea of what the liabilities of the conduit will look like in the future</a:t>
            </a:r>
            <a:r>
              <a:rPr lang="en-US" dirty="0" smtClean="0"/>
              <a:t>. The model gives us the ability to apply percentages for liquidity sources only to the portion of the liabilities that is unknown as of the start day of the simulation.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translation: calibration</a:t>
            </a:r>
            <a:endParaRPr lang="en-US"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r>
              <a:rPr lang="en-US" dirty="0" smtClean="0"/>
              <a:t>Furthermore </a:t>
            </a:r>
            <a:r>
              <a:rPr lang="en-US" b="1" dirty="0" smtClean="0"/>
              <a:t>today situation might also evolve in the future</a:t>
            </a:r>
            <a:r>
              <a:rPr lang="en-US" dirty="0" smtClean="0"/>
              <a:t>, such that CP retained today might well be placed on the market tomorrow or a liquidity line that is drawn today might be paid of fin the future. Our calibration inputs allow us </a:t>
            </a:r>
            <a:r>
              <a:rPr lang="en-US" b="1" dirty="0" smtClean="0"/>
              <a:t>to enter payoff percentages for each bucket </a:t>
            </a:r>
            <a:r>
              <a:rPr lang="en-US" dirty="0" smtClean="0"/>
              <a:t>and each liquidity source so that scenarios will also impact today situation in a dynamic approach.</a:t>
            </a:r>
          </a:p>
          <a:p>
            <a:pPr lvl="1"/>
            <a:r>
              <a:rPr lang="en-US" dirty="0" smtClean="0"/>
              <a:t>These payoffs imply that the liquidity source concerned will decrease, and implicitly, holding everything else constant, the CP placed on the market will increase.</a:t>
            </a:r>
          </a:p>
          <a:p>
            <a:pPr lvl="1"/>
            <a:r>
              <a:rPr lang="en-US" dirty="0" smtClean="0"/>
              <a:t>CP prefunded is not in itself a immediate liquidity source. It is a buffer that is issued one day and might be used the following. A payoff on the CP prefunded implies it is used in the conduit operations, not as simply a buffer anymore</a:t>
            </a:r>
          </a:p>
          <a:p>
            <a:pPr lvl="2"/>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translation: calibration</a:t>
            </a:r>
            <a:endParaRPr lang="en-US" dirty="0"/>
          </a:p>
        </p:txBody>
      </p:sp>
      <p:sp>
        <p:nvSpPr>
          <p:cNvPr id="3" name="Content Placeholder 2"/>
          <p:cNvSpPr>
            <a:spLocks noGrp="1"/>
          </p:cNvSpPr>
          <p:nvPr>
            <p:ph idx="1"/>
          </p:nvPr>
        </p:nvSpPr>
        <p:spPr/>
        <p:txBody>
          <a:bodyPr/>
          <a:lstStyle/>
          <a:p>
            <a:pPr lvl="1"/>
            <a:endParaRPr lang="en-US" b="1" dirty="0" smtClean="0"/>
          </a:p>
          <a:p>
            <a:pPr lvl="1"/>
            <a:r>
              <a:rPr lang="en-US" b="1" dirty="0" smtClean="0"/>
              <a:t>Consistency checks and adjustment tools </a:t>
            </a:r>
            <a:r>
              <a:rPr lang="en-US" dirty="0" smtClean="0"/>
              <a:t>have been designed so that </a:t>
            </a:r>
            <a:r>
              <a:rPr lang="en-US" b="1" dirty="0" smtClean="0"/>
              <a:t>calibrations </a:t>
            </a:r>
            <a:r>
              <a:rPr lang="en-US" dirty="0" smtClean="0"/>
              <a:t>are to be defined once and then can </a:t>
            </a:r>
            <a:r>
              <a:rPr lang="en-US" b="1" dirty="0" smtClean="0"/>
              <a:t>be applied to most situations of the conduit’s liabilities. </a:t>
            </a:r>
          </a:p>
          <a:p>
            <a:pPr lvl="2"/>
            <a:r>
              <a:rPr lang="en-US" dirty="0" smtClean="0"/>
              <a:t>Ex: make sure the split between liquidity sources as dictated by calibrations doesn’t exceed 100%, based on the portfolio characteristics.</a:t>
            </a:r>
          </a:p>
          <a:p>
            <a:pPr lvl="1"/>
            <a:r>
              <a:rPr lang="en-US" dirty="0" smtClean="0"/>
              <a:t>For a more refined approach, liquidity draw downs are described in a calibration at the asset class level, and can be narrowed down to a particular deal/few deals.</a:t>
            </a:r>
          </a:p>
          <a:p>
            <a:pPr lvl="1"/>
            <a:r>
              <a:rPr lang="en-US" dirty="0" smtClean="0"/>
              <a:t>As a general rule and for the convenience of users, the model does calculate all the buckets from the start date of the simulation till the end date (up to a few years) but users can only enter the buckets they are interested in. The model will linearly interpolate the input values between the user-entered values.</a:t>
            </a:r>
          </a:p>
          <a:p>
            <a:pPr lvl="1"/>
            <a:endParaRPr lang="en-GB" dirty="0" smtClean="0"/>
          </a:p>
          <a:p>
            <a:pPr lvl="1"/>
            <a:r>
              <a:rPr lang="en-GB" b="1" dirty="0" smtClean="0"/>
              <a:t>Calibrations are defined in coordination with DEVL and are not likely to change on a regular basis</a:t>
            </a:r>
          </a:p>
          <a:p>
            <a:pPr lvl="1"/>
            <a:r>
              <a:rPr lang="en-GB" b="1" dirty="0" smtClean="0"/>
              <a:t>Users will not be required to change the calibration unless instructed by Front Office.</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Conduit Characteristics: Portfolio</a:t>
            </a:r>
            <a:endParaRPr lang="en-US" dirty="0"/>
          </a:p>
        </p:txBody>
      </p:sp>
      <p:sp>
        <p:nvSpPr>
          <p:cNvPr id="3" name="Content Placeholder 2"/>
          <p:cNvSpPr>
            <a:spLocks noGrp="1"/>
          </p:cNvSpPr>
          <p:nvPr>
            <p:ph idx="1"/>
          </p:nvPr>
        </p:nvSpPr>
        <p:spPr/>
        <p:txBody>
          <a:bodyPr/>
          <a:lstStyle/>
          <a:p>
            <a:endParaRPr lang="en-US" dirty="0" smtClean="0"/>
          </a:p>
          <a:p>
            <a:r>
              <a:rPr lang="en-US" dirty="0" smtClean="0"/>
              <a:t>Liquidity events are applied to SG’s conduits. Our conduits, or portfolios are captured in the Model according to their various characteristics. </a:t>
            </a:r>
          </a:p>
          <a:p>
            <a:endParaRPr lang="en-US" dirty="0" smtClean="0"/>
          </a:p>
          <a:p>
            <a:r>
              <a:rPr lang="en-GB" b="0" dirty="0" smtClean="0"/>
              <a:t>A portfolio is an “envelop” that groups together transactions and liabilities of a conduit for a set of assessment dates</a:t>
            </a:r>
          </a:p>
          <a:p>
            <a:endParaRPr lang="en-GB" b="0" dirty="0" smtClean="0"/>
          </a:p>
          <a:p>
            <a:r>
              <a:rPr lang="en-GB" b="0" dirty="0" smtClean="0"/>
              <a:t>A portfolio can be:</a:t>
            </a:r>
          </a:p>
          <a:p>
            <a:pPr lvl="1"/>
            <a:r>
              <a:rPr lang="en-GB" dirty="0" smtClean="0"/>
              <a:t>Static: only reflects the current portfolio as it is on the assessment date</a:t>
            </a:r>
          </a:p>
          <a:p>
            <a:pPr lvl="1"/>
            <a:r>
              <a:rPr lang="en-GB" dirty="0" smtClean="0"/>
              <a:t>Dynamic: reflects what the portfolio is realistically expected to be, in a later period, for projection purposes. It includes static deals and dynamic deals (future deals or current deals with renewal assumptions)</a:t>
            </a:r>
          </a:p>
          <a:p>
            <a:pPr lvl="1"/>
            <a:endParaRPr lang="en-GB" dirty="0" smtClean="0"/>
          </a:p>
          <a:p>
            <a:endParaRPr lang="en-GB" dirty="0" smtClean="0"/>
          </a:p>
          <a:p>
            <a:endParaRPr lang="en-US" b="0" dirty="0" smtClean="0"/>
          </a:p>
        </p:txBody>
      </p:sp>
    </p:spTree>
  </p:cSld>
  <p:clrMapOvr>
    <a:masterClrMapping/>
  </p:clrMapOvr>
</p:sld>
</file>

<file path=ppt/theme/theme1.xml><?xml version="1.0" encoding="utf-8"?>
<a:theme xmlns:a="http://schemas.openxmlformats.org/drawingml/2006/main" name="SG Branded OnScreen Template">
  <a:themeElements>
    <a:clrScheme name="SG CIB Theme Colours 2011">
      <a:dk1>
        <a:srgbClr val="000000"/>
      </a:dk1>
      <a:lt1>
        <a:srgbClr val="FFFFFF"/>
      </a:lt1>
      <a:dk2>
        <a:srgbClr val="AA8778"/>
      </a:dk2>
      <a:lt2>
        <a:srgbClr val="E1694B"/>
      </a:lt2>
      <a:accent1>
        <a:srgbClr val="BE574B"/>
      </a:accent1>
      <a:accent2>
        <a:srgbClr val="EF8341"/>
      </a:accent2>
      <a:accent3>
        <a:srgbClr val="EBAF47"/>
      </a:accent3>
      <a:accent4>
        <a:srgbClr val="709127"/>
      </a:accent4>
      <a:accent5>
        <a:srgbClr val="645E99"/>
      </a:accent5>
      <a:accent6>
        <a:srgbClr val="91929C"/>
      </a:accent6>
      <a:hlink>
        <a:srgbClr val="78236E"/>
      </a:hlink>
      <a:folHlink>
        <a:srgbClr val="91929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12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noAutofit/>
      </a:bodyPr>
      <a:lstStyle>
        <a:defPPr>
          <a:defRPr sz="11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8C2300C151389498C384895C3CD32C8" ma:contentTypeVersion="5" ma:contentTypeDescription="Create a new document." ma:contentTypeScope="" ma:versionID="9c2e6332a3056263fc4048898c298d80">
  <xsd:schema xmlns:xsd="http://www.w3.org/2001/XMLSchema" xmlns:xs="http://www.w3.org/2001/XMLSchema" xmlns:p="http://schemas.microsoft.com/office/2006/metadata/properties" targetNamespace="http://schemas.microsoft.com/office/2006/metadata/properties" ma:root="true" ma:fieldsID="a07416dad3f843906b33a773bd5fd5c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CE84B4-B596-4411-87B8-46D6EA5803A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46274E8-3B49-447B-BDBC-77830E498B4A}">
  <ds:schemaRefs>
    <ds:schemaRef ds:uri="http://schemas.microsoft.com/sharepoint/v3/contenttype/forms"/>
  </ds:schemaRefs>
</ds:datastoreItem>
</file>

<file path=customXml/itemProps3.xml><?xml version="1.0" encoding="utf-8"?>
<ds:datastoreItem xmlns:ds="http://schemas.openxmlformats.org/officeDocument/2006/customXml" ds:itemID="{353D4DEC-B16F-4FE8-B1C0-6D4024B9AA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Foundry</Template>
  <TotalTime>9973</TotalTime>
  <Words>1604</Words>
  <Application>Microsoft Office PowerPoint</Application>
  <PresentationFormat>On-screen Show (4:3)</PresentationFormat>
  <Paragraphs>117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SG Branded OnScreen Template</vt:lpstr>
      <vt:lpstr>b3s Presentation</vt:lpstr>
      <vt:lpstr>Introduction – SG Exposures</vt:lpstr>
      <vt:lpstr>Model approach </vt:lpstr>
      <vt:lpstr>Scenario translation: calibration</vt:lpstr>
      <vt:lpstr>Scenario translation: calibration</vt:lpstr>
      <vt:lpstr>Scenario translation: calibration</vt:lpstr>
      <vt:lpstr>Scenario translation: calibration</vt:lpstr>
      <vt:lpstr>Scenario translation: calibration</vt:lpstr>
      <vt:lpstr>Conduit Characteristics: Portfolio</vt:lpstr>
      <vt:lpstr>Conduit Characteristics: Portfolio</vt:lpstr>
      <vt:lpstr>Conduit Characteristics: Portfolio</vt:lpstr>
      <vt:lpstr>Calculations</vt:lpstr>
      <vt:lpstr>Model Results</vt:lpstr>
      <vt:lpstr>Model Results</vt:lpstr>
    </vt:vector>
  </TitlesOfParts>
  <Company>SOCIETE GENERALE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bcraft082207</dc:creator>
  <cp:lastModifiedBy>Abdessamad SABRI (asabri031416)</cp:lastModifiedBy>
  <cp:revision>236</cp:revision>
  <dcterms:created xsi:type="dcterms:W3CDTF">2011-07-05T11:17:57Z</dcterms:created>
  <dcterms:modified xsi:type="dcterms:W3CDTF">2016-05-17T07:47:37Z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0x01010088C2300C151389498C384895C3CD32C8</vt:lpwstr>
  </property>
</Properties>
</file>