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40"/>
  </p:normalViewPr>
  <p:slideViewPr>
    <p:cSldViewPr snapToGrid="0">
      <p:cViewPr varScale="1">
        <p:scale>
          <a:sx n="111" d="100"/>
          <a:sy n="111" d="100"/>
        </p:scale>
        <p:origin x="7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E40BE-9F62-AFAE-7C79-387008F48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66DF0-AD0F-DA7F-708C-B86FC055D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95727-95FB-B2D4-EABE-95D87EE2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445D-8468-5C49-81E8-6CC831D94D5E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1298B-CE7B-519B-AF8E-B19017A4B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5F241-539B-D02E-4426-3C8E6471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EC50-1213-6A47-8A82-F6C813D30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7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F0817-6DBA-F314-0346-94B70C95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379E9-CFA8-F93B-71E9-CC2F2D4E1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45D20-88E6-C5BE-0ADC-D6341554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445D-8468-5C49-81E8-6CC831D94D5E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047FF-A3A1-3ABD-DB3D-82243C3E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868B7-9030-FF2A-C12D-DB378EC2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EC50-1213-6A47-8A82-F6C813D30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2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DD7E1-3C6F-2E79-DFF0-0A1159382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BA161-6FB9-6F51-47B5-1088A49C7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BD485-A888-DE63-71E6-C22DAB5DB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445D-8468-5C49-81E8-6CC831D94D5E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C5755-1327-5468-7C9C-A23CD301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932C8-5BF0-74B8-F75C-8E8C525D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EC50-1213-6A47-8A82-F6C813D30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9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2829-5429-D842-3678-A78ADF9E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E1D6D-88B1-39C8-1AE1-7BBF0BA65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00FA1-9F58-A1F7-CAAB-77CB8529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445D-8468-5C49-81E8-6CC831D94D5E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0DB91-B954-8BA5-3E8C-573F375A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AA3D7-C1EB-5D8A-C886-60BC24C9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EC50-1213-6A47-8A82-F6C813D30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4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00B35-1E17-E7F5-03B4-D01F023B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09F53-B51C-A03B-CD0D-A62E4FB00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F6868-DA4A-B896-FB49-F85534A3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445D-8468-5C49-81E8-6CC831D94D5E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46171-E569-05F3-25C9-A7D8F8FA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E4384-145B-F9B9-41AE-B65660D4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EC50-1213-6A47-8A82-F6C813D30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5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F14C-2580-D117-40A2-50C74244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01C47-A0C9-1A4C-CF3C-9F2BC1A6C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8FBC1-22A0-D8AC-558D-F9E200D66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A1B74-B36A-3050-4783-C8A7B6D25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445D-8468-5C49-81E8-6CC831D94D5E}" type="datetimeFigureOut">
              <a:rPr lang="en-US" smtClean="0"/>
              <a:t>3/22/25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E2D6B-3ED6-FAFA-EC22-60F9DB4C5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7FE23-D2C7-2B4D-6AEC-49D4B10F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EC50-1213-6A47-8A82-F6C813D30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1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79939-315D-6A25-5A73-504B54E90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A083D-06C3-0005-55F8-3A063FBF4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42423-5D44-2A6E-5602-6E7DDCAFF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FC644-5DE8-B575-FEE9-DC16298C1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A8D4C-C174-C597-0869-E5F1A032F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B5A633-E2B6-BBA4-E402-8FEFD6A6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445D-8468-5C49-81E8-6CC831D94D5E}" type="datetimeFigureOut">
              <a:rPr lang="en-US" smtClean="0"/>
              <a:t>3/22/25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741D4A-E45F-A3FB-83AD-E792818F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8613F-7B50-9F2E-9618-E53F948CA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EC50-1213-6A47-8A82-F6C813D30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4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0A39C-D3C4-C1C9-BABE-91F8439DD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49F7D-38BF-FF16-944C-6152E4EF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445D-8468-5C49-81E8-6CC831D94D5E}" type="datetimeFigureOut">
              <a:rPr lang="en-US" smtClean="0"/>
              <a:t>3/22/25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0AE1F-4511-D802-56A2-29FBA9D7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38CC4-3B87-12C4-62C4-B7279F3D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EC50-1213-6A47-8A82-F6C813D30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0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C794B8-FAF5-77AA-DDFA-72415E85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445D-8468-5C49-81E8-6CC831D94D5E}" type="datetimeFigureOut">
              <a:rPr lang="en-US" smtClean="0"/>
              <a:t>3/22/25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23DFC8-879C-C1D6-09B7-2F0077BF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4773-D424-9AFC-E8B8-51A8D302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EC50-1213-6A47-8A82-F6C813D30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10701-EBBB-793A-291C-5451A72C9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F2AF3-92B9-076A-8FB7-123284D02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508E0-0764-5AD5-5B03-773EA37B2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9B549-AD54-FEA1-98F9-D835409C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445D-8468-5C49-81E8-6CC831D94D5E}" type="datetimeFigureOut">
              <a:rPr lang="en-US" smtClean="0"/>
              <a:t>3/22/25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48DA1-273A-C723-54E0-0C63268A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9162E-3064-9EDC-35CA-1FDE420D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EC50-1213-6A47-8A82-F6C813D30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27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5B8C5-5B3B-0BAE-FA3E-59F7668F3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E0E350-71EE-D9C9-D9E1-A3B8017BA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362D3-ABD6-5010-97A9-2699D0C19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89B0D-977E-541F-D427-C6ED0050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445D-8468-5C49-81E8-6CC831D94D5E}" type="datetimeFigureOut">
              <a:rPr lang="en-US" smtClean="0"/>
              <a:t>3/22/25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A29C2-B1FD-28CE-4EF1-D6825298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F3892-F167-C53F-B9FA-BD54F629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EC50-1213-6A47-8A82-F6C813D30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0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90BDAE-4AAE-CB7B-FFE6-C01D6D98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FA645-6971-E154-C11D-4E94D58CD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6638B-AEE3-606D-F5EB-4892AA250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1445D-8468-5C49-81E8-6CC831D94D5E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FEAAF-4DA3-FB7F-3D06-6819E4D9A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AEA66-966A-9677-2A5B-3AD9C7900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00EC50-1213-6A47-8A82-F6C813D30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7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46F7D-8082-4F06-5E4F-C0FD7FA93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8D631-DF4F-954A-55C6-629BF5FE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570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u="sng" dirty="0"/>
              <a:t>Use Case Diagram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A6B27-1429-DC95-6D19-083ED56BD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0829"/>
            <a:ext cx="10515600" cy="9249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/>
              <a:t>House Hunt Web Application</a:t>
            </a:r>
          </a:p>
          <a:p>
            <a:pPr marL="0" indent="0">
              <a:buNone/>
            </a:pPr>
            <a:r>
              <a:rPr lang="en-US" sz="1600" dirty="0"/>
              <a:t>Use Case Diagram</a:t>
            </a:r>
          </a:p>
          <a:p>
            <a:pPr marL="0" indent="0">
              <a:buNone/>
            </a:pPr>
            <a:r>
              <a:rPr lang="en-US" sz="1600" dirty="0"/>
              <a:t>Module: 02. Property Listings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3FD24A-8763-B616-978B-E759FB7076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6" r="356"/>
          <a:stretch/>
        </p:blipFill>
        <p:spPr>
          <a:xfrm>
            <a:off x="1599313" y="1765738"/>
            <a:ext cx="8993373" cy="49535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D743BEC-A08E-473C-B82C-FDA296846CB6}"/>
              </a:ext>
            </a:extLst>
          </p:cNvPr>
          <p:cNvSpPr/>
          <p:nvPr/>
        </p:nvSpPr>
        <p:spPr>
          <a:xfrm>
            <a:off x="8933914" y="977463"/>
            <a:ext cx="2900854" cy="651641"/>
          </a:xfrm>
          <a:prstGeom prst="ellipse">
            <a:avLst/>
          </a:prstGeom>
          <a:solidFill>
            <a:srgbClr val="DEDE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Color code: Implementation scope – this semester</a:t>
            </a:r>
          </a:p>
        </p:txBody>
      </p:sp>
    </p:spTree>
    <p:extLst>
      <p:ext uri="{BB962C8B-B14F-4D97-AF65-F5344CB8AC3E}">
        <p14:creationId xmlns:p14="http://schemas.microsoft.com/office/powerpoint/2010/main" val="229765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4B175-2C51-57F4-C7B2-F7E15CE28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42F00-912D-D8DA-68CB-C2B25B27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570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u="sng" dirty="0"/>
              <a:t>Use Case Diagram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C56D-E3FE-B276-C216-EE1949B47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0829"/>
            <a:ext cx="10515600" cy="9249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/>
              <a:t>House Hunt Web Application</a:t>
            </a:r>
          </a:p>
          <a:p>
            <a:pPr marL="0" indent="0">
              <a:buNone/>
            </a:pPr>
            <a:r>
              <a:rPr lang="en-US" sz="1600" dirty="0"/>
              <a:t>Use Case Diagram</a:t>
            </a:r>
          </a:p>
          <a:p>
            <a:pPr marL="0" indent="0">
              <a:buNone/>
            </a:pPr>
            <a:r>
              <a:rPr lang="en-US" sz="1600" dirty="0"/>
              <a:t>Module: 03. Property Search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BBC315-A7DE-424A-9B62-3DD0654F3F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6" r="356"/>
          <a:stretch/>
        </p:blipFill>
        <p:spPr>
          <a:xfrm>
            <a:off x="1599313" y="1765738"/>
            <a:ext cx="8993373" cy="495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07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Use Case Diagram</vt:lpstr>
      <vt:lpstr>Use Case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Kolasani, Ms. Bavana</dc:creator>
  <cp:lastModifiedBy>Kolasani, Ms. Bavana</cp:lastModifiedBy>
  <cp:revision>1</cp:revision>
  <dcterms:created xsi:type="dcterms:W3CDTF">2025-03-23T02:08:35Z</dcterms:created>
  <dcterms:modified xsi:type="dcterms:W3CDTF">2025-03-23T02:11:16Z</dcterms:modified>
</cp:coreProperties>
</file>