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79"/>
  </p:normalViewPr>
  <p:slideViewPr>
    <p:cSldViewPr snapToGrid="0">
      <p:cViewPr varScale="1">
        <p:scale>
          <a:sx n="112" d="100"/>
          <a:sy n="112" d="100"/>
        </p:scale>
        <p:origin x="6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2F91-0ED3-8863-2C9C-62B774FC20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B93B1-49D7-93EC-E40B-673CB0011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BD5DF-B7B9-8572-B202-ED1D1D77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6E92-82DF-AB4D-A3E9-0858D58B4F7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2701A-209A-CCB0-D8B1-A1D0C14E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25849-6AA9-D6FD-83C1-4F589FE4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6875-BD59-AD47-BD77-FADB1A32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12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C40E-59BF-FC9C-C62B-7A673BEE8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54EFA-A506-8F28-881F-C06FDBB68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0E60F-1BC8-3DDB-504D-EEBEFDB3C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6E92-82DF-AB4D-A3E9-0858D58B4F7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B6E33-CCF4-C865-72FD-660E7631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85A9-BC09-1472-0F43-608ED165F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6875-BD59-AD47-BD77-FADB1A32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0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3EFE45-7B25-5AB9-3A1B-A0F62D6E9A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CA47-3F64-A67C-39B5-292A86FC00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4BBA-99AF-5556-E396-101C7C4B2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6E92-82DF-AB4D-A3E9-0858D58B4F7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87DF4-FB1A-B756-8012-F989CE41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E7ACF-46D7-8A15-71FA-5B51DD05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6875-BD59-AD47-BD77-FADB1A32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16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2CE8-BC20-C5E9-354E-635B4473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6F424-2B2F-8723-4270-11DBA3A8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B25B0-26B4-7BC8-0169-B9C57337C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6E92-82DF-AB4D-A3E9-0858D58B4F7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E688-0A9E-D930-E43C-37956E5B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0DE03-2AB9-78DB-79DD-AC5203D95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6875-BD59-AD47-BD77-FADB1A32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2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0F40-6621-5AA9-7548-9C5B0F4E2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91B71-3EBF-858D-3597-1877F06D0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8C8A6-2B23-EC92-CA4E-3EC5CA67C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6E92-82DF-AB4D-A3E9-0858D58B4F7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7C488-F703-3930-E1BA-CC8E4A6AA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D5AFD-FD15-6137-0A05-3893EF9A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6875-BD59-AD47-BD77-FADB1A32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90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818F-1E85-9F9F-9B73-48636CBAB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D9BE-9C9E-50E9-D3BE-C3C3F32930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67E4A-24AC-68CA-A001-A2E08EC1A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7E44C-9578-67FC-122A-84621E054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6E92-82DF-AB4D-A3E9-0858D58B4F7B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D367B-B117-1E79-11AA-AFB1E5D6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4A2DE-94AE-5F29-67AF-9D3317A02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6875-BD59-AD47-BD77-FADB1A32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2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70A09-A795-96EF-1A83-DED57AFDE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1F16D-EB04-4DA5-3407-B7D112BE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4819A6-FC7E-B7FB-8534-D5AECDBB2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14DFAE-98DA-71FF-9A71-4038CD7776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F92E8-F9E5-AE0F-F0BB-790CFAF377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63A29-80E0-06C6-73BF-0AC46F576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6E92-82DF-AB4D-A3E9-0858D58B4F7B}" type="datetimeFigureOut">
              <a:rPr lang="en-US" smtClean="0"/>
              <a:t>4/7/25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23AF97-62F2-D7E1-D958-DE2C54222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AAABEF-DAD4-DCE9-1156-6FEF30BED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6875-BD59-AD47-BD77-FADB1A32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934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44A79-1FA5-0821-365E-4865A716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0374F-3957-770A-887C-9859601A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6E92-82DF-AB4D-A3E9-0858D58B4F7B}" type="datetimeFigureOut">
              <a:rPr lang="en-US" smtClean="0"/>
              <a:t>4/7/25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7608D8-20F6-3869-FF85-1465458A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A073A-A104-E44B-8125-5EF73E28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6875-BD59-AD47-BD77-FADB1A32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0B6BE4-6748-4C46-FB18-059C45ADF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6E92-82DF-AB4D-A3E9-0858D58B4F7B}" type="datetimeFigureOut">
              <a:rPr lang="en-US" smtClean="0"/>
              <a:t>4/7/25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B1979-7C3D-FC85-A3E0-266E55F8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CE5EE-85F2-A51F-0F36-AADA3929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6875-BD59-AD47-BD77-FADB1A32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72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7B5B1-6993-67C0-F624-D91F491E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46245-0411-154A-A276-A32C0DBA8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295C9-DE30-F26D-B882-D8B487C24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20281-A3D8-1CB8-4C7D-BA5EF39A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6E92-82DF-AB4D-A3E9-0858D58B4F7B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93E769-02E1-7128-21C7-C7C1A21A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A4935-A3D5-78A3-C09B-015817AA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6875-BD59-AD47-BD77-FADB1A32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2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AA40-6463-2971-5940-7523D792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B3578-63AB-9F79-D200-57F29728FA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D9F9F-9A56-6EE8-A9A5-86535F893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775F0-9B23-C598-814B-C3A01CE16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E6E92-82DF-AB4D-A3E9-0858D58B4F7B}" type="datetimeFigureOut">
              <a:rPr lang="en-US" smtClean="0"/>
              <a:t>4/7/25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2AA44-A1CA-B1A0-0927-4BD121315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143C9-DA65-FDC5-6B62-3E5F4292F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6875-BD59-AD47-BD77-FADB1A32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1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0EF12-C05F-7FC1-490B-F1AD3B40B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E1377-0598-2514-D5B6-F01BDCE07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0C786-2B26-8A4B-070D-8B22A6B0F9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E6E92-82DF-AB4D-A3E9-0858D58B4F7B}" type="datetimeFigureOut">
              <a:rPr lang="en-US" smtClean="0"/>
              <a:t>4/7/25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D155-FB65-D367-DE17-1D403CEDA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E4B2A-8294-5EA2-D306-947252730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96875-BD59-AD47-BD77-FADB1A320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98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person&#10;&#10;AI-generated content may be incorrect.">
            <a:extLst>
              <a:ext uri="{FF2B5EF4-FFF2-40B4-BE49-F238E27FC236}">
                <a16:creationId xmlns:a16="http://schemas.microsoft.com/office/drawing/2014/main" id="{E48CA8BE-D08B-0D8E-BE2E-EE187B0B78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3" b="2185"/>
          <a:stretch/>
        </p:blipFill>
        <p:spPr>
          <a:xfrm>
            <a:off x="1328957" y="1091125"/>
            <a:ext cx="9534086" cy="571148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7AEE41-19E6-FB7B-541C-8F477B782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80"/>
            <a:ext cx="10515600" cy="880745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US" b="1">
                <a:latin typeface="Lucida Fax" panose="02060602050505020204" pitchFamily="18" charset="77"/>
              </a:rPr>
              <a:t>UML Class Diagram – House Hunt</a:t>
            </a:r>
            <a:endParaRPr lang="en-US" b="1" dirty="0">
              <a:latin typeface="Lucida Fax" panose="020606020505050202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197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Lucida Fax</vt:lpstr>
      <vt:lpstr>Office Theme</vt:lpstr>
      <vt:lpstr>UML Class Diagram – House Hunt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Kolasani, Ms. Bavana</dc:creator>
  <cp:lastModifiedBy>Kolasani, Ms. Bavana</cp:lastModifiedBy>
  <cp:revision>1</cp:revision>
  <dcterms:created xsi:type="dcterms:W3CDTF">2025-04-07T22:46:43Z</dcterms:created>
  <dcterms:modified xsi:type="dcterms:W3CDTF">2025-04-07T22:56:11Z</dcterms:modified>
</cp:coreProperties>
</file>