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9"/>
    <p:restoredTop sz="94613"/>
  </p:normalViewPr>
  <p:slideViewPr>
    <p:cSldViewPr snapToGrid="0">
      <p:cViewPr varScale="1">
        <p:scale>
          <a:sx n="107" d="100"/>
          <a:sy n="107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EF7F-4EFA-7CC3-7233-3F91C7FA0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8B203-1746-C598-518E-9B6E3AE6F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525C9-614A-1059-119E-E58909F0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5204-B01C-8171-7CE2-22C54F51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49F5-F1BD-BAC2-CEB0-A737BDA4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4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583E-C768-DB3D-2ABE-380FBC43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1315-8C90-00C2-5EBE-6555C280B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A8446-B2F5-01AF-DA1D-A8B3FDE4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2DE5E-78D0-8269-FF61-0739F3B3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8C0D2-FD83-19C0-D20B-6FA0545D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DAF9E-D447-9836-B8FC-1F6C40E8F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F2C8D-4DD5-4216-C85B-1DC3F5164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0D35B-4A98-67D3-F658-AA3CEFB6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0F96E-83CA-CF0E-CD53-D61FBB2FC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E76C-3305-7F53-6584-4FCB61D9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8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7604-36C1-2205-5CB6-1A82FB14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71D6-4CB4-A305-E7D6-BE1AA043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0CE2-D038-9C4B-7206-A8D2C37F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FCBF8-DEB9-CFE4-8329-14BFC8A3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60A1-6473-F5BC-1CC3-599B256C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005D-838C-41A2-E3FD-9B0F1140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0648F-9D35-427B-6FA5-87AB0CCB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120A-C422-4131-6C9A-6882FEDA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854F-A34E-5998-541A-5414B479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5F8C-954A-C289-6ADC-91874AB0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5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FFE2-B4DB-22C9-9BB4-785E1AE8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C65C-B6A9-AA55-1BB1-26DA99CF1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558F1-6C3A-7715-618D-983CC806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41A5-35B4-7B65-95B5-00D2C4E2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F981A-A1E1-9907-EE54-99763FC6B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F3A53-3529-1471-151F-7AC17650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7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DBDD-F545-D575-4CE1-4FB6FDD7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F657-959D-3EA5-5D0E-433456D74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5A41D-8AA1-0D93-E031-4E9EED6FD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F9472-3DF7-567E-B82C-B20B6D637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8E7E2-2215-5188-DB31-1A6F7F0FC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F9B9C2-E66A-A897-5D46-62623224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CF4F5-35B6-CE04-1971-96DBEB8C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FA5D6-02FB-F068-C505-67760051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BAF6-3159-11C3-3921-1B4A23C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B6631-3D8E-A4DE-DB82-F40B9BE4D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7478-C527-3450-8D2F-BD544940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EFF5E-949C-3E50-8661-318E9A2F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2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A6DA4C-BF5C-6BDE-BE41-18504F7A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33BB71-4D6A-2FC9-784F-A14EC7EF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75B26-0C2E-8CA4-ECAB-51915480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9F9C-1BBB-1177-DC4C-3BF6E559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D0E1-33BC-893D-614B-3FD302091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4EB81-E301-6B95-D5CA-DEDBCC9D1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3093F-8B35-B116-1E74-FD62CFAE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59FB4-D05A-881F-CA66-37AF0151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86546-2DF1-4850-4FCA-0AB72B40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F6D0-06CA-7A11-2EF7-9CB3FD146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E2F2A-4726-5047-7815-DCC75365E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F545-1236-DAA9-ADF5-5F9660D77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608BC-0D5A-E95D-D474-84130DD5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77551-8626-515D-10A4-78E9C0C6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B0761-39BA-429A-C304-909D905C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5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8E9B8-59F0-CB01-BE04-94CEAC21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81F8B-AB56-27E3-6E13-D61FD4C5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64FDD-3F6D-29A5-6762-D8B66DF0A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FDA28-492F-6047-89AE-B75573E51BB2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D71F-7AB8-B2B2-BB02-86DDF8EAC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F7C2-C5B9-734D-DCEA-655BD373A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BF2E2-439A-B547-8862-27A3673E0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86268-D9DA-8F0F-AC7D-E92F071A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469" y="162046"/>
            <a:ext cx="10619062" cy="75235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800" b="1" i="1" dirty="0">
                <a:latin typeface="Lucida Fax" panose="02060602050505020204" pitchFamily="18" charset="77"/>
              </a:rPr>
              <a:t>UML Class Diagram - HouseHunt</a:t>
            </a:r>
          </a:p>
        </p:txBody>
      </p:sp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561ABA92-CE3E-6875-9048-24B3393E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3" t="1867" r="1082" b="1897"/>
          <a:stretch/>
        </p:blipFill>
        <p:spPr>
          <a:xfrm>
            <a:off x="786469" y="914400"/>
            <a:ext cx="1061906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Lucida Fax</vt:lpstr>
      <vt:lpstr>Office Theme</vt:lpstr>
      <vt:lpstr>UML Class Diagram - HouseHunt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Kolasani, Ms. Bavana</dc:creator>
  <cp:lastModifiedBy>Kolasani, Ms. Bavana</cp:lastModifiedBy>
  <cp:revision>1</cp:revision>
  <dcterms:created xsi:type="dcterms:W3CDTF">2025-04-26T00:32:16Z</dcterms:created>
  <dcterms:modified xsi:type="dcterms:W3CDTF">2025-04-26T00:38:11Z</dcterms:modified>
</cp:coreProperties>
</file>