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5"/>
    <p:restoredTop sz="94640"/>
  </p:normalViewPr>
  <p:slideViewPr>
    <p:cSldViewPr snapToGrid="0">
      <p:cViewPr varScale="1">
        <p:scale>
          <a:sx n="111" d="100"/>
          <a:sy n="111" d="100"/>
        </p:scale>
        <p:origin x="5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1628-2112-AD30-F316-139993ED7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D62A1-3BB9-6A63-4C83-0656B923F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F97D7-48C6-9796-0E49-F034A678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1EFC-9162-8F46-B9B0-E68FC8F00D6E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298CF-7445-8695-CBE4-7956B165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CF7E5-AD6F-EE39-20D6-F6FE79F6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E992-D4C5-E748-860C-188129ED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3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04CE-5D8F-9DFC-F1CD-5FA82606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73072-6A76-3EE9-1D30-3D0EC733D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1193B-F656-F38D-D3C0-65E8135A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1EFC-9162-8F46-B9B0-E68FC8F00D6E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C839E-0CBC-A8E4-8663-1C60EAC6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F91A0-9DDD-F0A5-5811-43C2513C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E992-D4C5-E748-860C-188129ED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1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6D3D1-07FB-41C7-793E-9E5D9F8D1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7EB2D-9952-A8C6-5B80-DB4D2B7B7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CED3E-E9AB-B044-0A60-B81A86A0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1EFC-9162-8F46-B9B0-E68FC8F00D6E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C4754-0716-1B5B-1A11-A60F97FB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FCE10-3E77-9ECB-8D15-CB447C7B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E992-D4C5-E748-860C-188129ED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F0B8-5592-BD5A-A282-61F7E55C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9444-3917-318F-5DD6-B46C92E18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19169-59B5-08F4-B51C-B5DFC8B7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1EFC-9162-8F46-B9B0-E68FC8F00D6E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12F66-71D3-B582-1EB9-89A272EB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CAF57-80F9-105F-E0FD-F4C0D0B6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E992-D4C5-E748-860C-188129ED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15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68B2-0EF8-DADD-39A8-82D189D6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8AD7-A5D5-ADA3-F1E2-7519CAC81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08281-FE57-046A-5F82-0EB4A5F8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1EFC-9162-8F46-B9B0-E68FC8F00D6E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C5CD-EE6F-3C71-1EE4-CE2617662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7A8EC-1CD9-CB43-EC67-E4EE7F2F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E992-D4C5-E748-860C-188129ED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6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FC64-9D5E-E2A8-1C3E-F03527FD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BEEF0-9E5E-D127-53A6-852671BDF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06EB1-67C2-3D48-9635-6C1255DB4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FD2A3-EF5C-6B6C-334A-A86B9A0D1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1EFC-9162-8F46-B9B0-E68FC8F00D6E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F3D51-4A51-B566-E366-FB10F0D4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28109-B860-2D36-E3EB-A6582B2B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E992-D4C5-E748-860C-188129ED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2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7837-2AB3-4CC9-D549-C30B2A6B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962F2-956B-DECF-AAA5-E0E48F041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8E32D-0201-4287-7817-39DB1A908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577EA-7618-0825-1E9D-72CE182E8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9FA0B-4A6D-016C-C42C-F1FF8B846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4EA26-419C-BD50-C41E-6D0ED8F2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1EFC-9162-8F46-B9B0-E68FC8F00D6E}" type="datetimeFigureOut">
              <a:rPr lang="en-US" smtClean="0"/>
              <a:t>4/10/25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1D406-7100-0203-D3FC-98A6031E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CC95B-A37C-D3E9-3692-28FE9343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E992-D4C5-E748-860C-188129ED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6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342C-BF03-164B-1740-26B8645D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DC6FC-1A40-14A2-5E5E-8E480BE0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1EFC-9162-8F46-B9B0-E68FC8F00D6E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535D9-2AF6-B886-A42E-336C200B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AF3E0-0E1A-5813-449B-1EAC83B3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E992-D4C5-E748-860C-188129ED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9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57958-8946-BBC6-D630-4D1ED19F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1EFC-9162-8F46-B9B0-E68FC8F00D6E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A36A5-2349-CD6F-4E52-9D7E219D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F299C-AFAF-3FE9-E434-BBAF0EED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E992-D4C5-E748-860C-188129ED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0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E729-BE2D-1FDA-360C-A5839E2F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8F23-B3FD-93BD-084D-F419ED1BB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8C8A1-E1D7-E344-BB65-DE35698CA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E8304-5314-24AE-7A6E-FF769609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1EFC-9162-8F46-B9B0-E68FC8F00D6E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9D978-A976-7EC4-1368-C0EFD2F7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D52BC-F5EA-A24C-D539-0FE5158F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E992-D4C5-E748-860C-188129ED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2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0094-8BA1-E9D6-5E4C-49739B766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E0987-83BC-1180-BC8B-053EDFDA9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FF6E9-12D0-32D8-3DEA-6C897DC79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92913-445D-9843-13C7-DD75BDDE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1EFC-9162-8F46-B9B0-E68FC8F00D6E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BC580-B16C-36F4-8B96-FED676BD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EFDC2-D874-A516-5D9B-C33F5857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9E992-D4C5-E748-860C-188129ED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3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30C44-6025-7477-1D1B-D4CD9DE0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500D5-E96F-E140-9198-EEC0B78A4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AF438-9B16-A9D8-F9E4-51A91DCCE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151EFC-9162-8F46-B9B0-E68FC8F00D6E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7FCF7-6C66-1BC0-7EBF-E971DDA4D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F6724-1831-DEED-24A1-03725A169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E9E992-D4C5-E748-860C-188129ED6C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3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D39ED4-42FB-78FD-A8E9-4534C35B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476" y="328516"/>
            <a:ext cx="6729047" cy="98185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dirty="0"/>
              <a:t>UML Sequence Diagram – House Hunt</a:t>
            </a:r>
            <a:br>
              <a:rPr lang="en-US" sz="3200" dirty="0"/>
            </a:br>
            <a:r>
              <a:rPr lang="en-US" sz="3200" dirty="0"/>
              <a:t>Use Case – 03.01. Search by Buy/Rent</a:t>
            </a:r>
          </a:p>
        </p:txBody>
      </p:sp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FC6AD0F6-7DE6-7E5D-F08C-018AD80C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37" y="1318462"/>
            <a:ext cx="11333925" cy="553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1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510B8-59E6-5149-356F-FE2F3DCC9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5427EE-C662-81C3-B096-D1AF0087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476" y="328516"/>
            <a:ext cx="6729047" cy="98185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dirty="0"/>
              <a:t>UML Sequence Diagram – House Hunt</a:t>
            </a:r>
            <a:br>
              <a:rPr lang="en-US" sz="3200" dirty="0"/>
            </a:br>
            <a:r>
              <a:rPr lang="en-US" sz="3200" dirty="0"/>
              <a:t>Use Case – 03.02. Search by Location</a:t>
            </a:r>
          </a:p>
        </p:txBody>
      </p:sp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0AF54CF5-9D09-5DDF-4B0F-E76422E19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29" y="1310372"/>
            <a:ext cx="11359739" cy="55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6391D-A13E-904C-803F-379A0EA8B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40988A-0844-CB83-210F-2FDD08F0D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556" y="328516"/>
            <a:ext cx="7006884" cy="98185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UML Sequence Diagram – House Hunt</a:t>
            </a:r>
            <a:br>
              <a:rPr lang="en-US" sz="3200" dirty="0"/>
            </a:br>
            <a:r>
              <a:rPr lang="en-US" sz="3200" dirty="0"/>
              <a:t>Use Case – 03.03. Search by Advanced Filters</a:t>
            </a:r>
          </a:p>
        </p:txBody>
      </p:sp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55F38A9B-BD0F-E753-532C-EF0189418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2" y="1599739"/>
            <a:ext cx="12001796" cy="466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9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9926A-7EF6-D29A-70A1-7EE70C9E6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C587DB-9652-B517-7EDA-6AD58036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556" y="328516"/>
            <a:ext cx="7006884" cy="98185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UML Sequence Diagram – House Hunt</a:t>
            </a:r>
            <a:br>
              <a:rPr lang="en-US" sz="3200" dirty="0"/>
            </a:br>
            <a:r>
              <a:rPr lang="en-US" sz="3200" dirty="0"/>
              <a:t>Use Case – 03.04. Save Favorite Properties</a:t>
            </a:r>
          </a:p>
        </p:txBody>
      </p:sp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F19EE4F3-EBFB-9D6F-29B2-FF7272B46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4" y="1680762"/>
            <a:ext cx="12048567" cy="476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7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08490-020A-375F-9B16-809AAB4A3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EE1EBB-AAE1-1BFF-5E65-FF6449F5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556" y="328516"/>
            <a:ext cx="7006884" cy="98185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UML Sequence Diagram – House Hunt</a:t>
            </a:r>
            <a:br>
              <a:rPr lang="en-US" sz="3200" dirty="0"/>
            </a:br>
            <a:r>
              <a:rPr lang="en-US" sz="3200" dirty="0"/>
              <a:t>Use Case – 03.05. View Property Information</a:t>
            </a:r>
          </a:p>
        </p:txBody>
      </p:sp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8DCB3DC7-14AF-6179-DDBF-A153F39C1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61" y="1310372"/>
            <a:ext cx="10982277" cy="554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94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78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UML Sequence Diagram – House Hunt Use Case – 03.01. Search by Buy/Rent</vt:lpstr>
      <vt:lpstr>UML Sequence Diagram – House Hunt Use Case – 03.02. Search by Location</vt:lpstr>
      <vt:lpstr>UML Sequence Diagram – House Hunt Use Case – 03.03. Search by Advanced Filters</vt:lpstr>
      <vt:lpstr>UML Sequence Diagram – House Hunt Use Case – 03.04. Save Favorite Properties</vt:lpstr>
      <vt:lpstr>UML Sequence Diagram – House Hunt Use Case – 03.05. View Property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Kolasani, Ms. Bavana</dc:creator>
  <cp:lastModifiedBy>Kolasani, Ms. Bavana</cp:lastModifiedBy>
  <cp:revision>5</cp:revision>
  <dcterms:created xsi:type="dcterms:W3CDTF">2025-04-08T00:32:55Z</dcterms:created>
  <dcterms:modified xsi:type="dcterms:W3CDTF">2025-04-10T21:11:15Z</dcterms:modified>
</cp:coreProperties>
</file>