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24"/>
  </p:normalViewPr>
  <p:slideViewPr>
    <p:cSldViewPr snapToGrid="0">
      <p:cViewPr varScale="1">
        <p:scale>
          <a:sx n="111" d="100"/>
          <a:sy n="111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6F9E-4316-1767-7619-0CBFE4EC6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4FA14-DD8C-932C-455B-DFAA5697B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01522-B832-EF7E-4ECF-335913D7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4420-6302-E04F-90D7-D86E858A0322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9DB63-9493-F449-C22D-83214CFF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151B-20BA-76C3-5FCF-DEBAE7E8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A1F-B1F4-6345-B370-E75DFC90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4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862D-334B-20B4-1A83-123F037E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05BBD-88E0-C80C-487A-54D15FBAE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DD2A9-5BA7-2CBD-8303-AD491468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4420-6302-E04F-90D7-D86E858A0322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6233-0D1B-2262-94DC-053129E9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288A1-3397-6C89-84EC-C95F9FD8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A1F-B1F4-6345-B370-E75DFC90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0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4CF42-A330-8CE8-4E90-F5C5F3630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AB31C-0F7F-A292-79A2-3B6796E98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ACD3-1FA0-AE6A-E43C-851E21DA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4420-6302-E04F-90D7-D86E858A0322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B026-E402-0476-D365-9E478B64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0C9AE-0A05-0E48-CD3F-C6D7A3CF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A1F-B1F4-6345-B370-E75DFC90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0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8B3B-853B-58D9-EF24-8AE73F67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01A2E-6BCA-B728-5043-AD6F418C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CE762-1DA2-9CEB-7102-F1F00BF1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4420-6302-E04F-90D7-D86E858A0322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FCCA9-42EC-A5C2-3560-EC2527C8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B2A68-82A7-B31C-ABC6-ADCF5E08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A1F-B1F4-6345-B370-E75DFC90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1048-4124-90E7-D925-B7D2B45C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9D12A-8065-1471-5BC0-A91CC8F32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21882-04EA-E77E-CC0C-5EA60542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4420-6302-E04F-90D7-D86E858A0322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4AFC3-A147-0C5E-B7B3-09773F2F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376AA-6FAB-141F-D9CE-FDB91E8A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A1F-B1F4-6345-B370-E75DFC90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9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BAFB-3FF3-5F36-A2C2-B5374207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A3A3-F732-E94A-241D-FEFD3948B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C8FFE-7CA4-E736-7ACD-117019E15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EA99B-DB37-FF99-FD71-80EBFEF2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4420-6302-E04F-90D7-D86E858A0322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3C8C1-7879-E318-4896-0D5F0F12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F9478-5581-8602-4190-9BD47CD4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A1F-B1F4-6345-B370-E75DFC90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88E1-2C7B-D0E9-E8CC-73FE1D05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D77E4-A917-2919-BC8D-DF7CBB9E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78900-C551-8FD0-E42C-21C2224E1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87713-A0EE-6549-F850-22A0602F2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C2CDA-6FF1-2738-93A5-86188A380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6B404-CAC3-0859-307A-3EF8D84C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4420-6302-E04F-90D7-D86E858A0322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FA1695-4A99-9F2C-1364-D1B8A488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99AB1-8DFE-17BA-39AE-42E4ABE6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A1F-B1F4-6345-B370-E75DFC90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6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4567-0E06-144A-9EFC-3777CFCC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E6949-49EB-467F-F736-56A1F1CC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4420-6302-E04F-90D7-D86E858A0322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F8AC1-DFF9-3403-D009-7F1D93FD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FEAE8-3FD2-790A-C5BB-5ECD3D83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A1F-B1F4-6345-B370-E75DFC90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D9DC7-F294-0E5F-F154-2FD29FAC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4420-6302-E04F-90D7-D86E858A0322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4D1B5-1069-51A9-6073-E5F257B8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D2881-6E89-2342-BAB8-93CE7DA8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A1F-B1F4-6345-B370-E75DFC90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0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FC6A-EFE9-9E42-E27E-1BA76113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FE27-A06E-19DE-8C00-18BAD76E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1BA96-DB7A-4FEC-3F31-81E3C2CEB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C0FDE-B8C1-6B2C-81F9-61FE4044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4420-6302-E04F-90D7-D86E858A0322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497F4-2735-AF63-25C3-AEFFB537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AE05-F1CB-E963-1954-3C868729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A1F-B1F4-6345-B370-E75DFC90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AF79-AEE1-577A-424B-81317F5D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65EB4-6AF7-072A-1659-47FF72778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3BCBC-7ED3-29EF-796A-DCDD1F647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86C85-A8AF-0D30-2309-B33ED239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4420-6302-E04F-90D7-D86E858A0322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E52E4-CA61-F8ED-74DF-EAF58764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EEC82-944B-B2D0-4E83-55823064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A1F-B1F4-6345-B370-E75DFC90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2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39284-A730-1D46-87DC-4CA88216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FEFC8-3E20-7AF7-8EF3-AF27C7566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639EC-91DF-B348-7941-A91E72C7E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04420-6302-E04F-90D7-D86E858A0322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FDD0D-3633-35A6-461D-8A871D041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B1CAD-52E6-6690-6F75-10EFA4122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46DA1F-B1F4-6345-B370-E75DFC90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3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9926A-7EF6-D29A-70A1-7EE70C9E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C587DB-9652-B517-7EDA-6AD58036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556" y="328516"/>
            <a:ext cx="7006884" cy="98185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UML Sequence Diagram – House Hunt</a:t>
            </a:r>
            <a:br>
              <a:rPr lang="en-US" sz="3200" dirty="0"/>
            </a:br>
            <a:r>
              <a:rPr lang="en-US" sz="3200" dirty="0"/>
              <a:t>Use Case – 04.02 Schedule Property Visits</a:t>
            </a:r>
          </a:p>
        </p:txBody>
      </p:sp>
      <p:pic>
        <p:nvPicPr>
          <p:cNvPr id="7" name="Picture 6" descr="A diagram of a diagram&#10;&#10;AI-generated content may be incorrect.">
            <a:extLst>
              <a:ext uri="{FF2B5EF4-FFF2-40B4-BE49-F238E27FC236}">
                <a16:creationId xmlns:a16="http://schemas.microsoft.com/office/drawing/2014/main" id="{1EA10E29-6B64-F5E5-046B-243A3210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" y="1692337"/>
            <a:ext cx="12191619" cy="46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7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70690-DA8D-74F6-8834-27FAE0A74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F433D0-D14E-8575-609A-86AF60BC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556" y="328516"/>
            <a:ext cx="7006884" cy="98185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dirty="0"/>
              <a:t>UML Sequence Diagram – House Hunt</a:t>
            </a:r>
            <a:br>
              <a:rPr lang="en-US" sz="3200" dirty="0"/>
            </a:br>
            <a:r>
              <a:rPr lang="en-US" sz="3200" dirty="0"/>
              <a:t>Use Case – 04.03 Property Inquiries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8A01AB-7AA3-E40A-98D3-94B12FC081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1" y="1692337"/>
            <a:ext cx="12191617" cy="46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9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2D47C-5E25-7371-D801-2E7257592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B8A253-6FCB-8362-C18D-D2226FE6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328516"/>
            <a:ext cx="10058399" cy="98185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UML Sequence Diagram – House Hunt</a:t>
            </a:r>
            <a:br>
              <a:rPr lang="en-US" sz="3200" dirty="0"/>
            </a:br>
            <a:r>
              <a:rPr lang="en-US" sz="3200" dirty="0"/>
              <a:t>Use Case – 04.04 Reviews and Ratings for Properties and Sellers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A12E8A-AA27-7C61-D235-8792AE9537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1" y="1692337"/>
            <a:ext cx="12191617" cy="46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8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9DA94-295B-FD43-5EA7-44A933E9E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08C74-C9C6-3E03-05F1-1F0DA85D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556" y="328516"/>
            <a:ext cx="7006884" cy="98185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dirty="0"/>
              <a:t>UML Sequence Diagram – House Hunt</a:t>
            </a:r>
            <a:br>
              <a:rPr lang="en-US" sz="3200" dirty="0"/>
            </a:br>
            <a:r>
              <a:rPr lang="en-US" sz="3200" dirty="0"/>
              <a:t>Use Case – 05.03 Invoice Generation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871E5-14A8-51F4-D287-CB0ACCDA9C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1" y="1692337"/>
            <a:ext cx="12191617" cy="46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1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58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UML Sequence Diagram – House Hunt Use Case – 04.02 Schedule Property Visits</vt:lpstr>
      <vt:lpstr>UML Sequence Diagram – House Hunt Use Case – 04.03 Property Inquiries</vt:lpstr>
      <vt:lpstr>UML Sequence Diagram – House Hunt Use Case – 04.04 Reviews and Ratings for Properties and Sellers</vt:lpstr>
      <vt:lpstr>UML Sequence Diagram – House Hunt Use Case – 05.03 Invoice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Kolasani, Ms. Bavana</dc:creator>
  <cp:lastModifiedBy>Kolasani, Ms. Bavana</cp:lastModifiedBy>
  <cp:revision>2</cp:revision>
  <dcterms:created xsi:type="dcterms:W3CDTF">2025-04-27T23:00:58Z</dcterms:created>
  <dcterms:modified xsi:type="dcterms:W3CDTF">2025-04-28T15:40:20Z</dcterms:modified>
</cp:coreProperties>
</file>