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1D8"/>
          </a:solidFill>
        </a:fill>
      </a:tcStyle>
    </a:wholeTbl>
    <a:band2H>
      <a:tcTxStyle/>
      <a:tcStyle>
        <a:tcBdr/>
        <a:fill>
          <a:solidFill>
            <a:srgbClr val="E7E9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3CB"/>
          </a:solidFill>
        </a:fill>
      </a:tcStyle>
    </a:wholeTbl>
    <a:band2H>
      <a:tcTxStyle/>
      <a:tcStyle>
        <a:tcBdr/>
        <a:fill>
          <a:solidFill>
            <a:srgbClr val="E7EA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E1CC"/>
          </a:solidFill>
        </a:fill>
      </a:tcStyle>
    </a:wholeTbl>
    <a:band2H>
      <a:tcTxStyle/>
      <a:tcStyle>
        <a:tcBdr/>
        <a:fill>
          <a:solidFill>
            <a:srgbClr val="E8F0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25E5076-3810-47DD-B79F-674D7AD40C01}" styleName="Dark Style 1 –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0"/>
  </p:normalViewPr>
  <p:slideViewPr>
    <p:cSldViewPr snapToGrid="0">
      <p:cViewPr>
        <p:scale>
          <a:sx n="109" d="100"/>
          <a:sy n="109" d="100"/>
        </p:scale>
        <p:origin x="6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ptos"/>
      </a:defRPr>
    </a:lvl1pPr>
    <a:lvl2pPr indent="228600" latinLnBrk="0">
      <a:defRPr sz="1200">
        <a:latin typeface="+mn-lt"/>
        <a:ea typeface="+mn-ea"/>
        <a:cs typeface="+mn-cs"/>
        <a:sym typeface="Aptos"/>
      </a:defRPr>
    </a:lvl2pPr>
    <a:lvl3pPr indent="457200" latinLnBrk="0">
      <a:defRPr sz="1200">
        <a:latin typeface="+mn-lt"/>
        <a:ea typeface="+mn-ea"/>
        <a:cs typeface="+mn-cs"/>
        <a:sym typeface="Aptos"/>
      </a:defRPr>
    </a:lvl3pPr>
    <a:lvl4pPr indent="685800" latinLnBrk="0">
      <a:defRPr sz="1200">
        <a:latin typeface="+mn-lt"/>
        <a:ea typeface="+mn-ea"/>
        <a:cs typeface="+mn-cs"/>
        <a:sym typeface="Aptos"/>
      </a:defRPr>
    </a:lvl4pPr>
    <a:lvl5pPr indent="914400" latinLnBrk="0">
      <a:defRPr sz="1200">
        <a:latin typeface="+mn-lt"/>
        <a:ea typeface="+mn-ea"/>
        <a:cs typeface="+mn-cs"/>
        <a:sym typeface="Aptos"/>
      </a:defRPr>
    </a:lvl5pPr>
    <a:lvl6pPr indent="1143000" latinLnBrk="0">
      <a:defRPr sz="1200">
        <a:latin typeface="+mn-lt"/>
        <a:ea typeface="+mn-ea"/>
        <a:cs typeface="+mn-cs"/>
        <a:sym typeface="Aptos"/>
      </a:defRPr>
    </a:lvl6pPr>
    <a:lvl7pPr indent="1371600" latinLnBrk="0">
      <a:defRPr sz="1200">
        <a:latin typeface="+mn-lt"/>
        <a:ea typeface="+mn-ea"/>
        <a:cs typeface="+mn-cs"/>
        <a:sym typeface="Aptos"/>
      </a:defRPr>
    </a:lvl7pPr>
    <a:lvl8pPr indent="1600200" latinLnBrk="0">
      <a:defRPr sz="1200">
        <a:latin typeface="+mn-lt"/>
        <a:ea typeface="+mn-ea"/>
        <a:cs typeface="+mn-cs"/>
        <a:sym typeface="Aptos"/>
      </a:defRPr>
    </a:lvl8pPr>
    <a:lvl9pPr indent="1828800" latinLnBrk="0">
      <a:defRPr sz="1200">
        <a:latin typeface="+mn-lt"/>
        <a:ea typeface="+mn-ea"/>
        <a:cs typeface="+mn-cs"/>
        <a:sym typeface="Apto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757575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757575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757575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757575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75757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HouseHunt Context Diagram.png" descr="HouseHunt Context 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897" y="823024"/>
            <a:ext cx="8664089" cy="598111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House Hunt Context Diagram"/>
          <p:cNvSpPr txBox="1"/>
          <p:nvPr/>
        </p:nvSpPr>
        <p:spPr>
          <a:xfrm>
            <a:off x="3423112" y="207247"/>
            <a:ext cx="5143660" cy="561341"/>
          </a:xfrm>
          <a:prstGeom prst="rect">
            <a:avLst/>
          </a:prstGeom>
          <a:solidFill>
            <a:schemeClr val="accent1">
              <a:satOff val="-41823"/>
              <a:lumOff val="35196"/>
            </a:schemeClr>
          </a:solidFill>
          <a:ln w="12700">
            <a:miter lim="400000"/>
          </a:ln>
          <a:effectLst>
            <a:outerShdw blurRad="190500" dist="12700" dir="54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lnSpc>
                <a:spcPct val="90000"/>
              </a:lnSpc>
              <a:defRPr sz="32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t>House Hunt Context Diagram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ystem Interface Table"/>
          <p:cNvSpPr txBox="1"/>
          <p:nvPr/>
        </p:nvSpPr>
        <p:spPr>
          <a:xfrm>
            <a:off x="4089122" y="121895"/>
            <a:ext cx="4013756" cy="561341"/>
          </a:xfrm>
          <a:prstGeom prst="rect">
            <a:avLst/>
          </a:prstGeom>
          <a:solidFill>
            <a:schemeClr val="accent1">
              <a:satOff val="-41823"/>
              <a:lumOff val="35196"/>
            </a:schemeClr>
          </a:solidFill>
          <a:ln w="12700">
            <a:miter lim="400000"/>
          </a:ln>
          <a:effectLst>
            <a:outerShdw blurRad="190500" dist="12700" dir="54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lnSpc>
                <a:spcPct val="90000"/>
              </a:lnSpc>
              <a:defRPr sz="320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t>System Interface Table</a:t>
            </a:r>
          </a:p>
        </p:txBody>
      </p:sp>
      <p:pic>
        <p:nvPicPr>
          <p:cNvPr id="7" name="Picture 6" descr="A table with text on it&#10;&#10;Description automatically generated">
            <a:extLst>
              <a:ext uri="{FF2B5EF4-FFF2-40B4-BE49-F238E27FC236}">
                <a16:creationId xmlns:a16="http://schemas.microsoft.com/office/drawing/2014/main" id="{6386DF90-C25C-F969-7AAC-F795AE763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46" y="1078524"/>
            <a:ext cx="11441723" cy="554501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ptos"/>
        <a:ea typeface="Aptos"/>
        <a:cs typeface="Aptos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ptos"/>
        <a:ea typeface="Aptos"/>
        <a:cs typeface="Aptos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Tadhani, Ms. Bhumi Ashokbhai</cp:lastModifiedBy>
  <cp:revision>2</cp:revision>
  <dcterms:modified xsi:type="dcterms:W3CDTF">2025-02-26T02:54:48Z</dcterms:modified>
</cp:coreProperties>
</file>