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creenshot 2025-02-24 at 7.41.05 PM.png" descr="Screenshot 2025-02-24 at 7.41.05 PM.png"/>
          <p:cNvPicPr>
            <a:picLocks noChangeAspect="1"/>
          </p:cNvPicPr>
          <p:nvPr/>
        </p:nvPicPr>
        <p:blipFill>
          <a:blip r:embed="rId2">
            <a:extLst/>
          </a:blip>
          <a:srcRect l="0" t="738" r="0" b="738"/>
          <a:stretch>
            <a:fillRect/>
          </a:stretch>
        </p:blipFill>
        <p:spPr>
          <a:xfrm>
            <a:off x="30162" y="101401"/>
            <a:ext cx="24323787" cy="135133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Screenshot 2025-02-24 at 7.42.39 PM.png" descr="Screenshot 2025-02-24 at 7.42.3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31" y="84865"/>
            <a:ext cx="24108338" cy="135462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